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2"/>
    <p:sldId id="318" r:id="rId3"/>
    <p:sldId id="320" r:id="rId4"/>
    <p:sldId id="319" r:id="rId5"/>
    <p:sldId id="263" r:id="rId6"/>
    <p:sldId id="264" r:id="rId7"/>
    <p:sldId id="265" r:id="rId8"/>
    <p:sldId id="266" r:id="rId9"/>
    <p:sldId id="281" r:id="rId10"/>
    <p:sldId id="286" r:id="rId11"/>
    <p:sldId id="287" r:id="rId12"/>
    <p:sldId id="288" r:id="rId13"/>
    <p:sldId id="289" r:id="rId14"/>
    <p:sldId id="290" r:id="rId15"/>
    <p:sldId id="291" r:id="rId16"/>
    <p:sldId id="292" r:id="rId17"/>
    <p:sldId id="293" r:id="rId18"/>
    <p:sldId id="295" r:id="rId19"/>
    <p:sldId id="296" r:id="rId20"/>
    <p:sldId id="297" r:id="rId21"/>
    <p:sldId id="298" r:id="rId22"/>
    <p:sldId id="299" r:id="rId23"/>
    <p:sldId id="300" r:id="rId24"/>
    <p:sldId id="301" r:id="rId25"/>
    <p:sldId id="302" r:id="rId26"/>
    <p:sldId id="303" r:id="rId27"/>
    <p:sldId id="304" r:id="rId28"/>
    <p:sldId id="305" r:id="rId29"/>
    <p:sldId id="306" r:id="rId30"/>
    <p:sldId id="307" r:id="rId31"/>
    <p:sldId id="308" r:id="rId32"/>
    <p:sldId id="309" r:id="rId33"/>
    <p:sldId id="310" r:id="rId34"/>
    <p:sldId id="311" r:id="rId35"/>
    <p:sldId id="312" r:id="rId36"/>
    <p:sldId id="313" r:id="rId37"/>
    <p:sldId id="316" r:id="rId38"/>
    <p:sldId id="314" r:id="rId39"/>
    <p:sldId id="285" r:id="rId40"/>
    <p:sldId id="321" r:id="rId41"/>
    <p:sldId id="282" r:id="rId42"/>
    <p:sldId id="283" r:id="rId43"/>
    <p:sldId id="284" r:id="rId44"/>
    <p:sldId id="273" r:id="rId45"/>
    <p:sldId id="315" r:id="rId46"/>
    <p:sldId id="259" r:id="rId47"/>
  </p:sldIdLst>
  <p:sldSz cx="12192000" cy="6858000"/>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94660"/>
  </p:normalViewPr>
  <p:slideViewPr>
    <p:cSldViewPr snapToGrid="0">
      <p:cViewPr varScale="1">
        <p:scale>
          <a:sx n="105" d="100"/>
          <a:sy n="105" d="100"/>
        </p:scale>
        <p:origin x="834" y="9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theme" Target="theme/theme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0" Type="http://schemas.openxmlformats.org/officeDocument/2006/relationships/slide" Target="slides/slide19.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13E21D-4486-5CCF-66AC-94153659854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1733CED8-708A-101C-7786-73937F9CB0C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31B24A40-4EF8-1C13-1D5C-DD03752373B6}"/>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5" name="Footer Placeholder 4">
            <a:extLst>
              <a:ext uri="{FF2B5EF4-FFF2-40B4-BE49-F238E27FC236}">
                <a16:creationId xmlns:a16="http://schemas.microsoft.com/office/drawing/2014/main" id="{732078BF-C032-F9D0-0DA9-6F6816A602B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A1C4888-2C23-A630-FD57-FD48FAF593CB}"/>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7809384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337718-D677-A05C-9664-AC25FEC10DCF}"/>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7EE83E1-D8B9-C69D-6E5C-1103086098E7}"/>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9BF526A-FCB2-7A30-49D3-D925345A64D3}"/>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5" name="Footer Placeholder 4">
            <a:extLst>
              <a:ext uri="{FF2B5EF4-FFF2-40B4-BE49-F238E27FC236}">
                <a16:creationId xmlns:a16="http://schemas.microsoft.com/office/drawing/2014/main" id="{2E5F3012-06BE-9616-4250-2DCA9262842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8EE71E6-9197-15D5-A195-EADB30E42249}"/>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400613737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5A6680-69D9-A789-73D8-7E1FE86C862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EE1A8978-E616-E5CE-1D19-E6C25536BFE1}"/>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4FD6760-420F-DA91-6709-828901ECCB24}"/>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5" name="Footer Placeholder 4">
            <a:extLst>
              <a:ext uri="{FF2B5EF4-FFF2-40B4-BE49-F238E27FC236}">
                <a16:creationId xmlns:a16="http://schemas.microsoft.com/office/drawing/2014/main" id="{3AF5DC3D-CCE5-4939-9ACB-C940BD252EA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B785A37-578B-0E00-3279-5518407CC0E4}"/>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6348604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E5D1A0-BA03-0EB2-9E22-17BE55A3DD3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415D015-3098-16D2-206C-28829F1589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A13333D-4F00-8181-520F-BC82D10CBD4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83BC35E-FB7D-4994-5534-254546ECC37D}"/>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6" name="Footer Placeholder 5">
            <a:extLst>
              <a:ext uri="{FF2B5EF4-FFF2-40B4-BE49-F238E27FC236}">
                <a16:creationId xmlns:a16="http://schemas.microsoft.com/office/drawing/2014/main" id="{B2C87588-2115-B344-6E4F-15034FA35D7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2B116205-53F7-EFF0-A4DE-23EEF6676976}"/>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389716692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67324E-80E2-B893-628E-AD97CAA0D35A}"/>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0B30B97-CE21-8BE4-7AF8-8BD1AAAFFAB2}"/>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F4A59047-8497-886E-03D2-442DCC148354}"/>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8719D2A-1424-3459-93E1-0E0DE0A1EDA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05A8CD7-8786-7387-653B-171083135C41}"/>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6F39F99C-C5B3-CB64-6653-DA91F751A428}"/>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8" name="Footer Placeholder 7">
            <a:extLst>
              <a:ext uri="{FF2B5EF4-FFF2-40B4-BE49-F238E27FC236}">
                <a16:creationId xmlns:a16="http://schemas.microsoft.com/office/drawing/2014/main" id="{16722404-1E1E-D7DE-2462-38D4E521F1CB}"/>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C9C331C5-0D80-E208-E1EC-33F1EA3F8B2F}"/>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7694269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4F2FBC-DCDB-824B-48EB-04BE23C156A5}"/>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A5D2C00B-B4CC-97FA-E139-0FF2BB7443AA}"/>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4" name="Footer Placeholder 3">
            <a:extLst>
              <a:ext uri="{FF2B5EF4-FFF2-40B4-BE49-F238E27FC236}">
                <a16:creationId xmlns:a16="http://schemas.microsoft.com/office/drawing/2014/main" id="{B4D003B2-5034-E329-266B-DFF923E93845}"/>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460AB9DC-AF20-941F-ACA2-DD622E35B470}"/>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59729065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1157869-14A4-6BD9-CC00-5A9DE33F3ABF}"/>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3" name="Footer Placeholder 2">
            <a:extLst>
              <a:ext uri="{FF2B5EF4-FFF2-40B4-BE49-F238E27FC236}">
                <a16:creationId xmlns:a16="http://schemas.microsoft.com/office/drawing/2014/main" id="{48FB0284-E070-69ED-FE7A-267CBCA44F9B}"/>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5178782D-DA47-69B1-AAA4-0168C53EFA1A}"/>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47931756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FC90AF-73DF-7E2F-8B86-31FD4ECF7DE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381A5059-9A6C-9075-DF20-E1D419CF4AF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31D9A3E-8BF3-282B-C02F-E9DFA908F7A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5F2BBCE-073F-1F63-0C60-C4BD0C5EB136}"/>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6" name="Footer Placeholder 5">
            <a:extLst>
              <a:ext uri="{FF2B5EF4-FFF2-40B4-BE49-F238E27FC236}">
                <a16:creationId xmlns:a16="http://schemas.microsoft.com/office/drawing/2014/main" id="{4578AC9E-1EE2-9879-A392-DD6056DD5CE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AF9B702-1E0E-B628-4D8A-72446DB080A4}"/>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27509255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566701-FEBC-3154-84CF-E91B22BF774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C110D82-11D9-DE8B-78C1-0700AAA3BC1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EFE1E781-EDF7-F5B2-BD5E-A224EC86057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5CD7740-BEE9-C17B-F6BE-B037D5B17EF9}"/>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6" name="Footer Placeholder 5">
            <a:extLst>
              <a:ext uri="{FF2B5EF4-FFF2-40B4-BE49-F238E27FC236}">
                <a16:creationId xmlns:a16="http://schemas.microsoft.com/office/drawing/2014/main" id="{A59DE1BF-CDCD-1DF3-7E88-80B4373A66C1}"/>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FD5DF26-3B90-299D-D3C4-FF9BEC974F74}"/>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408791402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3880BD-C412-BF6A-7FB2-5ECABC92DAAE}"/>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DE22DF89-E7AD-C3A1-DACF-E145C1EDE493}"/>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AAAC37C-B48D-C405-F674-5C938EB18625}"/>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5" name="Footer Placeholder 4">
            <a:extLst>
              <a:ext uri="{FF2B5EF4-FFF2-40B4-BE49-F238E27FC236}">
                <a16:creationId xmlns:a16="http://schemas.microsoft.com/office/drawing/2014/main" id="{1B7CD3CA-BE82-B8A7-5D7F-27A4FCA1E25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ECEF128-6DA5-64BE-ED63-CAFB41A30980}"/>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269470233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BA9ECA31-D3C4-0DAD-FA4B-ABF1874E6A25}"/>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9EF8AF2-1FE1-E40F-9932-1D2F41D2CCC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1C57878-5F24-A407-C8B7-AE575689BAE1}"/>
              </a:ext>
            </a:extLst>
          </p:cNvPr>
          <p:cNvSpPr>
            <a:spLocks noGrp="1"/>
          </p:cNvSpPr>
          <p:nvPr>
            <p:ph type="dt" sz="half" idx="10"/>
          </p:nvPr>
        </p:nvSpPr>
        <p:spPr/>
        <p:txBody>
          <a:bodyPr/>
          <a:lstStyle/>
          <a:p>
            <a:fld id="{F33569DE-B60A-4238-97E6-CE711AEAA215}" type="datetimeFigureOut">
              <a:rPr lang="en-US" smtClean="0"/>
              <a:t>12/2/2025</a:t>
            </a:fld>
            <a:endParaRPr lang="en-US"/>
          </a:p>
        </p:txBody>
      </p:sp>
      <p:sp>
        <p:nvSpPr>
          <p:cNvPr id="5" name="Footer Placeholder 4">
            <a:extLst>
              <a:ext uri="{FF2B5EF4-FFF2-40B4-BE49-F238E27FC236}">
                <a16:creationId xmlns:a16="http://schemas.microsoft.com/office/drawing/2014/main" id="{BF330B0E-FA46-3246-DB44-AFD8457FEFA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95D9C84-9514-6014-C4E9-8F7ACB67872D}"/>
              </a:ext>
            </a:extLst>
          </p:cNvPr>
          <p:cNvSpPr>
            <a:spLocks noGrp="1"/>
          </p:cNvSpPr>
          <p:nvPr>
            <p:ph type="sldNum" sz="quarter" idx="12"/>
          </p:nvPr>
        </p:nvSpPr>
        <p:spPr/>
        <p:txBody>
          <a:bodyPr/>
          <a:lstStyle/>
          <a:p>
            <a:fld id="{6A3D03BA-039C-4FD8-A8F6-E729180911F0}" type="slidenum">
              <a:rPr lang="en-US" smtClean="0"/>
              <a:t>‹#›</a:t>
            </a:fld>
            <a:endParaRPr lang="en-US"/>
          </a:p>
        </p:txBody>
      </p:sp>
    </p:spTree>
    <p:extLst>
      <p:ext uri="{BB962C8B-B14F-4D97-AF65-F5344CB8AC3E}">
        <p14:creationId xmlns:p14="http://schemas.microsoft.com/office/powerpoint/2010/main" val="145968922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9C171A37-8B82-4230-71B8-B62BC8FA18E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5F25700F-73AD-0BC5-6903-2D1C630F4CD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FF86B1F-888C-24F7-7133-8B93D36A6F4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F33569DE-B60A-4238-97E6-CE711AEAA215}" type="datetimeFigureOut">
              <a:rPr lang="en-US" smtClean="0"/>
              <a:t>12/2/2025</a:t>
            </a:fld>
            <a:endParaRPr lang="en-US"/>
          </a:p>
        </p:txBody>
      </p:sp>
      <p:sp>
        <p:nvSpPr>
          <p:cNvPr id="5" name="Footer Placeholder 4">
            <a:extLst>
              <a:ext uri="{FF2B5EF4-FFF2-40B4-BE49-F238E27FC236}">
                <a16:creationId xmlns:a16="http://schemas.microsoft.com/office/drawing/2014/main" id="{8E48D552-FEBC-4D58-D3DF-968FD267D1D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80803082-E70F-311F-F1D1-5BD711FA9E1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6A3D03BA-039C-4FD8-A8F6-E729180911F0}" type="slidenum">
              <a:rPr lang="en-US" smtClean="0"/>
              <a:t>‹#›</a:t>
            </a:fld>
            <a:endParaRPr lang="en-US"/>
          </a:p>
        </p:txBody>
      </p:sp>
    </p:spTree>
    <p:extLst>
      <p:ext uri="{BB962C8B-B14F-4D97-AF65-F5344CB8AC3E}">
        <p14:creationId xmlns:p14="http://schemas.microsoft.com/office/powerpoint/2010/main" val="219037509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hyperlink" Target="https://wwwcfprd.doa.louisiana.gov/OSP/LaPAC/eCat/dsp_eCatSearchLagov.cfm" TargetMode="Externa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hyperlink" Target="https://doa.louisiana.gov/media/rimbcl1w/jml-25-104-small-purchase-procedures.pdf" TargetMode="Externa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hyperlink" Target="https://documentproviderviewer.nsula.edu/?id=15317" TargetMode="Externa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699F2931-70EC-414E-8957-39CC893D909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78FFBE11-4B3E-48D7-94D4-2EC8CC9FE82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479720"/>
            <a:ext cx="12192000" cy="3378280"/>
          </a:xfrm>
          <a:custGeom>
            <a:avLst/>
            <a:gdLst>
              <a:gd name="connsiteX0" fmla="*/ 0 w 12192000"/>
              <a:gd name="connsiteY0" fmla="*/ 0 h 3378280"/>
              <a:gd name="connsiteX1" fmla="*/ 13973 w 12192000"/>
              <a:gd name="connsiteY1" fmla="*/ 3431 h 3378280"/>
              <a:gd name="connsiteX2" fmla="*/ 86774 w 12192000"/>
              <a:gd name="connsiteY2" fmla="*/ 43536 h 3378280"/>
              <a:gd name="connsiteX3" fmla="*/ 229780 w 12192000"/>
              <a:gd name="connsiteY3" fmla="*/ 145557 h 3378280"/>
              <a:gd name="connsiteX4" fmla="*/ 302639 w 12192000"/>
              <a:gd name="connsiteY4" fmla="*/ 203425 h 3378280"/>
              <a:gd name="connsiteX5" fmla="*/ 348081 w 12192000"/>
              <a:gd name="connsiteY5" fmla="*/ 187174 h 3378280"/>
              <a:gd name="connsiteX6" fmla="*/ 436950 w 12192000"/>
              <a:gd name="connsiteY6" fmla="*/ 184066 h 3378280"/>
              <a:gd name="connsiteX7" fmla="*/ 501693 w 12192000"/>
              <a:gd name="connsiteY7" fmla="*/ 233225 h 3378280"/>
              <a:gd name="connsiteX8" fmla="*/ 557201 w 12192000"/>
              <a:gd name="connsiteY8" fmla="*/ 312390 h 3378280"/>
              <a:gd name="connsiteX9" fmla="*/ 617648 w 12192000"/>
              <a:gd name="connsiteY9" fmla="*/ 333897 h 3378280"/>
              <a:gd name="connsiteX10" fmla="*/ 692332 w 12192000"/>
              <a:gd name="connsiteY10" fmla="*/ 386327 h 3378280"/>
              <a:gd name="connsiteX11" fmla="*/ 802009 w 12192000"/>
              <a:gd name="connsiteY11" fmla="*/ 419027 h 3378280"/>
              <a:gd name="connsiteX12" fmla="*/ 914003 w 12192000"/>
              <a:gd name="connsiteY12" fmla="*/ 475419 h 3378280"/>
              <a:gd name="connsiteX13" fmla="*/ 938561 w 12192000"/>
              <a:gd name="connsiteY13" fmla="*/ 472887 h 3378280"/>
              <a:gd name="connsiteX14" fmla="*/ 1035683 w 12192000"/>
              <a:gd name="connsiteY14" fmla="*/ 486697 h 3378280"/>
              <a:gd name="connsiteX15" fmla="*/ 1035757 w 12192000"/>
              <a:gd name="connsiteY15" fmla="*/ 486731 h 3378280"/>
              <a:gd name="connsiteX16" fmla="*/ 1074336 w 12192000"/>
              <a:gd name="connsiteY16" fmla="*/ 494465 h 3378280"/>
              <a:gd name="connsiteX17" fmla="*/ 1285084 w 12192000"/>
              <a:gd name="connsiteY17" fmla="*/ 589112 h 3378280"/>
              <a:gd name="connsiteX18" fmla="*/ 1409116 w 12192000"/>
              <a:gd name="connsiteY18" fmla="*/ 656332 h 3378280"/>
              <a:gd name="connsiteX19" fmla="*/ 1533725 w 12192000"/>
              <a:gd name="connsiteY19" fmla="*/ 699179 h 3378280"/>
              <a:gd name="connsiteX20" fmla="*/ 1636242 w 12192000"/>
              <a:gd name="connsiteY20" fmla="*/ 741533 h 3378280"/>
              <a:gd name="connsiteX21" fmla="*/ 1704848 w 12192000"/>
              <a:gd name="connsiteY21" fmla="*/ 770749 h 3378280"/>
              <a:gd name="connsiteX22" fmla="*/ 1718292 w 12192000"/>
              <a:gd name="connsiteY22" fmla="*/ 781051 h 3378280"/>
              <a:gd name="connsiteX23" fmla="*/ 1720835 w 12192000"/>
              <a:gd name="connsiteY23" fmla="*/ 781117 h 3378280"/>
              <a:gd name="connsiteX24" fmla="*/ 1753341 w 12192000"/>
              <a:gd name="connsiteY24" fmla="*/ 800301 h 3378280"/>
              <a:gd name="connsiteX25" fmla="*/ 1775454 w 12192000"/>
              <a:gd name="connsiteY25" fmla="*/ 815182 h 3378280"/>
              <a:gd name="connsiteX26" fmla="*/ 1781011 w 12192000"/>
              <a:gd name="connsiteY26" fmla="*/ 816068 h 3378280"/>
              <a:gd name="connsiteX27" fmla="*/ 1817738 w 12192000"/>
              <a:gd name="connsiteY27" fmla="*/ 834926 h 3378280"/>
              <a:gd name="connsiteX28" fmla="*/ 1830702 w 12192000"/>
              <a:gd name="connsiteY28" fmla="*/ 836485 h 3378280"/>
              <a:gd name="connsiteX29" fmla="*/ 1853950 w 12192000"/>
              <a:gd name="connsiteY29" fmla="*/ 841519 h 3378280"/>
              <a:gd name="connsiteX30" fmla="*/ 1915890 w 12192000"/>
              <a:gd name="connsiteY30" fmla="*/ 841983 h 3378280"/>
              <a:gd name="connsiteX31" fmla="*/ 1960900 w 12192000"/>
              <a:gd name="connsiteY31" fmla="*/ 865789 h 3378280"/>
              <a:gd name="connsiteX32" fmla="*/ 1961217 w 12192000"/>
              <a:gd name="connsiteY32" fmla="*/ 865662 h 3378280"/>
              <a:gd name="connsiteX33" fmla="*/ 1969825 w 12192000"/>
              <a:gd name="connsiteY33" fmla="*/ 869049 h 3378280"/>
              <a:gd name="connsiteX34" fmla="*/ 1975234 w 12192000"/>
              <a:gd name="connsiteY34" fmla="*/ 872329 h 3378280"/>
              <a:gd name="connsiteX35" fmla="*/ 1990485 w 12192000"/>
              <a:gd name="connsiteY35" fmla="*/ 879288 h 3378280"/>
              <a:gd name="connsiteX36" fmla="*/ 1996793 w 12192000"/>
              <a:gd name="connsiteY36" fmla="*/ 880361 h 3378280"/>
              <a:gd name="connsiteX37" fmla="*/ 2055091 w 12192000"/>
              <a:gd name="connsiteY37" fmla="*/ 872818 h 3378280"/>
              <a:gd name="connsiteX38" fmla="*/ 2165143 w 12192000"/>
              <a:gd name="connsiteY38" fmla="*/ 892293 h 3378280"/>
              <a:gd name="connsiteX39" fmla="*/ 2274196 w 12192000"/>
              <a:gd name="connsiteY39" fmla="*/ 914768 h 3378280"/>
              <a:gd name="connsiteX40" fmla="*/ 2383986 w 12192000"/>
              <a:gd name="connsiteY40" fmla="*/ 934891 h 3378280"/>
              <a:gd name="connsiteX41" fmla="*/ 2420278 w 12192000"/>
              <a:gd name="connsiteY41" fmla="*/ 933890 h 3378280"/>
              <a:gd name="connsiteX42" fmla="*/ 2426203 w 12192000"/>
              <a:gd name="connsiteY42" fmla="*/ 933891 h 3378280"/>
              <a:gd name="connsiteX43" fmla="*/ 2448674 w 12192000"/>
              <a:gd name="connsiteY43" fmla="*/ 941056 h 3378280"/>
              <a:gd name="connsiteX44" fmla="*/ 2457640 w 12192000"/>
              <a:gd name="connsiteY44" fmla="*/ 943105 h 3378280"/>
              <a:gd name="connsiteX45" fmla="*/ 2457852 w 12192000"/>
              <a:gd name="connsiteY45" fmla="*/ 942912 h 3378280"/>
              <a:gd name="connsiteX46" fmla="*/ 2466265 w 12192000"/>
              <a:gd name="connsiteY46" fmla="*/ 945310 h 3378280"/>
              <a:gd name="connsiteX47" fmla="*/ 2507496 w 12192000"/>
              <a:gd name="connsiteY47" fmla="*/ 960111 h 3378280"/>
              <a:gd name="connsiteX48" fmla="*/ 2561127 w 12192000"/>
              <a:gd name="connsiteY48" fmla="*/ 949411 h 3378280"/>
              <a:gd name="connsiteX49" fmla="*/ 2583467 w 12192000"/>
              <a:gd name="connsiteY49" fmla="*/ 950570 h 3378280"/>
              <a:gd name="connsiteX50" fmla="*/ 2595361 w 12192000"/>
              <a:gd name="connsiteY50" fmla="*/ 949884 h 3378280"/>
              <a:gd name="connsiteX51" fmla="*/ 2596075 w 12192000"/>
              <a:gd name="connsiteY51" fmla="*/ 949000 h 3378280"/>
              <a:gd name="connsiteX52" fmla="*/ 2666638 w 12192000"/>
              <a:gd name="connsiteY52" fmla="*/ 975095 h 3378280"/>
              <a:gd name="connsiteX53" fmla="*/ 2703393 w 12192000"/>
              <a:gd name="connsiteY53" fmla="*/ 989635 h 3378280"/>
              <a:gd name="connsiteX54" fmla="*/ 2705616 w 12192000"/>
              <a:gd name="connsiteY54" fmla="*/ 989244 h 3378280"/>
              <a:gd name="connsiteX55" fmla="*/ 2721898 w 12192000"/>
              <a:gd name="connsiteY55" fmla="*/ 997777 h 3378280"/>
              <a:gd name="connsiteX56" fmla="*/ 2735669 w 12192000"/>
              <a:gd name="connsiteY56" fmla="*/ 1009612 h 3378280"/>
              <a:gd name="connsiteX57" fmla="*/ 2857526 w 12192000"/>
              <a:gd name="connsiteY57" fmla="*/ 1030627 h 3378280"/>
              <a:gd name="connsiteX58" fmla="*/ 3021918 w 12192000"/>
              <a:gd name="connsiteY58" fmla="*/ 1088093 h 3378280"/>
              <a:gd name="connsiteX59" fmla="*/ 3155458 w 12192000"/>
              <a:gd name="connsiteY59" fmla="*/ 1121618 h 3378280"/>
              <a:gd name="connsiteX60" fmla="*/ 3328229 w 12192000"/>
              <a:gd name="connsiteY60" fmla="*/ 1155903 h 3378280"/>
              <a:gd name="connsiteX61" fmla="*/ 3448440 w 12192000"/>
              <a:gd name="connsiteY61" fmla="*/ 1184343 h 3378280"/>
              <a:gd name="connsiteX62" fmla="*/ 3499287 w 12192000"/>
              <a:gd name="connsiteY62" fmla="*/ 1209472 h 3378280"/>
              <a:gd name="connsiteX63" fmla="*/ 3520027 w 12192000"/>
              <a:gd name="connsiteY63" fmla="*/ 1207338 h 3378280"/>
              <a:gd name="connsiteX64" fmla="*/ 3523594 w 12192000"/>
              <a:gd name="connsiteY64" fmla="*/ 1206755 h 3378280"/>
              <a:gd name="connsiteX65" fmla="*/ 3538013 w 12192000"/>
              <a:gd name="connsiteY65" fmla="*/ 1209066 h 3378280"/>
              <a:gd name="connsiteX66" fmla="*/ 3541918 w 12192000"/>
              <a:gd name="connsiteY66" fmla="*/ 1203922 h 3378280"/>
              <a:gd name="connsiteX67" fmla="*/ 3590082 w 12192000"/>
              <a:gd name="connsiteY67" fmla="*/ 1209115 h 3378280"/>
              <a:gd name="connsiteX68" fmla="*/ 3716445 w 12192000"/>
              <a:gd name="connsiteY68" fmla="*/ 1243431 h 3378280"/>
              <a:gd name="connsiteX69" fmla="*/ 3792028 w 12192000"/>
              <a:gd name="connsiteY69" fmla="*/ 1260288 h 3378280"/>
              <a:gd name="connsiteX70" fmla="*/ 3820707 w 12192000"/>
              <a:gd name="connsiteY70" fmla="*/ 1260924 h 3378280"/>
              <a:gd name="connsiteX71" fmla="*/ 3860784 w 12192000"/>
              <a:gd name="connsiteY71" fmla="*/ 1265692 h 3378280"/>
              <a:gd name="connsiteX72" fmla="*/ 3997310 w 12192000"/>
              <a:gd name="connsiteY72" fmla="*/ 1281176 h 3378280"/>
              <a:gd name="connsiteX73" fmla="*/ 4040665 w 12192000"/>
              <a:gd name="connsiteY73" fmla="*/ 1291934 h 3378280"/>
              <a:gd name="connsiteX74" fmla="*/ 4046831 w 12192000"/>
              <a:gd name="connsiteY74" fmla="*/ 1293910 h 3378280"/>
              <a:gd name="connsiteX75" fmla="*/ 4095847 w 12192000"/>
              <a:gd name="connsiteY75" fmla="*/ 1316851 h 3378280"/>
              <a:gd name="connsiteX76" fmla="*/ 4101945 w 12192000"/>
              <a:gd name="connsiteY76" fmla="*/ 1313869 h 3378280"/>
              <a:gd name="connsiteX77" fmla="*/ 4119420 w 12192000"/>
              <a:gd name="connsiteY77" fmla="*/ 1313965 h 3378280"/>
              <a:gd name="connsiteX78" fmla="*/ 4131728 w 12192000"/>
              <a:gd name="connsiteY78" fmla="*/ 1322978 h 3378280"/>
              <a:gd name="connsiteX79" fmla="*/ 4193827 w 12192000"/>
              <a:gd name="connsiteY79" fmla="*/ 1350222 h 3378280"/>
              <a:gd name="connsiteX80" fmla="*/ 4286157 w 12192000"/>
              <a:gd name="connsiteY80" fmla="*/ 1385101 h 3378280"/>
              <a:gd name="connsiteX81" fmla="*/ 4298907 w 12192000"/>
              <a:gd name="connsiteY81" fmla="*/ 1394396 h 3378280"/>
              <a:gd name="connsiteX82" fmla="*/ 4323224 w 12192000"/>
              <a:gd name="connsiteY82" fmla="*/ 1403133 h 3378280"/>
              <a:gd name="connsiteX83" fmla="*/ 4404439 w 12192000"/>
              <a:gd name="connsiteY83" fmla="*/ 1417252 h 3378280"/>
              <a:gd name="connsiteX84" fmla="*/ 4423989 w 12192000"/>
              <a:gd name="connsiteY84" fmla="*/ 1410448 h 3378280"/>
              <a:gd name="connsiteX85" fmla="*/ 4427300 w 12192000"/>
              <a:gd name="connsiteY85" fmla="*/ 1409068 h 3378280"/>
              <a:gd name="connsiteX86" fmla="*/ 4441847 w 12192000"/>
              <a:gd name="connsiteY86" fmla="*/ 1408029 h 3378280"/>
              <a:gd name="connsiteX87" fmla="*/ 4444331 w 12192000"/>
              <a:gd name="connsiteY87" fmla="*/ 1402133 h 3378280"/>
              <a:gd name="connsiteX88" fmla="*/ 4492293 w 12192000"/>
              <a:gd name="connsiteY88" fmla="*/ 1396205 h 3378280"/>
              <a:gd name="connsiteX89" fmla="*/ 4623335 w 12192000"/>
              <a:gd name="connsiteY89" fmla="*/ 1400793 h 3378280"/>
              <a:gd name="connsiteX90" fmla="*/ 4700790 w 12192000"/>
              <a:gd name="connsiteY90" fmla="*/ 1399970 h 3378280"/>
              <a:gd name="connsiteX91" fmla="*/ 4728732 w 12192000"/>
              <a:gd name="connsiteY91" fmla="*/ 1394050 h 3378280"/>
              <a:gd name="connsiteX92" fmla="*/ 4768749 w 12192000"/>
              <a:gd name="connsiteY92" fmla="*/ 1389553 h 3378280"/>
              <a:gd name="connsiteX93" fmla="*/ 4838227 w 12192000"/>
              <a:gd name="connsiteY93" fmla="*/ 1377273 h 3378280"/>
              <a:gd name="connsiteX94" fmla="*/ 4904889 w 12192000"/>
              <a:gd name="connsiteY94" fmla="*/ 1373499 h 3378280"/>
              <a:gd name="connsiteX95" fmla="*/ 4949597 w 12192000"/>
              <a:gd name="connsiteY95" fmla="*/ 1374085 h 3378280"/>
              <a:gd name="connsiteX96" fmla="*/ 4956064 w 12192000"/>
              <a:gd name="connsiteY96" fmla="*/ 1374603 h 3378280"/>
              <a:gd name="connsiteX97" fmla="*/ 5009322 w 12192000"/>
              <a:gd name="connsiteY97" fmla="*/ 1385751 h 3378280"/>
              <a:gd name="connsiteX98" fmla="*/ 5014476 w 12192000"/>
              <a:gd name="connsiteY98" fmla="*/ 1381460 h 3378280"/>
              <a:gd name="connsiteX99" fmla="*/ 5031428 w 12192000"/>
              <a:gd name="connsiteY99" fmla="*/ 1377570 h 3378280"/>
              <a:gd name="connsiteX100" fmla="*/ 5045619 w 12192000"/>
              <a:gd name="connsiteY100" fmla="*/ 1383532 h 3378280"/>
              <a:gd name="connsiteX101" fmla="*/ 5112635 w 12192000"/>
              <a:gd name="connsiteY101" fmla="*/ 1395891 h 3378280"/>
              <a:gd name="connsiteX102" fmla="*/ 5210851 w 12192000"/>
              <a:gd name="connsiteY102" fmla="*/ 1408784 h 3378280"/>
              <a:gd name="connsiteX103" fmla="*/ 5225543 w 12192000"/>
              <a:gd name="connsiteY103" fmla="*/ 1414923 h 3378280"/>
              <a:gd name="connsiteX104" fmla="*/ 5321696 w 12192000"/>
              <a:gd name="connsiteY104" fmla="*/ 1432414 h 3378280"/>
              <a:gd name="connsiteX105" fmla="*/ 5372327 w 12192000"/>
              <a:gd name="connsiteY105" fmla="*/ 1436597 h 3378280"/>
              <a:gd name="connsiteX106" fmla="*/ 5378149 w 12192000"/>
              <a:gd name="connsiteY106" fmla="*/ 1431785 h 3378280"/>
              <a:gd name="connsiteX107" fmla="*/ 5393069 w 12192000"/>
              <a:gd name="connsiteY107" fmla="*/ 1433737 h 3378280"/>
              <a:gd name="connsiteX108" fmla="*/ 5527621 w 12192000"/>
              <a:gd name="connsiteY108" fmla="*/ 1458786 h 3378280"/>
              <a:gd name="connsiteX109" fmla="*/ 5680585 w 12192000"/>
              <a:gd name="connsiteY109" fmla="*/ 1498233 h 3378280"/>
              <a:gd name="connsiteX110" fmla="*/ 5783795 w 12192000"/>
              <a:gd name="connsiteY110" fmla="*/ 1499932 h 3378280"/>
              <a:gd name="connsiteX111" fmla="*/ 6016525 w 12192000"/>
              <a:gd name="connsiteY111" fmla="*/ 1577292 h 3378280"/>
              <a:gd name="connsiteX112" fmla="*/ 6186598 w 12192000"/>
              <a:gd name="connsiteY112" fmla="*/ 1606065 h 3378280"/>
              <a:gd name="connsiteX113" fmla="*/ 6197872 w 12192000"/>
              <a:gd name="connsiteY113" fmla="*/ 1616845 h 3378280"/>
              <a:gd name="connsiteX114" fmla="*/ 6212885 w 12192000"/>
              <a:gd name="connsiteY114" fmla="*/ 1624535 h 3378280"/>
              <a:gd name="connsiteX115" fmla="*/ 6319240 w 12192000"/>
              <a:gd name="connsiteY115" fmla="*/ 1660375 h 3378280"/>
              <a:gd name="connsiteX116" fmla="*/ 6333397 w 12192000"/>
              <a:gd name="connsiteY116" fmla="*/ 1658763 h 3378280"/>
              <a:gd name="connsiteX117" fmla="*/ 6357266 w 12192000"/>
              <a:gd name="connsiteY117" fmla="*/ 1659543 h 3378280"/>
              <a:gd name="connsiteX118" fmla="*/ 6418740 w 12192000"/>
              <a:gd name="connsiteY118" fmla="*/ 1648944 h 3378280"/>
              <a:gd name="connsiteX119" fmla="*/ 6458877 w 12192000"/>
              <a:gd name="connsiteY119" fmla="*/ 1662117 h 3378280"/>
              <a:gd name="connsiteX120" fmla="*/ 6467254 w 12192000"/>
              <a:gd name="connsiteY120" fmla="*/ 1664227 h 3378280"/>
              <a:gd name="connsiteX121" fmla="*/ 6467545 w 12192000"/>
              <a:gd name="connsiteY121" fmla="*/ 1664046 h 3378280"/>
              <a:gd name="connsiteX122" fmla="*/ 6476635 w 12192000"/>
              <a:gd name="connsiteY122" fmla="*/ 1665826 h 3378280"/>
              <a:gd name="connsiteX123" fmla="*/ 6482535 w 12192000"/>
              <a:gd name="connsiteY123" fmla="*/ 1668074 h 3378280"/>
              <a:gd name="connsiteX124" fmla="*/ 6498791 w 12192000"/>
              <a:gd name="connsiteY124" fmla="*/ 1672167 h 3378280"/>
              <a:gd name="connsiteX125" fmla="*/ 6505220 w 12192000"/>
              <a:gd name="connsiteY125" fmla="*/ 1672092 h 3378280"/>
              <a:gd name="connsiteX126" fmla="*/ 6508969 w 12192000"/>
              <a:gd name="connsiteY126" fmla="*/ 1669922 h 3378280"/>
              <a:gd name="connsiteX127" fmla="*/ 6544886 w 12192000"/>
              <a:gd name="connsiteY127" fmla="*/ 1670695 h 3378280"/>
              <a:gd name="connsiteX128" fmla="*/ 6617859 w 12192000"/>
              <a:gd name="connsiteY128" fmla="*/ 1679453 h 3378280"/>
              <a:gd name="connsiteX129" fmla="*/ 6657726 w 12192000"/>
              <a:gd name="connsiteY129" fmla="*/ 1687906 h 3378280"/>
              <a:gd name="connsiteX130" fmla="*/ 6769041 w 12192000"/>
              <a:gd name="connsiteY130" fmla="*/ 1707304 h 3378280"/>
              <a:gd name="connsiteX131" fmla="*/ 6882368 w 12192000"/>
              <a:gd name="connsiteY131" fmla="*/ 1723914 h 3378280"/>
              <a:gd name="connsiteX132" fmla="*/ 6968822 w 12192000"/>
              <a:gd name="connsiteY132" fmla="*/ 1723334 h 3378280"/>
              <a:gd name="connsiteX133" fmla="*/ 6973672 w 12192000"/>
              <a:gd name="connsiteY133" fmla="*/ 1726298 h 3378280"/>
              <a:gd name="connsiteX134" fmla="*/ 6981961 w 12192000"/>
              <a:gd name="connsiteY134" fmla="*/ 1729324 h 3378280"/>
              <a:gd name="connsiteX135" fmla="*/ 6982342 w 12192000"/>
              <a:gd name="connsiteY135" fmla="*/ 1729201 h 3378280"/>
              <a:gd name="connsiteX136" fmla="*/ 6989757 w 12192000"/>
              <a:gd name="connsiteY136" fmla="*/ 1732420 h 3378280"/>
              <a:gd name="connsiteX137" fmla="*/ 7023794 w 12192000"/>
              <a:gd name="connsiteY137" fmla="*/ 1750660 h 3378280"/>
              <a:gd name="connsiteX138" fmla="*/ 7090828 w 12192000"/>
              <a:gd name="connsiteY138" fmla="*/ 1750287 h 3378280"/>
              <a:gd name="connsiteX139" fmla="*/ 7114479 w 12192000"/>
              <a:gd name="connsiteY139" fmla="*/ 1754649 h 3378280"/>
              <a:gd name="connsiteX140" fmla="*/ 7162053 w 12192000"/>
              <a:gd name="connsiteY140" fmla="*/ 1772908 h 3378280"/>
              <a:gd name="connsiteX141" fmla="*/ 7167808 w 12192000"/>
              <a:gd name="connsiteY141" fmla="*/ 1773656 h 3378280"/>
              <a:gd name="connsiteX142" fmla="*/ 7187185 w 12192000"/>
              <a:gd name="connsiteY142" fmla="*/ 1787148 h 3378280"/>
              <a:gd name="connsiteX143" fmla="*/ 7216505 w 12192000"/>
              <a:gd name="connsiteY143" fmla="*/ 1804489 h 3378280"/>
              <a:gd name="connsiteX144" fmla="*/ 7219246 w 12192000"/>
              <a:gd name="connsiteY144" fmla="*/ 1804514 h 3378280"/>
              <a:gd name="connsiteX145" fmla="*/ 7230639 w 12192000"/>
              <a:gd name="connsiteY145" fmla="*/ 1813879 h 3378280"/>
              <a:gd name="connsiteX146" fmla="*/ 7236776 w 12192000"/>
              <a:gd name="connsiteY146" fmla="*/ 1825514 h 3378280"/>
              <a:gd name="connsiteX147" fmla="*/ 7394082 w 12192000"/>
              <a:gd name="connsiteY147" fmla="*/ 1877925 h 3378280"/>
              <a:gd name="connsiteX148" fmla="*/ 7505820 w 12192000"/>
              <a:gd name="connsiteY148" fmla="*/ 1933859 h 3378280"/>
              <a:gd name="connsiteX149" fmla="*/ 7572147 w 12192000"/>
              <a:gd name="connsiteY149" fmla="*/ 2003817 h 3378280"/>
              <a:gd name="connsiteX150" fmla="*/ 7828975 w 12192000"/>
              <a:gd name="connsiteY150" fmla="*/ 2061508 h 3378280"/>
              <a:gd name="connsiteX151" fmla="*/ 7886804 w 12192000"/>
              <a:gd name="connsiteY151" fmla="*/ 2075509 h 3378280"/>
              <a:gd name="connsiteX152" fmla="*/ 7923558 w 12192000"/>
              <a:gd name="connsiteY152" fmla="*/ 2103529 h 3378280"/>
              <a:gd name="connsiteX153" fmla="*/ 7947954 w 12192000"/>
              <a:gd name="connsiteY153" fmla="*/ 2104996 h 3378280"/>
              <a:gd name="connsiteX154" fmla="*/ 7952318 w 12192000"/>
              <a:gd name="connsiteY154" fmla="*/ 2105077 h 3378280"/>
              <a:gd name="connsiteX155" fmla="*/ 7966398 w 12192000"/>
              <a:gd name="connsiteY155" fmla="*/ 2109147 h 3378280"/>
              <a:gd name="connsiteX156" fmla="*/ 7974591 w 12192000"/>
              <a:gd name="connsiteY156" fmla="*/ 2105612 h 3378280"/>
              <a:gd name="connsiteX157" fmla="*/ 7998806 w 12192000"/>
              <a:gd name="connsiteY157" fmla="*/ 2108382 h 3378280"/>
              <a:gd name="connsiteX158" fmla="*/ 8023544 w 12192000"/>
              <a:gd name="connsiteY158" fmla="*/ 2117183 h 3378280"/>
              <a:gd name="connsiteX159" fmla="*/ 8136247 w 12192000"/>
              <a:gd name="connsiteY159" fmla="*/ 2164190 h 3378280"/>
              <a:gd name="connsiteX160" fmla="*/ 8206445 w 12192000"/>
              <a:gd name="connsiteY160" fmla="*/ 2189356 h 3378280"/>
              <a:gd name="connsiteX161" fmla="*/ 8237464 w 12192000"/>
              <a:gd name="connsiteY161" fmla="*/ 2194272 h 3378280"/>
              <a:gd name="connsiteX162" fmla="*/ 8277853 w 12192000"/>
              <a:gd name="connsiteY162" fmla="*/ 2204259 h 3378280"/>
              <a:gd name="connsiteX163" fmla="*/ 8352501 w 12192000"/>
              <a:gd name="connsiteY163" fmla="*/ 2218290 h 3378280"/>
              <a:gd name="connsiteX164" fmla="*/ 8446938 w 12192000"/>
              <a:gd name="connsiteY164" fmla="*/ 2243393 h 3378280"/>
              <a:gd name="connsiteX165" fmla="*/ 8497138 w 12192000"/>
              <a:gd name="connsiteY165" fmla="*/ 2281506 h 3378280"/>
              <a:gd name="connsiteX166" fmla="*/ 8506096 w 12192000"/>
              <a:gd name="connsiteY166" fmla="*/ 2280042 h 3378280"/>
              <a:gd name="connsiteX167" fmla="*/ 8549806 w 12192000"/>
              <a:gd name="connsiteY167" fmla="*/ 2296675 h 3378280"/>
              <a:gd name="connsiteX168" fmla="*/ 8680256 w 12192000"/>
              <a:gd name="connsiteY168" fmla="*/ 2378758 h 3378280"/>
              <a:gd name="connsiteX169" fmla="*/ 8766301 w 12192000"/>
              <a:gd name="connsiteY169" fmla="*/ 2410605 h 3378280"/>
              <a:gd name="connsiteX170" fmla="*/ 8800492 w 12192000"/>
              <a:gd name="connsiteY170" fmla="*/ 2418067 h 3378280"/>
              <a:gd name="connsiteX171" fmla="*/ 8857555 w 12192000"/>
              <a:gd name="connsiteY171" fmla="*/ 2430810 h 3378280"/>
              <a:gd name="connsiteX172" fmla="*/ 8951967 w 12192000"/>
              <a:gd name="connsiteY172" fmla="*/ 2460856 h 3378280"/>
              <a:gd name="connsiteX173" fmla="*/ 9002970 w 12192000"/>
              <a:gd name="connsiteY173" fmla="*/ 2472291 h 3378280"/>
              <a:gd name="connsiteX174" fmla="*/ 9081613 w 12192000"/>
              <a:gd name="connsiteY174" fmla="*/ 2488296 h 3378280"/>
              <a:gd name="connsiteX175" fmla="*/ 9091561 w 12192000"/>
              <a:gd name="connsiteY175" fmla="*/ 2494386 h 3378280"/>
              <a:gd name="connsiteX176" fmla="*/ 9140625 w 12192000"/>
              <a:gd name="connsiteY176" fmla="*/ 2486779 h 3378280"/>
              <a:gd name="connsiteX177" fmla="*/ 9271105 w 12192000"/>
              <a:gd name="connsiteY177" fmla="*/ 2511730 h 3378280"/>
              <a:gd name="connsiteX178" fmla="*/ 9295023 w 12192000"/>
              <a:gd name="connsiteY178" fmla="*/ 2512830 h 3378280"/>
              <a:gd name="connsiteX179" fmla="*/ 9321673 w 12192000"/>
              <a:gd name="connsiteY179" fmla="*/ 2524119 h 3378280"/>
              <a:gd name="connsiteX180" fmla="*/ 9378975 w 12192000"/>
              <a:gd name="connsiteY180" fmla="*/ 2543803 h 3378280"/>
              <a:gd name="connsiteX181" fmla="*/ 9414193 w 12192000"/>
              <a:gd name="connsiteY181" fmla="*/ 2562927 h 3378280"/>
              <a:gd name="connsiteX182" fmla="*/ 9426009 w 12192000"/>
              <a:gd name="connsiteY182" fmla="*/ 2558847 h 3378280"/>
              <a:gd name="connsiteX183" fmla="*/ 9450634 w 12192000"/>
              <a:gd name="connsiteY183" fmla="*/ 2560685 h 3378280"/>
              <a:gd name="connsiteX184" fmla="*/ 9549097 w 12192000"/>
              <a:gd name="connsiteY184" fmla="*/ 2585168 h 3378280"/>
              <a:gd name="connsiteX185" fmla="*/ 9567633 w 12192000"/>
              <a:gd name="connsiteY185" fmla="*/ 2587105 h 3378280"/>
              <a:gd name="connsiteX186" fmla="*/ 9586878 w 12192000"/>
              <a:gd name="connsiteY186" fmla="*/ 2596659 h 3378280"/>
              <a:gd name="connsiteX187" fmla="*/ 9589974 w 12192000"/>
              <a:gd name="connsiteY187" fmla="*/ 2598235 h 3378280"/>
              <a:gd name="connsiteX188" fmla="*/ 9590570 w 12192000"/>
              <a:gd name="connsiteY188" fmla="*/ 2598249 h 3378280"/>
              <a:gd name="connsiteX189" fmla="*/ 9591896 w 12192000"/>
              <a:gd name="connsiteY189" fmla="*/ 2599214 h 3378280"/>
              <a:gd name="connsiteX190" fmla="*/ 9604535 w 12192000"/>
              <a:gd name="connsiteY190" fmla="*/ 2605654 h 3378280"/>
              <a:gd name="connsiteX191" fmla="*/ 9610554 w 12192000"/>
              <a:gd name="connsiteY191" fmla="*/ 2606189 h 3378280"/>
              <a:gd name="connsiteX192" fmla="*/ 9690072 w 12192000"/>
              <a:gd name="connsiteY192" fmla="*/ 2638745 h 3378280"/>
              <a:gd name="connsiteX193" fmla="*/ 9726964 w 12192000"/>
              <a:gd name="connsiteY193" fmla="*/ 2653728 h 3378280"/>
              <a:gd name="connsiteX194" fmla="*/ 9738036 w 12192000"/>
              <a:gd name="connsiteY194" fmla="*/ 2654794 h 3378280"/>
              <a:gd name="connsiteX195" fmla="*/ 9774202 w 12192000"/>
              <a:gd name="connsiteY195" fmla="*/ 2671509 h 3378280"/>
              <a:gd name="connsiteX196" fmla="*/ 9793246 w 12192000"/>
              <a:gd name="connsiteY196" fmla="*/ 2675245 h 3378280"/>
              <a:gd name="connsiteX197" fmla="*/ 9890301 w 12192000"/>
              <a:gd name="connsiteY197" fmla="*/ 2700274 h 3378280"/>
              <a:gd name="connsiteX198" fmla="*/ 9915070 w 12192000"/>
              <a:gd name="connsiteY198" fmla="*/ 2699250 h 3378280"/>
              <a:gd name="connsiteX199" fmla="*/ 9976517 w 12192000"/>
              <a:gd name="connsiteY199" fmla="*/ 2732899 h 3378280"/>
              <a:gd name="connsiteX200" fmla="*/ 9990168 w 12192000"/>
              <a:gd name="connsiteY200" fmla="*/ 2737877 h 3378280"/>
              <a:gd name="connsiteX201" fmla="*/ 9995041 w 12192000"/>
              <a:gd name="connsiteY201" fmla="*/ 2741223 h 3378280"/>
              <a:gd name="connsiteX202" fmla="*/ 10012636 w 12192000"/>
              <a:gd name="connsiteY202" fmla="*/ 2729876 h 3378280"/>
              <a:gd name="connsiteX203" fmla="*/ 10044280 w 12192000"/>
              <a:gd name="connsiteY203" fmla="*/ 2726966 h 3378280"/>
              <a:gd name="connsiteX204" fmla="*/ 10057934 w 12192000"/>
              <a:gd name="connsiteY204" fmla="*/ 2735671 h 3378280"/>
              <a:gd name="connsiteX205" fmla="*/ 10148373 w 12192000"/>
              <a:gd name="connsiteY205" fmla="*/ 2778987 h 3378280"/>
              <a:gd name="connsiteX206" fmla="*/ 10176601 w 12192000"/>
              <a:gd name="connsiteY206" fmla="*/ 2791940 h 3378280"/>
              <a:gd name="connsiteX207" fmla="*/ 10235082 w 12192000"/>
              <a:gd name="connsiteY207" fmla="*/ 2816761 h 3378280"/>
              <a:gd name="connsiteX208" fmla="*/ 10421684 w 12192000"/>
              <a:gd name="connsiteY208" fmla="*/ 2833871 h 3378280"/>
              <a:gd name="connsiteX209" fmla="*/ 10507376 w 12192000"/>
              <a:gd name="connsiteY209" fmla="*/ 2822262 h 3378280"/>
              <a:gd name="connsiteX210" fmla="*/ 10738376 w 12192000"/>
              <a:gd name="connsiteY210" fmla="*/ 2833353 h 3378280"/>
              <a:gd name="connsiteX211" fmla="*/ 11043443 w 12192000"/>
              <a:gd name="connsiteY211" fmla="*/ 2803954 h 3378280"/>
              <a:gd name="connsiteX212" fmla="*/ 11115269 w 12192000"/>
              <a:gd name="connsiteY212" fmla="*/ 2823367 h 3378280"/>
              <a:gd name="connsiteX213" fmla="*/ 11147582 w 12192000"/>
              <a:gd name="connsiteY213" fmla="*/ 2822547 h 3378280"/>
              <a:gd name="connsiteX214" fmla="*/ 11201205 w 12192000"/>
              <a:gd name="connsiteY214" fmla="*/ 2818210 h 3378280"/>
              <a:gd name="connsiteX215" fmla="*/ 11391726 w 12192000"/>
              <a:gd name="connsiteY215" fmla="*/ 2826386 h 3378280"/>
              <a:gd name="connsiteX216" fmla="*/ 11507640 w 12192000"/>
              <a:gd name="connsiteY216" fmla="*/ 2824866 h 3378280"/>
              <a:gd name="connsiteX217" fmla="*/ 11718056 w 12192000"/>
              <a:gd name="connsiteY217" fmla="*/ 2821969 h 3378280"/>
              <a:gd name="connsiteX218" fmla="*/ 11937926 w 12192000"/>
              <a:gd name="connsiteY218" fmla="*/ 2817058 h 3378280"/>
              <a:gd name="connsiteX219" fmla="*/ 12035355 w 12192000"/>
              <a:gd name="connsiteY219" fmla="*/ 2813340 h 3378280"/>
              <a:gd name="connsiteX220" fmla="*/ 12179047 w 12192000"/>
              <a:gd name="connsiteY220" fmla="*/ 2788508 h 3378280"/>
              <a:gd name="connsiteX221" fmla="*/ 12192000 w 12192000"/>
              <a:gd name="connsiteY221" fmla="*/ 2788486 h 3378280"/>
              <a:gd name="connsiteX222" fmla="*/ 12192000 w 12192000"/>
              <a:gd name="connsiteY222" fmla="*/ 3378280 h 3378280"/>
              <a:gd name="connsiteX223" fmla="*/ 0 w 12192000"/>
              <a:gd name="connsiteY223" fmla="*/ 3378280 h 3378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12192000" h="3378280">
                <a:moveTo>
                  <a:pt x="0" y="0"/>
                </a:moveTo>
                <a:lnTo>
                  <a:pt x="13973" y="3431"/>
                </a:lnTo>
                <a:cubicBezTo>
                  <a:pt x="48258" y="17773"/>
                  <a:pt x="68757" y="59402"/>
                  <a:pt x="86774" y="43536"/>
                </a:cubicBezTo>
                <a:cubicBezTo>
                  <a:pt x="86532" y="72023"/>
                  <a:pt x="217976" y="120568"/>
                  <a:pt x="229780" y="145557"/>
                </a:cubicBezTo>
                <a:lnTo>
                  <a:pt x="302639" y="203425"/>
                </a:lnTo>
                <a:cubicBezTo>
                  <a:pt x="312906" y="207200"/>
                  <a:pt x="342855" y="184923"/>
                  <a:pt x="348081" y="187174"/>
                </a:cubicBezTo>
                <a:lnTo>
                  <a:pt x="436950" y="184066"/>
                </a:lnTo>
                <a:lnTo>
                  <a:pt x="501693" y="233225"/>
                </a:lnTo>
                <a:lnTo>
                  <a:pt x="557201" y="312390"/>
                </a:lnTo>
                <a:cubicBezTo>
                  <a:pt x="579844" y="353675"/>
                  <a:pt x="602207" y="315301"/>
                  <a:pt x="617648" y="333897"/>
                </a:cubicBezTo>
                <a:lnTo>
                  <a:pt x="692332" y="386327"/>
                </a:lnTo>
                <a:cubicBezTo>
                  <a:pt x="715261" y="398377"/>
                  <a:pt x="770477" y="414831"/>
                  <a:pt x="802009" y="419027"/>
                </a:cubicBezTo>
                <a:cubicBezTo>
                  <a:pt x="838953" y="433876"/>
                  <a:pt x="886385" y="473956"/>
                  <a:pt x="914003" y="475419"/>
                </a:cubicBezTo>
                <a:cubicBezTo>
                  <a:pt x="923483" y="477324"/>
                  <a:pt x="931440" y="475817"/>
                  <a:pt x="938561" y="472887"/>
                </a:cubicBezTo>
                <a:lnTo>
                  <a:pt x="1035683" y="486697"/>
                </a:lnTo>
                <a:cubicBezTo>
                  <a:pt x="1035708" y="486708"/>
                  <a:pt x="1035733" y="486720"/>
                  <a:pt x="1035757" y="486731"/>
                </a:cubicBezTo>
                <a:cubicBezTo>
                  <a:pt x="1046500" y="494574"/>
                  <a:pt x="1038533" y="500311"/>
                  <a:pt x="1074336" y="494465"/>
                </a:cubicBezTo>
                <a:cubicBezTo>
                  <a:pt x="1137289" y="530436"/>
                  <a:pt x="1235340" y="545106"/>
                  <a:pt x="1285084" y="589112"/>
                </a:cubicBezTo>
                <a:cubicBezTo>
                  <a:pt x="1341251" y="608873"/>
                  <a:pt x="1367674" y="637988"/>
                  <a:pt x="1409116" y="656332"/>
                </a:cubicBezTo>
                <a:cubicBezTo>
                  <a:pt x="1471208" y="682449"/>
                  <a:pt x="1492207" y="692779"/>
                  <a:pt x="1533725" y="699179"/>
                </a:cubicBezTo>
                <a:cubicBezTo>
                  <a:pt x="1592391" y="718911"/>
                  <a:pt x="1575207" y="737633"/>
                  <a:pt x="1636242" y="741533"/>
                </a:cubicBezTo>
                <a:cubicBezTo>
                  <a:pt x="1638264" y="746130"/>
                  <a:pt x="1700806" y="766849"/>
                  <a:pt x="1704848" y="770749"/>
                </a:cubicBezTo>
                <a:lnTo>
                  <a:pt x="1718292" y="781051"/>
                </a:lnTo>
                <a:lnTo>
                  <a:pt x="1720835" y="781117"/>
                </a:lnTo>
                <a:lnTo>
                  <a:pt x="1753341" y="800301"/>
                </a:lnTo>
                <a:lnTo>
                  <a:pt x="1775454" y="815182"/>
                </a:lnTo>
                <a:lnTo>
                  <a:pt x="1781011" y="816068"/>
                </a:lnTo>
                <a:lnTo>
                  <a:pt x="1817738" y="834926"/>
                </a:lnTo>
                <a:cubicBezTo>
                  <a:pt x="1821156" y="833953"/>
                  <a:pt x="1825209" y="834074"/>
                  <a:pt x="1830702" y="836485"/>
                </a:cubicBezTo>
                <a:cubicBezTo>
                  <a:pt x="1832151" y="819591"/>
                  <a:pt x="1837883" y="832919"/>
                  <a:pt x="1853950" y="841519"/>
                </a:cubicBezTo>
                <a:cubicBezTo>
                  <a:pt x="1859780" y="817198"/>
                  <a:pt x="1899456" y="849599"/>
                  <a:pt x="1915890" y="841983"/>
                </a:cubicBezTo>
                <a:lnTo>
                  <a:pt x="1960900" y="865789"/>
                </a:lnTo>
                <a:lnTo>
                  <a:pt x="1961217" y="865662"/>
                </a:lnTo>
                <a:cubicBezTo>
                  <a:pt x="1963265" y="866017"/>
                  <a:pt x="1965977" y="867037"/>
                  <a:pt x="1969825" y="869049"/>
                </a:cubicBezTo>
                <a:lnTo>
                  <a:pt x="1975234" y="872329"/>
                </a:lnTo>
                <a:lnTo>
                  <a:pt x="1990485" y="879288"/>
                </a:lnTo>
                <a:lnTo>
                  <a:pt x="1996793" y="880361"/>
                </a:lnTo>
                <a:cubicBezTo>
                  <a:pt x="2020465" y="879540"/>
                  <a:pt x="2023446" y="845377"/>
                  <a:pt x="2055091" y="872818"/>
                </a:cubicBezTo>
                <a:cubicBezTo>
                  <a:pt x="2098055" y="882341"/>
                  <a:pt x="2125216" y="870433"/>
                  <a:pt x="2165143" y="892293"/>
                </a:cubicBezTo>
                <a:cubicBezTo>
                  <a:pt x="2205365" y="901134"/>
                  <a:pt x="2239987" y="901455"/>
                  <a:pt x="2274196" y="914768"/>
                </a:cubicBezTo>
                <a:cubicBezTo>
                  <a:pt x="2310666" y="921868"/>
                  <a:pt x="2360104" y="931320"/>
                  <a:pt x="2383986" y="934891"/>
                </a:cubicBezTo>
                <a:lnTo>
                  <a:pt x="2420278" y="933890"/>
                </a:lnTo>
                <a:lnTo>
                  <a:pt x="2426203" y="933891"/>
                </a:lnTo>
                <a:lnTo>
                  <a:pt x="2448674" y="941056"/>
                </a:lnTo>
                <a:cubicBezTo>
                  <a:pt x="2452907" y="942503"/>
                  <a:pt x="2455711" y="943098"/>
                  <a:pt x="2457640" y="943105"/>
                </a:cubicBezTo>
                <a:lnTo>
                  <a:pt x="2457852" y="942912"/>
                </a:lnTo>
                <a:lnTo>
                  <a:pt x="2466265" y="945310"/>
                </a:lnTo>
                <a:cubicBezTo>
                  <a:pt x="2480470" y="949908"/>
                  <a:pt x="2494307" y="954915"/>
                  <a:pt x="2507496" y="960111"/>
                </a:cubicBezTo>
                <a:cubicBezTo>
                  <a:pt x="2518208" y="949036"/>
                  <a:pt x="2567155" y="976345"/>
                  <a:pt x="2561127" y="949411"/>
                </a:cubicBezTo>
                <a:cubicBezTo>
                  <a:pt x="2578896" y="955660"/>
                  <a:pt x="2589900" y="968806"/>
                  <a:pt x="2583467" y="950570"/>
                </a:cubicBezTo>
                <a:cubicBezTo>
                  <a:pt x="2589300" y="952141"/>
                  <a:pt x="2592850" y="951536"/>
                  <a:pt x="2595361" y="949884"/>
                </a:cubicBezTo>
                <a:lnTo>
                  <a:pt x="2596075" y="949000"/>
                </a:lnTo>
                <a:lnTo>
                  <a:pt x="2666638" y="975095"/>
                </a:lnTo>
                <a:lnTo>
                  <a:pt x="2703393" y="989635"/>
                </a:lnTo>
                <a:lnTo>
                  <a:pt x="2705616" y="989244"/>
                </a:lnTo>
                <a:lnTo>
                  <a:pt x="2721898" y="997777"/>
                </a:lnTo>
                <a:cubicBezTo>
                  <a:pt x="2727157" y="1001198"/>
                  <a:pt x="2731840" y="1005088"/>
                  <a:pt x="2735669" y="1009612"/>
                </a:cubicBezTo>
                <a:cubicBezTo>
                  <a:pt x="2790086" y="1002732"/>
                  <a:pt x="2797958" y="1020231"/>
                  <a:pt x="2857526" y="1030627"/>
                </a:cubicBezTo>
                <a:cubicBezTo>
                  <a:pt x="2897602" y="1063034"/>
                  <a:pt x="2965720" y="1083366"/>
                  <a:pt x="3021918" y="1088093"/>
                </a:cubicBezTo>
                <a:cubicBezTo>
                  <a:pt x="3054425" y="1110664"/>
                  <a:pt x="3109014" y="1101433"/>
                  <a:pt x="3155458" y="1121618"/>
                </a:cubicBezTo>
                <a:cubicBezTo>
                  <a:pt x="3217017" y="1136576"/>
                  <a:pt x="3270135" y="1143600"/>
                  <a:pt x="3328229" y="1155903"/>
                </a:cubicBezTo>
                <a:cubicBezTo>
                  <a:pt x="3365862" y="1138978"/>
                  <a:pt x="3408797" y="1179981"/>
                  <a:pt x="3448440" y="1184343"/>
                </a:cubicBezTo>
                <a:cubicBezTo>
                  <a:pt x="3438226" y="1205566"/>
                  <a:pt x="3496361" y="1182183"/>
                  <a:pt x="3499287" y="1209472"/>
                </a:cubicBezTo>
                <a:cubicBezTo>
                  <a:pt x="3506411" y="1209402"/>
                  <a:pt x="3513215" y="1208473"/>
                  <a:pt x="3520027" y="1207338"/>
                </a:cubicBezTo>
                <a:lnTo>
                  <a:pt x="3523594" y="1206755"/>
                </a:lnTo>
                <a:lnTo>
                  <a:pt x="3538013" y="1209066"/>
                </a:lnTo>
                <a:lnTo>
                  <a:pt x="3541918" y="1203922"/>
                </a:lnTo>
                <a:cubicBezTo>
                  <a:pt x="3550592" y="1203930"/>
                  <a:pt x="3560995" y="1202529"/>
                  <a:pt x="3590082" y="1209115"/>
                </a:cubicBezTo>
                <a:cubicBezTo>
                  <a:pt x="3622244" y="1230604"/>
                  <a:pt x="3676827" y="1215544"/>
                  <a:pt x="3716445" y="1243431"/>
                </a:cubicBezTo>
                <a:cubicBezTo>
                  <a:pt x="3731486" y="1251699"/>
                  <a:pt x="3780926" y="1265146"/>
                  <a:pt x="3792028" y="1260288"/>
                </a:cubicBezTo>
                <a:cubicBezTo>
                  <a:pt x="3802696" y="1261567"/>
                  <a:pt x="3814066" y="1267606"/>
                  <a:pt x="3820707" y="1260924"/>
                </a:cubicBezTo>
                <a:cubicBezTo>
                  <a:pt x="3830836" y="1253486"/>
                  <a:pt x="3863215" y="1278527"/>
                  <a:pt x="3860784" y="1265692"/>
                </a:cubicBezTo>
                <a:lnTo>
                  <a:pt x="3997310" y="1281176"/>
                </a:lnTo>
                <a:lnTo>
                  <a:pt x="4040665" y="1291934"/>
                </a:lnTo>
                <a:lnTo>
                  <a:pt x="4046831" y="1293910"/>
                </a:lnTo>
                <a:lnTo>
                  <a:pt x="4095847" y="1316851"/>
                </a:lnTo>
                <a:cubicBezTo>
                  <a:pt x="4097518" y="1315619"/>
                  <a:pt x="4099569" y="1314612"/>
                  <a:pt x="4101945" y="1313869"/>
                </a:cubicBezTo>
                <a:lnTo>
                  <a:pt x="4119420" y="1313965"/>
                </a:lnTo>
                <a:lnTo>
                  <a:pt x="4131728" y="1322978"/>
                </a:lnTo>
                <a:lnTo>
                  <a:pt x="4193827" y="1350222"/>
                </a:lnTo>
                <a:lnTo>
                  <a:pt x="4286157" y="1385101"/>
                </a:lnTo>
                <a:lnTo>
                  <a:pt x="4298907" y="1394396"/>
                </a:lnTo>
                <a:lnTo>
                  <a:pt x="4323224" y="1403133"/>
                </a:lnTo>
                <a:lnTo>
                  <a:pt x="4404439" y="1417252"/>
                </a:lnTo>
                <a:cubicBezTo>
                  <a:pt x="4411321" y="1415560"/>
                  <a:pt x="4417679" y="1413105"/>
                  <a:pt x="4423989" y="1410448"/>
                </a:cubicBezTo>
                <a:lnTo>
                  <a:pt x="4427300" y="1409068"/>
                </a:lnTo>
                <a:lnTo>
                  <a:pt x="4441847" y="1408029"/>
                </a:lnTo>
                <a:lnTo>
                  <a:pt x="4444331" y="1402133"/>
                </a:lnTo>
                <a:cubicBezTo>
                  <a:pt x="4452739" y="1400163"/>
                  <a:pt x="4462460" y="1396428"/>
                  <a:pt x="4492293" y="1396205"/>
                </a:cubicBezTo>
                <a:cubicBezTo>
                  <a:pt x="4528861" y="1409788"/>
                  <a:pt x="4577933" y="1382688"/>
                  <a:pt x="4623335" y="1400793"/>
                </a:cubicBezTo>
                <a:cubicBezTo>
                  <a:pt x="4639986" y="1405413"/>
                  <a:pt x="4691262" y="1407228"/>
                  <a:pt x="4700790" y="1399970"/>
                </a:cubicBezTo>
                <a:cubicBezTo>
                  <a:pt x="4711447" y="1398782"/>
                  <a:pt x="4723982" y="1402066"/>
                  <a:pt x="4728732" y="1394050"/>
                </a:cubicBezTo>
                <a:cubicBezTo>
                  <a:pt x="4736666" y="1384502"/>
                  <a:pt x="4774338" y="1401491"/>
                  <a:pt x="4768749" y="1389553"/>
                </a:cubicBezTo>
                <a:cubicBezTo>
                  <a:pt x="4795495" y="1401233"/>
                  <a:pt x="4816075" y="1381410"/>
                  <a:pt x="4838227" y="1377273"/>
                </a:cubicBezTo>
                <a:lnTo>
                  <a:pt x="4904889" y="1373499"/>
                </a:lnTo>
                <a:lnTo>
                  <a:pt x="4949597" y="1374085"/>
                </a:lnTo>
                <a:lnTo>
                  <a:pt x="4956064" y="1374603"/>
                </a:lnTo>
                <a:lnTo>
                  <a:pt x="5009322" y="1385751"/>
                </a:lnTo>
                <a:cubicBezTo>
                  <a:pt x="5010629" y="1384171"/>
                  <a:pt x="5012363" y="1382724"/>
                  <a:pt x="5014476" y="1381460"/>
                </a:cubicBezTo>
                <a:lnTo>
                  <a:pt x="5031428" y="1377570"/>
                </a:lnTo>
                <a:lnTo>
                  <a:pt x="5045619" y="1383532"/>
                </a:lnTo>
                <a:lnTo>
                  <a:pt x="5112635" y="1395891"/>
                </a:lnTo>
                <a:lnTo>
                  <a:pt x="5210851" y="1408784"/>
                </a:lnTo>
                <a:lnTo>
                  <a:pt x="5225543" y="1414923"/>
                </a:lnTo>
                <a:cubicBezTo>
                  <a:pt x="5259311" y="1422389"/>
                  <a:pt x="5300520" y="1417803"/>
                  <a:pt x="5321696" y="1432414"/>
                </a:cubicBezTo>
                <a:lnTo>
                  <a:pt x="5372327" y="1436597"/>
                </a:lnTo>
                <a:lnTo>
                  <a:pt x="5378149" y="1431785"/>
                </a:lnTo>
                <a:lnTo>
                  <a:pt x="5393069" y="1433737"/>
                </a:lnTo>
                <a:lnTo>
                  <a:pt x="5527621" y="1458786"/>
                </a:lnTo>
                <a:cubicBezTo>
                  <a:pt x="5595913" y="1482782"/>
                  <a:pt x="5624062" y="1464011"/>
                  <a:pt x="5680585" y="1498233"/>
                </a:cubicBezTo>
                <a:cubicBezTo>
                  <a:pt x="5671953" y="1485766"/>
                  <a:pt x="5763880" y="1493019"/>
                  <a:pt x="5783795" y="1499932"/>
                </a:cubicBezTo>
                <a:cubicBezTo>
                  <a:pt x="5806935" y="1511749"/>
                  <a:pt x="5950173" y="1559636"/>
                  <a:pt x="6016525" y="1577292"/>
                </a:cubicBezTo>
                <a:cubicBezTo>
                  <a:pt x="6077908" y="1586145"/>
                  <a:pt x="6125458" y="1613138"/>
                  <a:pt x="6186598" y="1606065"/>
                </a:cubicBezTo>
                <a:cubicBezTo>
                  <a:pt x="6189351" y="1610205"/>
                  <a:pt x="6193226" y="1613745"/>
                  <a:pt x="6197872" y="1616845"/>
                </a:cubicBezTo>
                <a:lnTo>
                  <a:pt x="6212885" y="1624535"/>
                </a:lnTo>
                <a:lnTo>
                  <a:pt x="6319240" y="1660375"/>
                </a:lnTo>
                <a:lnTo>
                  <a:pt x="6333397" y="1658763"/>
                </a:lnTo>
                <a:cubicBezTo>
                  <a:pt x="6332062" y="1641958"/>
                  <a:pt x="6339931" y="1653989"/>
                  <a:pt x="6357266" y="1659543"/>
                </a:cubicBezTo>
                <a:cubicBezTo>
                  <a:pt x="6359058" y="1634684"/>
                  <a:pt x="6403697" y="1659337"/>
                  <a:pt x="6418740" y="1648944"/>
                </a:cubicBezTo>
                <a:cubicBezTo>
                  <a:pt x="6431434" y="1653585"/>
                  <a:pt x="6444892" y="1658041"/>
                  <a:pt x="6458877" y="1662117"/>
                </a:cubicBezTo>
                <a:lnTo>
                  <a:pt x="6467254" y="1664227"/>
                </a:lnTo>
                <a:lnTo>
                  <a:pt x="6467545" y="1664046"/>
                </a:lnTo>
                <a:cubicBezTo>
                  <a:pt x="6469635" y="1664026"/>
                  <a:pt x="6472488" y="1664540"/>
                  <a:pt x="6476635" y="1665826"/>
                </a:cubicBezTo>
                <a:lnTo>
                  <a:pt x="6482535" y="1668074"/>
                </a:lnTo>
                <a:lnTo>
                  <a:pt x="6498791" y="1672167"/>
                </a:lnTo>
                <a:lnTo>
                  <a:pt x="6505220" y="1672092"/>
                </a:lnTo>
                <a:lnTo>
                  <a:pt x="6508969" y="1669922"/>
                </a:lnTo>
                <a:lnTo>
                  <a:pt x="6544886" y="1670695"/>
                </a:lnTo>
                <a:cubicBezTo>
                  <a:pt x="6566195" y="1684748"/>
                  <a:pt x="6578985" y="1674687"/>
                  <a:pt x="6617859" y="1679453"/>
                </a:cubicBezTo>
                <a:cubicBezTo>
                  <a:pt x="6628154" y="1690316"/>
                  <a:pt x="6642041" y="1690691"/>
                  <a:pt x="6657726" y="1687906"/>
                </a:cubicBezTo>
                <a:cubicBezTo>
                  <a:pt x="6690709" y="1699790"/>
                  <a:pt x="6728158" y="1699639"/>
                  <a:pt x="6769041" y="1707304"/>
                </a:cubicBezTo>
                <a:cubicBezTo>
                  <a:pt x="6805580" y="1727028"/>
                  <a:pt x="6838723" y="1715650"/>
                  <a:pt x="6882368" y="1723914"/>
                </a:cubicBezTo>
                <a:lnTo>
                  <a:pt x="6968822" y="1723334"/>
                </a:lnTo>
                <a:lnTo>
                  <a:pt x="6973672" y="1726298"/>
                </a:lnTo>
                <a:cubicBezTo>
                  <a:pt x="6977223" y="1728111"/>
                  <a:pt x="6979851" y="1729020"/>
                  <a:pt x="6981961" y="1729324"/>
                </a:cubicBezTo>
                <a:lnTo>
                  <a:pt x="6982342" y="1729201"/>
                </a:lnTo>
                <a:lnTo>
                  <a:pt x="6989757" y="1732420"/>
                </a:lnTo>
                <a:cubicBezTo>
                  <a:pt x="7001869" y="1738303"/>
                  <a:pt x="7013262" y="1744453"/>
                  <a:pt x="7023794" y="1750660"/>
                </a:cubicBezTo>
                <a:cubicBezTo>
                  <a:pt x="7043973" y="1743394"/>
                  <a:pt x="7076983" y="1772878"/>
                  <a:pt x="7090828" y="1750287"/>
                </a:cubicBezTo>
                <a:cubicBezTo>
                  <a:pt x="7105590" y="1758041"/>
                  <a:pt x="7107688" y="1770308"/>
                  <a:pt x="7114479" y="1754649"/>
                </a:cubicBezTo>
                <a:cubicBezTo>
                  <a:pt x="7126350" y="1758420"/>
                  <a:pt x="7153167" y="1769741"/>
                  <a:pt x="7162053" y="1772908"/>
                </a:cubicBezTo>
                <a:lnTo>
                  <a:pt x="7167808" y="1773656"/>
                </a:lnTo>
                <a:lnTo>
                  <a:pt x="7187185" y="1787148"/>
                </a:lnTo>
                <a:lnTo>
                  <a:pt x="7216505" y="1804489"/>
                </a:lnTo>
                <a:lnTo>
                  <a:pt x="7219246" y="1804514"/>
                </a:lnTo>
                <a:lnTo>
                  <a:pt x="7230639" y="1813879"/>
                </a:lnTo>
                <a:cubicBezTo>
                  <a:pt x="7233815" y="1817438"/>
                  <a:pt x="7236006" y="1821285"/>
                  <a:pt x="7236776" y="1825514"/>
                </a:cubicBezTo>
                <a:cubicBezTo>
                  <a:pt x="7301762" y="1828337"/>
                  <a:pt x="7336564" y="1860417"/>
                  <a:pt x="7394082" y="1877925"/>
                </a:cubicBezTo>
                <a:cubicBezTo>
                  <a:pt x="7452342" y="1904287"/>
                  <a:pt x="7466551" y="1917411"/>
                  <a:pt x="7505820" y="1933859"/>
                </a:cubicBezTo>
                <a:cubicBezTo>
                  <a:pt x="7522528" y="1943253"/>
                  <a:pt x="7574803" y="2016599"/>
                  <a:pt x="7572147" y="2003817"/>
                </a:cubicBezTo>
                <a:cubicBezTo>
                  <a:pt x="7612486" y="2043915"/>
                  <a:pt x="7771831" y="2029022"/>
                  <a:pt x="7828975" y="2061508"/>
                </a:cubicBezTo>
                <a:lnTo>
                  <a:pt x="7886804" y="2075509"/>
                </a:lnTo>
                <a:cubicBezTo>
                  <a:pt x="7859463" y="2091010"/>
                  <a:pt x="7941076" y="2081130"/>
                  <a:pt x="7923558" y="2103529"/>
                </a:cubicBezTo>
                <a:lnTo>
                  <a:pt x="7947954" y="2104996"/>
                </a:lnTo>
                <a:lnTo>
                  <a:pt x="7952318" y="2105077"/>
                </a:lnTo>
                <a:lnTo>
                  <a:pt x="7966398" y="2109147"/>
                </a:lnTo>
                <a:lnTo>
                  <a:pt x="7974591" y="2105612"/>
                </a:lnTo>
                <a:lnTo>
                  <a:pt x="7998806" y="2108382"/>
                </a:lnTo>
                <a:cubicBezTo>
                  <a:pt x="8007224" y="2110145"/>
                  <a:pt x="8015519" y="2112885"/>
                  <a:pt x="8023544" y="2117183"/>
                </a:cubicBezTo>
                <a:cubicBezTo>
                  <a:pt x="8042536" y="2139405"/>
                  <a:pt x="8113922" y="2135674"/>
                  <a:pt x="8136247" y="2164190"/>
                </a:cubicBezTo>
                <a:cubicBezTo>
                  <a:pt x="8146485" y="2173150"/>
                  <a:pt x="8190564" y="2191557"/>
                  <a:pt x="8206445" y="2189356"/>
                </a:cubicBezTo>
                <a:cubicBezTo>
                  <a:pt x="8217189" y="2192022"/>
                  <a:pt x="8225092" y="2198625"/>
                  <a:pt x="8237464" y="2194272"/>
                </a:cubicBezTo>
                <a:cubicBezTo>
                  <a:pt x="8254235" y="2189840"/>
                  <a:pt x="8270768" y="2214957"/>
                  <a:pt x="8277853" y="2204259"/>
                </a:cubicBezTo>
                <a:cubicBezTo>
                  <a:pt x="8289971" y="2221808"/>
                  <a:pt x="8328475" y="2213978"/>
                  <a:pt x="8352501" y="2218290"/>
                </a:cubicBezTo>
                <a:cubicBezTo>
                  <a:pt x="8359916" y="2233716"/>
                  <a:pt x="8403014" y="2227555"/>
                  <a:pt x="8446938" y="2243393"/>
                </a:cubicBezTo>
                <a:cubicBezTo>
                  <a:pt x="8454511" y="2260801"/>
                  <a:pt x="8476684" y="2253935"/>
                  <a:pt x="8497138" y="2281506"/>
                </a:cubicBezTo>
                <a:cubicBezTo>
                  <a:pt x="8499906" y="2280770"/>
                  <a:pt x="8502925" y="2280276"/>
                  <a:pt x="8506096" y="2280042"/>
                </a:cubicBezTo>
                <a:cubicBezTo>
                  <a:pt x="8524529" y="2278674"/>
                  <a:pt x="8544098" y="2286123"/>
                  <a:pt x="8549806" y="2296675"/>
                </a:cubicBezTo>
                <a:cubicBezTo>
                  <a:pt x="8586026" y="2337107"/>
                  <a:pt x="8636988" y="2356250"/>
                  <a:pt x="8680256" y="2378758"/>
                </a:cubicBezTo>
                <a:cubicBezTo>
                  <a:pt x="8731302" y="2402123"/>
                  <a:pt x="8717522" y="2366494"/>
                  <a:pt x="8766301" y="2410605"/>
                </a:cubicBezTo>
                <a:cubicBezTo>
                  <a:pt x="8780965" y="2405907"/>
                  <a:pt x="8789790" y="2408871"/>
                  <a:pt x="8800492" y="2418067"/>
                </a:cubicBezTo>
                <a:cubicBezTo>
                  <a:pt x="8825856" y="2428860"/>
                  <a:pt x="8842594" y="2409144"/>
                  <a:pt x="8857555" y="2430810"/>
                </a:cubicBezTo>
                <a:cubicBezTo>
                  <a:pt x="8882799" y="2437942"/>
                  <a:pt x="8927730" y="2453942"/>
                  <a:pt x="8951967" y="2460856"/>
                </a:cubicBezTo>
                <a:cubicBezTo>
                  <a:pt x="8978331" y="2469875"/>
                  <a:pt x="8959838" y="2488515"/>
                  <a:pt x="9002970" y="2472291"/>
                </a:cubicBezTo>
                <a:cubicBezTo>
                  <a:pt x="9023997" y="2488383"/>
                  <a:pt x="9039735" y="2479669"/>
                  <a:pt x="9081613" y="2488296"/>
                </a:cubicBezTo>
                <a:lnTo>
                  <a:pt x="9091561" y="2494386"/>
                </a:lnTo>
                <a:lnTo>
                  <a:pt x="9140625" y="2486779"/>
                </a:lnTo>
                <a:cubicBezTo>
                  <a:pt x="9207053" y="2531245"/>
                  <a:pt x="9151264" y="2467994"/>
                  <a:pt x="9271105" y="2511730"/>
                </a:cubicBezTo>
                <a:cubicBezTo>
                  <a:pt x="9275764" y="2517275"/>
                  <a:pt x="9293352" y="2518083"/>
                  <a:pt x="9295023" y="2512830"/>
                </a:cubicBezTo>
                <a:cubicBezTo>
                  <a:pt x="9301933" y="2516606"/>
                  <a:pt x="9314623" y="2531276"/>
                  <a:pt x="9321673" y="2524119"/>
                </a:cubicBezTo>
                <a:cubicBezTo>
                  <a:pt x="9341881" y="2529408"/>
                  <a:pt x="9361130" y="2536033"/>
                  <a:pt x="9378975" y="2543803"/>
                </a:cubicBezTo>
                <a:lnTo>
                  <a:pt x="9414193" y="2562927"/>
                </a:lnTo>
                <a:lnTo>
                  <a:pt x="9426009" y="2558847"/>
                </a:lnTo>
                <a:cubicBezTo>
                  <a:pt x="9433598" y="2557225"/>
                  <a:pt x="9441714" y="2557145"/>
                  <a:pt x="9450634" y="2560685"/>
                </a:cubicBezTo>
                <a:cubicBezTo>
                  <a:pt x="9496298" y="2596479"/>
                  <a:pt x="9461586" y="2547391"/>
                  <a:pt x="9549097" y="2585168"/>
                </a:cubicBezTo>
                <a:cubicBezTo>
                  <a:pt x="9551956" y="2589460"/>
                  <a:pt x="9565592" y="2590888"/>
                  <a:pt x="9567633" y="2587105"/>
                </a:cubicBezTo>
                <a:cubicBezTo>
                  <a:pt x="9572507" y="2590206"/>
                  <a:pt x="9580361" y="2601581"/>
                  <a:pt x="9586878" y="2596659"/>
                </a:cubicBezTo>
                <a:lnTo>
                  <a:pt x="9589974" y="2598235"/>
                </a:lnTo>
                <a:lnTo>
                  <a:pt x="9590570" y="2598249"/>
                </a:lnTo>
                <a:lnTo>
                  <a:pt x="9591896" y="2599214"/>
                </a:lnTo>
                <a:lnTo>
                  <a:pt x="9604535" y="2605654"/>
                </a:lnTo>
                <a:lnTo>
                  <a:pt x="9610554" y="2606189"/>
                </a:lnTo>
                <a:cubicBezTo>
                  <a:pt x="9641361" y="2613359"/>
                  <a:pt x="9668752" y="2624572"/>
                  <a:pt x="9690072" y="2638745"/>
                </a:cubicBezTo>
                <a:cubicBezTo>
                  <a:pt x="9723195" y="2641319"/>
                  <a:pt x="9726446" y="2647335"/>
                  <a:pt x="9726964" y="2653728"/>
                </a:cubicBezTo>
                <a:cubicBezTo>
                  <a:pt x="9734958" y="2656403"/>
                  <a:pt x="9731670" y="2653170"/>
                  <a:pt x="9738036" y="2654794"/>
                </a:cubicBezTo>
                <a:cubicBezTo>
                  <a:pt x="9745908" y="2657757"/>
                  <a:pt x="9765000" y="2668100"/>
                  <a:pt x="9774202" y="2671509"/>
                </a:cubicBezTo>
                <a:lnTo>
                  <a:pt x="9793246" y="2675245"/>
                </a:lnTo>
                <a:cubicBezTo>
                  <a:pt x="9812596" y="2680039"/>
                  <a:pt x="9869995" y="2696274"/>
                  <a:pt x="9890301" y="2700274"/>
                </a:cubicBezTo>
                <a:cubicBezTo>
                  <a:pt x="9900631" y="2696314"/>
                  <a:pt x="9908572" y="2696560"/>
                  <a:pt x="9915070" y="2699250"/>
                </a:cubicBezTo>
                <a:lnTo>
                  <a:pt x="9976517" y="2732899"/>
                </a:lnTo>
                <a:cubicBezTo>
                  <a:pt x="9981869" y="2727000"/>
                  <a:pt x="9984699" y="2731165"/>
                  <a:pt x="9990168" y="2737877"/>
                </a:cubicBezTo>
                <a:lnTo>
                  <a:pt x="9995041" y="2741223"/>
                </a:lnTo>
                <a:lnTo>
                  <a:pt x="10012636" y="2729876"/>
                </a:lnTo>
                <a:lnTo>
                  <a:pt x="10044280" y="2726966"/>
                </a:lnTo>
                <a:lnTo>
                  <a:pt x="10057934" y="2735671"/>
                </a:lnTo>
                <a:cubicBezTo>
                  <a:pt x="10075281" y="2744341"/>
                  <a:pt x="10128594" y="2769607"/>
                  <a:pt x="10148373" y="2778987"/>
                </a:cubicBezTo>
                <a:lnTo>
                  <a:pt x="10176601" y="2791940"/>
                </a:lnTo>
                <a:cubicBezTo>
                  <a:pt x="10185319" y="2817937"/>
                  <a:pt x="10238746" y="2788423"/>
                  <a:pt x="10235082" y="2816761"/>
                </a:cubicBezTo>
                <a:cubicBezTo>
                  <a:pt x="10261478" y="2797979"/>
                  <a:pt x="10382486" y="2835579"/>
                  <a:pt x="10421684" y="2833871"/>
                </a:cubicBezTo>
                <a:cubicBezTo>
                  <a:pt x="10427369" y="2846480"/>
                  <a:pt x="10490893" y="2829473"/>
                  <a:pt x="10507376" y="2822262"/>
                </a:cubicBezTo>
                <a:cubicBezTo>
                  <a:pt x="10633551" y="2812985"/>
                  <a:pt x="10703974" y="2842678"/>
                  <a:pt x="10738376" y="2833353"/>
                </a:cubicBezTo>
                <a:cubicBezTo>
                  <a:pt x="10827719" y="2830304"/>
                  <a:pt x="10976757" y="2802522"/>
                  <a:pt x="11043443" y="2803954"/>
                </a:cubicBezTo>
                <a:cubicBezTo>
                  <a:pt x="11049567" y="2823106"/>
                  <a:pt x="11121061" y="2794142"/>
                  <a:pt x="11115269" y="2823367"/>
                </a:cubicBezTo>
                <a:cubicBezTo>
                  <a:pt x="11122168" y="2835110"/>
                  <a:pt x="11139334" y="2833959"/>
                  <a:pt x="11147582" y="2822547"/>
                </a:cubicBezTo>
                <a:cubicBezTo>
                  <a:pt x="11168093" y="2823815"/>
                  <a:pt x="11180424" y="2837446"/>
                  <a:pt x="11201205" y="2818210"/>
                </a:cubicBezTo>
                <a:cubicBezTo>
                  <a:pt x="11229430" y="2819282"/>
                  <a:pt x="11368539" y="2855696"/>
                  <a:pt x="11391726" y="2826386"/>
                </a:cubicBezTo>
                <a:cubicBezTo>
                  <a:pt x="11480791" y="2839198"/>
                  <a:pt x="11451058" y="2820936"/>
                  <a:pt x="11507640" y="2824866"/>
                </a:cubicBezTo>
                <a:cubicBezTo>
                  <a:pt x="11607733" y="2861658"/>
                  <a:pt x="11671908" y="2815146"/>
                  <a:pt x="11718056" y="2821969"/>
                </a:cubicBezTo>
                <a:cubicBezTo>
                  <a:pt x="11816707" y="2792061"/>
                  <a:pt x="11860087" y="2819031"/>
                  <a:pt x="11937926" y="2817058"/>
                </a:cubicBezTo>
                <a:cubicBezTo>
                  <a:pt x="11973607" y="2824139"/>
                  <a:pt x="11989529" y="2794506"/>
                  <a:pt x="12035355" y="2813340"/>
                </a:cubicBezTo>
                <a:cubicBezTo>
                  <a:pt x="12062147" y="2782988"/>
                  <a:pt x="12154841" y="2795794"/>
                  <a:pt x="12179047" y="2788508"/>
                </a:cubicBezTo>
                <a:lnTo>
                  <a:pt x="12192000" y="2788486"/>
                </a:lnTo>
                <a:lnTo>
                  <a:pt x="12192000" y="3378280"/>
                </a:lnTo>
                <a:lnTo>
                  <a:pt x="0" y="337828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FA04466C-C0AF-3AA4-F26E-EC3DB44A2A98}"/>
              </a:ext>
            </a:extLst>
          </p:cNvPr>
          <p:cNvSpPr>
            <a:spLocks noGrp="1"/>
          </p:cNvSpPr>
          <p:nvPr>
            <p:ph type="ctrTitle"/>
          </p:nvPr>
        </p:nvSpPr>
        <p:spPr>
          <a:xfrm>
            <a:off x="2402114" y="2039254"/>
            <a:ext cx="7387772" cy="2206171"/>
          </a:xfrm>
        </p:spPr>
        <p:txBody>
          <a:bodyPr anchor="ctr">
            <a:normAutofit/>
          </a:bodyPr>
          <a:lstStyle/>
          <a:p>
            <a:r>
              <a:rPr lang="en-US" sz="4400" dirty="0">
                <a:solidFill>
                  <a:srgbClr val="7030A0"/>
                </a:solidFill>
                <a:latin typeface="Calisto MT" panose="02040603050505030304" pitchFamily="18" charset="0"/>
              </a:rPr>
              <a:t>Purchasing 101</a:t>
            </a:r>
          </a:p>
        </p:txBody>
      </p:sp>
      <p:sp>
        <p:nvSpPr>
          <p:cNvPr id="11" name="Freeform: Shape 10">
            <a:extLst>
              <a:ext uri="{FF2B5EF4-FFF2-40B4-BE49-F238E27FC236}">
                <a16:creationId xmlns:a16="http://schemas.microsoft.com/office/drawing/2014/main" id="{AEFD2FD1-B3A5-4E1D-BCC8-7684A5440C4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4890051" y="0"/>
            <a:ext cx="7301949" cy="91834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 name="connsiteX0" fmla="*/ 4686423 w 9517857"/>
              <a:gd name="connsiteY0" fmla="*/ 247919 h 918356"/>
              <a:gd name="connsiteX1" fmla="*/ 4689051 w 9517857"/>
              <a:gd name="connsiteY1" fmla="*/ 250968 h 918356"/>
              <a:gd name="connsiteX2" fmla="*/ 4687244 w 9517857"/>
              <a:gd name="connsiteY2" fmla="*/ 251298 h 918356"/>
              <a:gd name="connsiteX3" fmla="*/ 4686423 w 9517857"/>
              <a:gd name="connsiteY3" fmla="*/ 247919 h 918356"/>
              <a:gd name="connsiteX4" fmla="*/ 4685225 w 9517857"/>
              <a:gd name="connsiteY4" fmla="*/ 246530 h 918356"/>
              <a:gd name="connsiteX5" fmla="*/ 4686133 w 9517857"/>
              <a:gd name="connsiteY5" fmla="*/ 246727 h 918356"/>
              <a:gd name="connsiteX6" fmla="*/ 4686423 w 9517857"/>
              <a:gd name="connsiteY6" fmla="*/ 247919 h 918356"/>
              <a:gd name="connsiteX7" fmla="*/ 4685225 w 9517857"/>
              <a:gd name="connsiteY7" fmla="*/ 246530 h 918356"/>
              <a:gd name="connsiteX8" fmla="*/ 9517856 w 9517857"/>
              <a:gd name="connsiteY8" fmla="*/ 0 h 918356"/>
              <a:gd name="connsiteX9" fmla="*/ 9517857 w 9517857"/>
              <a:gd name="connsiteY9" fmla="*/ 12 h 918356"/>
              <a:gd name="connsiteX10" fmla="*/ 9517857 w 9517857"/>
              <a:gd name="connsiteY10" fmla="*/ 918356 h 918356"/>
              <a:gd name="connsiteX11" fmla="*/ 14604 w 9517857"/>
              <a:gd name="connsiteY11" fmla="*/ 918356 h 918356"/>
              <a:gd name="connsiteX12" fmla="*/ 12841 w 9517857"/>
              <a:gd name="connsiteY12" fmla="*/ 917763 h 918356"/>
              <a:gd name="connsiteX13" fmla="*/ 93 w 9517857"/>
              <a:gd name="connsiteY13" fmla="*/ 912471 h 918356"/>
              <a:gd name="connsiteX14" fmla="*/ 58674 w 9517857"/>
              <a:gd name="connsiteY14" fmla="*/ 890322 h 918356"/>
              <a:gd name="connsiteX15" fmla="*/ 275005 w 9517857"/>
              <a:gd name="connsiteY15" fmla="*/ 807229 h 918356"/>
              <a:gd name="connsiteX16" fmla="*/ 587824 w 9517857"/>
              <a:gd name="connsiteY16" fmla="*/ 798195 h 918356"/>
              <a:gd name="connsiteX17" fmla="*/ 651826 w 9517857"/>
              <a:gd name="connsiteY17" fmla="*/ 738338 h 918356"/>
              <a:gd name="connsiteX18" fmla="*/ 727985 w 9517857"/>
              <a:gd name="connsiteY18" fmla="*/ 719826 h 918356"/>
              <a:gd name="connsiteX19" fmla="*/ 778982 w 9517857"/>
              <a:gd name="connsiteY19" fmla="*/ 710142 h 918356"/>
              <a:gd name="connsiteX20" fmla="*/ 849944 w 9517857"/>
              <a:gd name="connsiteY20" fmla="*/ 717987 h 918356"/>
              <a:gd name="connsiteX21" fmla="*/ 921659 w 9517857"/>
              <a:gd name="connsiteY21" fmla="*/ 712695 h 918356"/>
              <a:gd name="connsiteX22" fmla="*/ 930946 w 9517857"/>
              <a:gd name="connsiteY22" fmla="*/ 734046 h 918356"/>
              <a:gd name="connsiteX23" fmla="*/ 986250 w 9517857"/>
              <a:gd name="connsiteY23" fmla="*/ 713530 h 918356"/>
              <a:gd name="connsiteX24" fmla="*/ 1013752 w 9517857"/>
              <a:gd name="connsiteY24" fmla="*/ 713361 h 918356"/>
              <a:gd name="connsiteX25" fmla="*/ 1023734 w 9517857"/>
              <a:gd name="connsiteY25" fmla="*/ 718571 h 918356"/>
              <a:gd name="connsiteX26" fmla="*/ 1063207 w 9517857"/>
              <a:gd name="connsiteY26" fmla="*/ 715651 h 918356"/>
              <a:gd name="connsiteX27" fmla="*/ 1081980 w 9517857"/>
              <a:gd name="connsiteY27" fmla="*/ 738455 h 918356"/>
              <a:gd name="connsiteX28" fmla="*/ 1218120 w 9517857"/>
              <a:gd name="connsiteY28" fmla="*/ 713280 h 918356"/>
              <a:gd name="connsiteX29" fmla="*/ 1397459 w 9517857"/>
              <a:gd name="connsiteY29" fmla="*/ 691190 h 918356"/>
              <a:gd name="connsiteX30" fmla="*/ 1580688 w 9517857"/>
              <a:gd name="connsiteY30" fmla="*/ 693697 h 918356"/>
              <a:gd name="connsiteX31" fmla="*/ 1772334 w 9517857"/>
              <a:gd name="connsiteY31" fmla="*/ 710640 h 918356"/>
              <a:gd name="connsiteX32" fmla="*/ 2002561 w 9517857"/>
              <a:gd name="connsiteY32" fmla="*/ 659917 h 918356"/>
              <a:gd name="connsiteX33" fmla="*/ 2135144 w 9517857"/>
              <a:gd name="connsiteY33" fmla="*/ 636501 h 918356"/>
              <a:gd name="connsiteX34" fmla="*/ 2440292 w 9517857"/>
              <a:gd name="connsiteY34" fmla="*/ 593862 h 918356"/>
              <a:gd name="connsiteX35" fmla="*/ 2547829 w 9517857"/>
              <a:gd name="connsiteY35" fmla="*/ 566150 h 918356"/>
              <a:gd name="connsiteX36" fmla="*/ 2658055 w 9517857"/>
              <a:gd name="connsiteY36" fmla="*/ 578727 h 918356"/>
              <a:gd name="connsiteX37" fmla="*/ 2693698 w 9517857"/>
              <a:gd name="connsiteY37" fmla="*/ 560029 h 918356"/>
              <a:gd name="connsiteX38" fmla="*/ 2699673 w 9517857"/>
              <a:gd name="connsiteY38" fmla="*/ 556400 h 918356"/>
              <a:gd name="connsiteX39" fmla="*/ 2727306 w 9517857"/>
              <a:gd name="connsiteY39" fmla="*/ 550698 h 918356"/>
              <a:gd name="connsiteX40" fmla="*/ 2730451 w 9517857"/>
              <a:gd name="connsiteY40" fmla="*/ 538058 h 918356"/>
              <a:gd name="connsiteX41" fmla="*/ 2768713 w 9517857"/>
              <a:gd name="connsiteY41" fmla="*/ 521575 h 918356"/>
              <a:gd name="connsiteX42" fmla="*/ 2820868 w 9517857"/>
              <a:gd name="connsiteY42" fmla="*/ 514160 h 918356"/>
              <a:gd name="connsiteX43" fmla="*/ 3073635 w 9517857"/>
              <a:gd name="connsiteY43" fmla="*/ 491294 h 918356"/>
              <a:gd name="connsiteX44" fmla="*/ 3222071 w 9517857"/>
              <a:gd name="connsiteY44" fmla="*/ 470559 h 918356"/>
              <a:gd name="connsiteX45" fmla="*/ 3274069 w 9517857"/>
              <a:gd name="connsiteY45" fmla="*/ 451605 h 918356"/>
              <a:gd name="connsiteX46" fmla="*/ 3349632 w 9517857"/>
              <a:gd name="connsiteY46" fmla="*/ 432583 h 918356"/>
              <a:gd name="connsiteX47" fmla="*/ 3479593 w 9517857"/>
              <a:gd name="connsiteY47" fmla="*/ 390437 h 918356"/>
              <a:gd name="connsiteX48" fmla="*/ 3660110 w 9517857"/>
              <a:gd name="connsiteY48" fmla="*/ 348726 h 918356"/>
              <a:gd name="connsiteX49" fmla="*/ 3750023 w 9517857"/>
              <a:gd name="connsiteY49" fmla="*/ 370678 h 918356"/>
              <a:gd name="connsiteX50" fmla="*/ 3844133 w 9517857"/>
              <a:gd name="connsiteY50" fmla="*/ 360648 h 918356"/>
              <a:gd name="connsiteX51" fmla="*/ 3913545 w 9517857"/>
              <a:gd name="connsiteY51" fmla="*/ 344235 h 918356"/>
              <a:gd name="connsiteX52" fmla="*/ 4266740 w 9517857"/>
              <a:gd name="connsiteY52" fmla="*/ 361454 h 918356"/>
              <a:gd name="connsiteX53" fmla="*/ 4430770 w 9517857"/>
              <a:gd name="connsiteY53" fmla="*/ 342643 h 918356"/>
              <a:gd name="connsiteX54" fmla="*/ 4512664 w 9517857"/>
              <a:gd name="connsiteY54" fmla="*/ 319948 h 918356"/>
              <a:gd name="connsiteX55" fmla="*/ 4616423 w 9517857"/>
              <a:gd name="connsiteY55" fmla="*/ 290914 h 918356"/>
              <a:gd name="connsiteX56" fmla="*/ 4691675 w 9517857"/>
              <a:gd name="connsiteY56" fmla="*/ 254011 h 918356"/>
              <a:gd name="connsiteX57" fmla="*/ 4689051 w 9517857"/>
              <a:gd name="connsiteY57" fmla="*/ 250968 h 918356"/>
              <a:gd name="connsiteX58" fmla="*/ 4719994 w 9517857"/>
              <a:gd name="connsiteY58" fmla="*/ 245307 h 918356"/>
              <a:gd name="connsiteX59" fmla="*/ 4752894 w 9517857"/>
              <a:gd name="connsiteY59" fmla="*/ 239875 h 918356"/>
              <a:gd name="connsiteX60" fmla="*/ 4769329 w 9517857"/>
              <a:gd name="connsiteY60" fmla="*/ 233585 h 918356"/>
              <a:gd name="connsiteX61" fmla="*/ 4775634 w 9517857"/>
              <a:gd name="connsiteY61" fmla="*/ 234063 h 918356"/>
              <a:gd name="connsiteX62" fmla="*/ 4790452 w 9517857"/>
              <a:gd name="connsiteY62" fmla="*/ 233572 h 918356"/>
              <a:gd name="connsiteX63" fmla="*/ 4789062 w 9517857"/>
              <a:gd name="connsiteY63" fmla="*/ 241924 h 918356"/>
              <a:gd name="connsiteX64" fmla="*/ 4827826 w 9517857"/>
              <a:gd name="connsiteY64" fmla="*/ 246977 h 918356"/>
              <a:gd name="connsiteX65" fmla="*/ 4892569 w 9517857"/>
              <a:gd name="connsiteY65" fmla="*/ 249933 h 918356"/>
              <a:gd name="connsiteX66" fmla="*/ 4896611 w 9517857"/>
              <a:gd name="connsiteY66" fmla="*/ 240448 h 918356"/>
              <a:gd name="connsiteX67" fmla="*/ 4917286 w 9517857"/>
              <a:gd name="connsiteY67" fmla="*/ 243659 h 918356"/>
              <a:gd name="connsiteX68" fmla="*/ 4981173 w 9517857"/>
              <a:gd name="connsiteY68" fmla="*/ 247103 h 918356"/>
              <a:gd name="connsiteX69" fmla="*/ 5060397 w 9517857"/>
              <a:gd name="connsiteY69" fmla="*/ 263688 h 918356"/>
              <a:gd name="connsiteX70" fmla="*/ 5252996 w 9517857"/>
              <a:gd name="connsiteY70" fmla="*/ 270655 h 918356"/>
              <a:gd name="connsiteX71" fmla="*/ 5358056 w 9517857"/>
              <a:gd name="connsiteY71" fmla="*/ 247248 h 918356"/>
              <a:gd name="connsiteX72" fmla="*/ 5426496 w 9517857"/>
              <a:gd name="connsiteY72" fmla="*/ 235142 h 918356"/>
              <a:gd name="connsiteX73" fmla="*/ 5497161 w 9517857"/>
              <a:gd name="connsiteY73" fmla="*/ 228808 h 918356"/>
              <a:gd name="connsiteX74" fmla="*/ 5826043 w 9517857"/>
              <a:gd name="connsiteY74" fmla="*/ 148073 h 918356"/>
              <a:gd name="connsiteX75" fmla="*/ 6013415 w 9517857"/>
              <a:gd name="connsiteY75" fmla="*/ 137316 h 918356"/>
              <a:gd name="connsiteX76" fmla="*/ 6080994 w 9517857"/>
              <a:gd name="connsiteY76" fmla="*/ 142938 h 918356"/>
              <a:gd name="connsiteX77" fmla="*/ 6194152 w 9517857"/>
              <a:gd name="connsiteY77" fmla="*/ 151772 h 918356"/>
              <a:gd name="connsiteX78" fmla="*/ 6281379 w 9517857"/>
              <a:gd name="connsiteY78" fmla="*/ 181626 h 918356"/>
              <a:gd name="connsiteX79" fmla="*/ 6374947 w 9517857"/>
              <a:gd name="connsiteY79" fmla="*/ 179799 h 918356"/>
              <a:gd name="connsiteX80" fmla="*/ 6448518 w 9517857"/>
              <a:gd name="connsiteY80" fmla="*/ 164378 h 918356"/>
              <a:gd name="connsiteX81" fmla="*/ 6544700 w 9517857"/>
              <a:gd name="connsiteY81" fmla="*/ 167161 h 918356"/>
              <a:gd name="connsiteX82" fmla="*/ 6648353 w 9517857"/>
              <a:gd name="connsiteY82" fmla="*/ 172250 h 918356"/>
              <a:gd name="connsiteX83" fmla="*/ 6736227 w 9517857"/>
              <a:gd name="connsiteY83" fmla="*/ 173216 h 918356"/>
              <a:gd name="connsiteX84" fmla="*/ 6977218 w 9517857"/>
              <a:gd name="connsiteY84" fmla="*/ 184289 h 918356"/>
              <a:gd name="connsiteX85" fmla="*/ 7065221 w 9517857"/>
              <a:gd name="connsiteY85" fmla="*/ 227531 h 918356"/>
              <a:gd name="connsiteX86" fmla="*/ 7565449 w 9517857"/>
              <a:gd name="connsiteY86" fmla="*/ 258950 h 918356"/>
              <a:gd name="connsiteX87" fmla="*/ 7599285 w 9517857"/>
              <a:gd name="connsiteY87" fmla="*/ 266021 h 918356"/>
              <a:gd name="connsiteX88" fmla="*/ 7644411 w 9517857"/>
              <a:gd name="connsiteY88" fmla="*/ 258986 h 918356"/>
              <a:gd name="connsiteX89" fmla="*/ 7825110 w 9517857"/>
              <a:gd name="connsiteY89" fmla="*/ 229109 h 918356"/>
              <a:gd name="connsiteX90" fmla="*/ 7965804 w 9517857"/>
              <a:gd name="connsiteY90" fmla="*/ 190545 h 918356"/>
              <a:gd name="connsiteX91" fmla="*/ 8147401 w 9517857"/>
              <a:gd name="connsiteY91" fmla="*/ 205617 h 918356"/>
              <a:gd name="connsiteX92" fmla="*/ 8256033 w 9517857"/>
              <a:gd name="connsiteY92" fmla="*/ 193713 h 918356"/>
              <a:gd name="connsiteX93" fmla="*/ 8410677 w 9517857"/>
              <a:gd name="connsiteY93" fmla="*/ 172167 h 918356"/>
              <a:gd name="connsiteX94" fmla="*/ 8617841 w 9517857"/>
              <a:gd name="connsiteY94" fmla="*/ 155167 h 918356"/>
              <a:gd name="connsiteX95" fmla="*/ 8715976 w 9517857"/>
              <a:gd name="connsiteY95" fmla="*/ 178374 h 918356"/>
              <a:gd name="connsiteX96" fmla="*/ 8778827 w 9517857"/>
              <a:gd name="connsiteY96" fmla="*/ 172936 h 918356"/>
              <a:gd name="connsiteX97" fmla="*/ 8840778 w 9517857"/>
              <a:gd name="connsiteY97" fmla="*/ 143149 h 918356"/>
              <a:gd name="connsiteX98" fmla="*/ 9010380 w 9517857"/>
              <a:gd name="connsiteY98" fmla="*/ 91891 h 918356"/>
              <a:gd name="connsiteX99" fmla="*/ 9110856 w 9517857"/>
              <a:gd name="connsiteY99" fmla="*/ 70997 h 918356"/>
              <a:gd name="connsiteX100" fmla="*/ 9268817 w 9517857"/>
              <a:gd name="connsiteY100" fmla="*/ 53082 h 918356"/>
              <a:gd name="connsiteX101" fmla="*/ 9316667 w 9517857"/>
              <a:gd name="connsiteY101" fmla="*/ 45047 h 918356"/>
              <a:gd name="connsiteX102" fmla="*/ 9428209 w 9517857"/>
              <a:gd name="connsiteY102" fmla="*/ 29923 h 918356"/>
              <a:gd name="connsiteX103" fmla="*/ 9517856 w 9517857"/>
              <a:gd name="connsiteY103" fmla="*/ 0 h 918356"/>
              <a:gd name="connsiteX0" fmla="*/ 4686423 w 9517857"/>
              <a:gd name="connsiteY0" fmla="*/ 247919 h 918356"/>
              <a:gd name="connsiteX1" fmla="*/ 4689051 w 9517857"/>
              <a:gd name="connsiteY1" fmla="*/ 250968 h 918356"/>
              <a:gd name="connsiteX2" fmla="*/ 4687244 w 9517857"/>
              <a:gd name="connsiteY2" fmla="*/ 251298 h 918356"/>
              <a:gd name="connsiteX3" fmla="*/ 4686423 w 9517857"/>
              <a:gd name="connsiteY3" fmla="*/ 247919 h 918356"/>
              <a:gd name="connsiteX4" fmla="*/ 4685225 w 9517857"/>
              <a:gd name="connsiteY4" fmla="*/ 246530 h 918356"/>
              <a:gd name="connsiteX5" fmla="*/ 4686133 w 9517857"/>
              <a:gd name="connsiteY5" fmla="*/ 246727 h 918356"/>
              <a:gd name="connsiteX6" fmla="*/ 4686423 w 9517857"/>
              <a:gd name="connsiteY6" fmla="*/ 247919 h 918356"/>
              <a:gd name="connsiteX7" fmla="*/ 4685225 w 9517857"/>
              <a:gd name="connsiteY7" fmla="*/ 246530 h 918356"/>
              <a:gd name="connsiteX8" fmla="*/ 9517856 w 9517857"/>
              <a:gd name="connsiteY8" fmla="*/ 0 h 918356"/>
              <a:gd name="connsiteX9" fmla="*/ 9517857 w 9517857"/>
              <a:gd name="connsiteY9" fmla="*/ 12 h 918356"/>
              <a:gd name="connsiteX10" fmla="*/ 9517857 w 9517857"/>
              <a:gd name="connsiteY10" fmla="*/ 918356 h 918356"/>
              <a:gd name="connsiteX11" fmla="*/ 14604 w 9517857"/>
              <a:gd name="connsiteY11" fmla="*/ 918356 h 918356"/>
              <a:gd name="connsiteX12" fmla="*/ 12841 w 9517857"/>
              <a:gd name="connsiteY12" fmla="*/ 917763 h 918356"/>
              <a:gd name="connsiteX13" fmla="*/ 93 w 9517857"/>
              <a:gd name="connsiteY13" fmla="*/ 912471 h 918356"/>
              <a:gd name="connsiteX14" fmla="*/ 58674 w 9517857"/>
              <a:gd name="connsiteY14" fmla="*/ 890322 h 918356"/>
              <a:gd name="connsiteX15" fmla="*/ 275005 w 9517857"/>
              <a:gd name="connsiteY15" fmla="*/ 807229 h 918356"/>
              <a:gd name="connsiteX16" fmla="*/ 587824 w 9517857"/>
              <a:gd name="connsiteY16" fmla="*/ 798195 h 918356"/>
              <a:gd name="connsiteX17" fmla="*/ 651826 w 9517857"/>
              <a:gd name="connsiteY17" fmla="*/ 738338 h 918356"/>
              <a:gd name="connsiteX18" fmla="*/ 727985 w 9517857"/>
              <a:gd name="connsiteY18" fmla="*/ 719826 h 918356"/>
              <a:gd name="connsiteX19" fmla="*/ 778982 w 9517857"/>
              <a:gd name="connsiteY19" fmla="*/ 710142 h 918356"/>
              <a:gd name="connsiteX20" fmla="*/ 849944 w 9517857"/>
              <a:gd name="connsiteY20" fmla="*/ 717987 h 918356"/>
              <a:gd name="connsiteX21" fmla="*/ 921659 w 9517857"/>
              <a:gd name="connsiteY21" fmla="*/ 712695 h 918356"/>
              <a:gd name="connsiteX22" fmla="*/ 930946 w 9517857"/>
              <a:gd name="connsiteY22" fmla="*/ 734046 h 918356"/>
              <a:gd name="connsiteX23" fmla="*/ 986250 w 9517857"/>
              <a:gd name="connsiteY23" fmla="*/ 713530 h 918356"/>
              <a:gd name="connsiteX24" fmla="*/ 1013752 w 9517857"/>
              <a:gd name="connsiteY24" fmla="*/ 713361 h 918356"/>
              <a:gd name="connsiteX25" fmla="*/ 1023734 w 9517857"/>
              <a:gd name="connsiteY25" fmla="*/ 718571 h 918356"/>
              <a:gd name="connsiteX26" fmla="*/ 1063207 w 9517857"/>
              <a:gd name="connsiteY26" fmla="*/ 715651 h 918356"/>
              <a:gd name="connsiteX27" fmla="*/ 1081980 w 9517857"/>
              <a:gd name="connsiteY27" fmla="*/ 738455 h 918356"/>
              <a:gd name="connsiteX28" fmla="*/ 1218120 w 9517857"/>
              <a:gd name="connsiteY28" fmla="*/ 713280 h 918356"/>
              <a:gd name="connsiteX29" fmla="*/ 1397459 w 9517857"/>
              <a:gd name="connsiteY29" fmla="*/ 691190 h 918356"/>
              <a:gd name="connsiteX30" fmla="*/ 1580688 w 9517857"/>
              <a:gd name="connsiteY30" fmla="*/ 693697 h 918356"/>
              <a:gd name="connsiteX31" fmla="*/ 1772334 w 9517857"/>
              <a:gd name="connsiteY31" fmla="*/ 710640 h 918356"/>
              <a:gd name="connsiteX32" fmla="*/ 2002561 w 9517857"/>
              <a:gd name="connsiteY32" fmla="*/ 659917 h 918356"/>
              <a:gd name="connsiteX33" fmla="*/ 2135144 w 9517857"/>
              <a:gd name="connsiteY33" fmla="*/ 636501 h 918356"/>
              <a:gd name="connsiteX34" fmla="*/ 2440292 w 9517857"/>
              <a:gd name="connsiteY34" fmla="*/ 593862 h 918356"/>
              <a:gd name="connsiteX35" fmla="*/ 2547829 w 9517857"/>
              <a:gd name="connsiteY35" fmla="*/ 566150 h 918356"/>
              <a:gd name="connsiteX36" fmla="*/ 2658055 w 9517857"/>
              <a:gd name="connsiteY36" fmla="*/ 578727 h 918356"/>
              <a:gd name="connsiteX37" fmla="*/ 2693698 w 9517857"/>
              <a:gd name="connsiteY37" fmla="*/ 560029 h 918356"/>
              <a:gd name="connsiteX38" fmla="*/ 2699673 w 9517857"/>
              <a:gd name="connsiteY38" fmla="*/ 556400 h 918356"/>
              <a:gd name="connsiteX39" fmla="*/ 2727306 w 9517857"/>
              <a:gd name="connsiteY39" fmla="*/ 550698 h 918356"/>
              <a:gd name="connsiteX40" fmla="*/ 2730451 w 9517857"/>
              <a:gd name="connsiteY40" fmla="*/ 538058 h 918356"/>
              <a:gd name="connsiteX41" fmla="*/ 2768713 w 9517857"/>
              <a:gd name="connsiteY41" fmla="*/ 521575 h 918356"/>
              <a:gd name="connsiteX42" fmla="*/ 2820868 w 9517857"/>
              <a:gd name="connsiteY42" fmla="*/ 514160 h 918356"/>
              <a:gd name="connsiteX43" fmla="*/ 3073635 w 9517857"/>
              <a:gd name="connsiteY43" fmla="*/ 491294 h 918356"/>
              <a:gd name="connsiteX44" fmla="*/ 3222071 w 9517857"/>
              <a:gd name="connsiteY44" fmla="*/ 470559 h 918356"/>
              <a:gd name="connsiteX45" fmla="*/ 3274069 w 9517857"/>
              <a:gd name="connsiteY45" fmla="*/ 451605 h 918356"/>
              <a:gd name="connsiteX46" fmla="*/ 3349632 w 9517857"/>
              <a:gd name="connsiteY46" fmla="*/ 432583 h 918356"/>
              <a:gd name="connsiteX47" fmla="*/ 3479593 w 9517857"/>
              <a:gd name="connsiteY47" fmla="*/ 390437 h 918356"/>
              <a:gd name="connsiteX48" fmla="*/ 3660110 w 9517857"/>
              <a:gd name="connsiteY48" fmla="*/ 348726 h 918356"/>
              <a:gd name="connsiteX49" fmla="*/ 3750023 w 9517857"/>
              <a:gd name="connsiteY49" fmla="*/ 370678 h 918356"/>
              <a:gd name="connsiteX50" fmla="*/ 3844133 w 9517857"/>
              <a:gd name="connsiteY50" fmla="*/ 360648 h 918356"/>
              <a:gd name="connsiteX51" fmla="*/ 3913545 w 9517857"/>
              <a:gd name="connsiteY51" fmla="*/ 344235 h 918356"/>
              <a:gd name="connsiteX52" fmla="*/ 4266740 w 9517857"/>
              <a:gd name="connsiteY52" fmla="*/ 361454 h 918356"/>
              <a:gd name="connsiteX53" fmla="*/ 4430770 w 9517857"/>
              <a:gd name="connsiteY53" fmla="*/ 342643 h 918356"/>
              <a:gd name="connsiteX54" fmla="*/ 4512664 w 9517857"/>
              <a:gd name="connsiteY54" fmla="*/ 319948 h 918356"/>
              <a:gd name="connsiteX55" fmla="*/ 4616423 w 9517857"/>
              <a:gd name="connsiteY55" fmla="*/ 290914 h 918356"/>
              <a:gd name="connsiteX56" fmla="*/ 4691675 w 9517857"/>
              <a:gd name="connsiteY56" fmla="*/ 254011 h 918356"/>
              <a:gd name="connsiteX57" fmla="*/ 4689051 w 9517857"/>
              <a:gd name="connsiteY57" fmla="*/ 250968 h 918356"/>
              <a:gd name="connsiteX58" fmla="*/ 4719994 w 9517857"/>
              <a:gd name="connsiteY58" fmla="*/ 245307 h 918356"/>
              <a:gd name="connsiteX59" fmla="*/ 4752894 w 9517857"/>
              <a:gd name="connsiteY59" fmla="*/ 239875 h 918356"/>
              <a:gd name="connsiteX60" fmla="*/ 4769329 w 9517857"/>
              <a:gd name="connsiteY60" fmla="*/ 233585 h 918356"/>
              <a:gd name="connsiteX61" fmla="*/ 4775634 w 9517857"/>
              <a:gd name="connsiteY61" fmla="*/ 234063 h 918356"/>
              <a:gd name="connsiteX62" fmla="*/ 4790452 w 9517857"/>
              <a:gd name="connsiteY62" fmla="*/ 233572 h 918356"/>
              <a:gd name="connsiteX63" fmla="*/ 4789062 w 9517857"/>
              <a:gd name="connsiteY63" fmla="*/ 241924 h 918356"/>
              <a:gd name="connsiteX64" fmla="*/ 4827826 w 9517857"/>
              <a:gd name="connsiteY64" fmla="*/ 246977 h 918356"/>
              <a:gd name="connsiteX65" fmla="*/ 4892569 w 9517857"/>
              <a:gd name="connsiteY65" fmla="*/ 249933 h 918356"/>
              <a:gd name="connsiteX66" fmla="*/ 4896611 w 9517857"/>
              <a:gd name="connsiteY66" fmla="*/ 240448 h 918356"/>
              <a:gd name="connsiteX67" fmla="*/ 4917286 w 9517857"/>
              <a:gd name="connsiteY67" fmla="*/ 243659 h 918356"/>
              <a:gd name="connsiteX68" fmla="*/ 4981173 w 9517857"/>
              <a:gd name="connsiteY68" fmla="*/ 247103 h 918356"/>
              <a:gd name="connsiteX69" fmla="*/ 5060397 w 9517857"/>
              <a:gd name="connsiteY69" fmla="*/ 263688 h 918356"/>
              <a:gd name="connsiteX70" fmla="*/ 5252996 w 9517857"/>
              <a:gd name="connsiteY70" fmla="*/ 270655 h 918356"/>
              <a:gd name="connsiteX71" fmla="*/ 5358056 w 9517857"/>
              <a:gd name="connsiteY71" fmla="*/ 247248 h 918356"/>
              <a:gd name="connsiteX72" fmla="*/ 5426496 w 9517857"/>
              <a:gd name="connsiteY72" fmla="*/ 235142 h 918356"/>
              <a:gd name="connsiteX73" fmla="*/ 5497161 w 9517857"/>
              <a:gd name="connsiteY73" fmla="*/ 228808 h 918356"/>
              <a:gd name="connsiteX74" fmla="*/ 5826043 w 9517857"/>
              <a:gd name="connsiteY74" fmla="*/ 148073 h 918356"/>
              <a:gd name="connsiteX75" fmla="*/ 6013415 w 9517857"/>
              <a:gd name="connsiteY75" fmla="*/ 137316 h 918356"/>
              <a:gd name="connsiteX76" fmla="*/ 6080994 w 9517857"/>
              <a:gd name="connsiteY76" fmla="*/ 142938 h 918356"/>
              <a:gd name="connsiteX77" fmla="*/ 6194152 w 9517857"/>
              <a:gd name="connsiteY77" fmla="*/ 151772 h 918356"/>
              <a:gd name="connsiteX78" fmla="*/ 6281379 w 9517857"/>
              <a:gd name="connsiteY78" fmla="*/ 181626 h 918356"/>
              <a:gd name="connsiteX79" fmla="*/ 6374947 w 9517857"/>
              <a:gd name="connsiteY79" fmla="*/ 179799 h 918356"/>
              <a:gd name="connsiteX80" fmla="*/ 6448518 w 9517857"/>
              <a:gd name="connsiteY80" fmla="*/ 164378 h 918356"/>
              <a:gd name="connsiteX81" fmla="*/ 6544700 w 9517857"/>
              <a:gd name="connsiteY81" fmla="*/ 167161 h 918356"/>
              <a:gd name="connsiteX82" fmla="*/ 6648353 w 9517857"/>
              <a:gd name="connsiteY82" fmla="*/ 172250 h 918356"/>
              <a:gd name="connsiteX83" fmla="*/ 6736227 w 9517857"/>
              <a:gd name="connsiteY83" fmla="*/ 173216 h 918356"/>
              <a:gd name="connsiteX84" fmla="*/ 6977218 w 9517857"/>
              <a:gd name="connsiteY84" fmla="*/ 184289 h 918356"/>
              <a:gd name="connsiteX85" fmla="*/ 7065221 w 9517857"/>
              <a:gd name="connsiteY85" fmla="*/ 227531 h 918356"/>
              <a:gd name="connsiteX86" fmla="*/ 7565449 w 9517857"/>
              <a:gd name="connsiteY86" fmla="*/ 258950 h 918356"/>
              <a:gd name="connsiteX87" fmla="*/ 7599285 w 9517857"/>
              <a:gd name="connsiteY87" fmla="*/ 266021 h 918356"/>
              <a:gd name="connsiteX88" fmla="*/ 7644411 w 9517857"/>
              <a:gd name="connsiteY88" fmla="*/ 258986 h 918356"/>
              <a:gd name="connsiteX89" fmla="*/ 7825110 w 9517857"/>
              <a:gd name="connsiteY89" fmla="*/ 229109 h 918356"/>
              <a:gd name="connsiteX90" fmla="*/ 7965804 w 9517857"/>
              <a:gd name="connsiteY90" fmla="*/ 190545 h 918356"/>
              <a:gd name="connsiteX91" fmla="*/ 8147401 w 9517857"/>
              <a:gd name="connsiteY91" fmla="*/ 205617 h 918356"/>
              <a:gd name="connsiteX92" fmla="*/ 8256033 w 9517857"/>
              <a:gd name="connsiteY92" fmla="*/ 193713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 name="connsiteX102" fmla="*/ 9517856 w 9517857"/>
              <a:gd name="connsiteY102" fmla="*/ 0 h 918356"/>
              <a:gd name="connsiteX0" fmla="*/ 4686423 w 9517857"/>
              <a:gd name="connsiteY0" fmla="*/ 247919 h 918356"/>
              <a:gd name="connsiteX1" fmla="*/ 4689051 w 9517857"/>
              <a:gd name="connsiteY1" fmla="*/ 250968 h 918356"/>
              <a:gd name="connsiteX2" fmla="*/ 4687244 w 9517857"/>
              <a:gd name="connsiteY2" fmla="*/ 251298 h 918356"/>
              <a:gd name="connsiteX3" fmla="*/ 4686423 w 9517857"/>
              <a:gd name="connsiteY3" fmla="*/ 247919 h 918356"/>
              <a:gd name="connsiteX4" fmla="*/ 4685225 w 9517857"/>
              <a:gd name="connsiteY4" fmla="*/ 246530 h 918356"/>
              <a:gd name="connsiteX5" fmla="*/ 4686133 w 9517857"/>
              <a:gd name="connsiteY5" fmla="*/ 246727 h 918356"/>
              <a:gd name="connsiteX6" fmla="*/ 4686423 w 9517857"/>
              <a:gd name="connsiteY6" fmla="*/ 247919 h 918356"/>
              <a:gd name="connsiteX7" fmla="*/ 4685225 w 9517857"/>
              <a:gd name="connsiteY7" fmla="*/ 246530 h 918356"/>
              <a:gd name="connsiteX8" fmla="*/ 9517856 w 9517857"/>
              <a:gd name="connsiteY8" fmla="*/ 0 h 918356"/>
              <a:gd name="connsiteX9" fmla="*/ 9517857 w 9517857"/>
              <a:gd name="connsiteY9" fmla="*/ 12 h 918356"/>
              <a:gd name="connsiteX10" fmla="*/ 9517857 w 9517857"/>
              <a:gd name="connsiteY10" fmla="*/ 918356 h 918356"/>
              <a:gd name="connsiteX11" fmla="*/ 14604 w 9517857"/>
              <a:gd name="connsiteY11" fmla="*/ 918356 h 918356"/>
              <a:gd name="connsiteX12" fmla="*/ 12841 w 9517857"/>
              <a:gd name="connsiteY12" fmla="*/ 917763 h 918356"/>
              <a:gd name="connsiteX13" fmla="*/ 93 w 9517857"/>
              <a:gd name="connsiteY13" fmla="*/ 912471 h 918356"/>
              <a:gd name="connsiteX14" fmla="*/ 58674 w 9517857"/>
              <a:gd name="connsiteY14" fmla="*/ 890322 h 918356"/>
              <a:gd name="connsiteX15" fmla="*/ 275005 w 9517857"/>
              <a:gd name="connsiteY15" fmla="*/ 807229 h 918356"/>
              <a:gd name="connsiteX16" fmla="*/ 587824 w 9517857"/>
              <a:gd name="connsiteY16" fmla="*/ 798195 h 918356"/>
              <a:gd name="connsiteX17" fmla="*/ 651826 w 9517857"/>
              <a:gd name="connsiteY17" fmla="*/ 738338 h 918356"/>
              <a:gd name="connsiteX18" fmla="*/ 727985 w 9517857"/>
              <a:gd name="connsiteY18" fmla="*/ 719826 h 918356"/>
              <a:gd name="connsiteX19" fmla="*/ 778982 w 9517857"/>
              <a:gd name="connsiteY19" fmla="*/ 710142 h 918356"/>
              <a:gd name="connsiteX20" fmla="*/ 849944 w 9517857"/>
              <a:gd name="connsiteY20" fmla="*/ 717987 h 918356"/>
              <a:gd name="connsiteX21" fmla="*/ 921659 w 9517857"/>
              <a:gd name="connsiteY21" fmla="*/ 712695 h 918356"/>
              <a:gd name="connsiteX22" fmla="*/ 930946 w 9517857"/>
              <a:gd name="connsiteY22" fmla="*/ 734046 h 918356"/>
              <a:gd name="connsiteX23" fmla="*/ 986250 w 9517857"/>
              <a:gd name="connsiteY23" fmla="*/ 713530 h 918356"/>
              <a:gd name="connsiteX24" fmla="*/ 1013752 w 9517857"/>
              <a:gd name="connsiteY24" fmla="*/ 713361 h 918356"/>
              <a:gd name="connsiteX25" fmla="*/ 1023734 w 9517857"/>
              <a:gd name="connsiteY25" fmla="*/ 718571 h 918356"/>
              <a:gd name="connsiteX26" fmla="*/ 1063207 w 9517857"/>
              <a:gd name="connsiteY26" fmla="*/ 715651 h 918356"/>
              <a:gd name="connsiteX27" fmla="*/ 1081980 w 9517857"/>
              <a:gd name="connsiteY27" fmla="*/ 738455 h 918356"/>
              <a:gd name="connsiteX28" fmla="*/ 1218120 w 9517857"/>
              <a:gd name="connsiteY28" fmla="*/ 713280 h 918356"/>
              <a:gd name="connsiteX29" fmla="*/ 1397459 w 9517857"/>
              <a:gd name="connsiteY29" fmla="*/ 691190 h 918356"/>
              <a:gd name="connsiteX30" fmla="*/ 1580688 w 9517857"/>
              <a:gd name="connsiteY30" fmla="*/ 693697 h 918356"/>
              <a:gd name="connsiteX31" fmla="*/ 1772334 w 9517857"/>
              <a:gd name="connsiteY31" fmla="*/ 710640 h 918356"/>
              <a:gd name="connsiteX32" fmla="*/ 2002561 w 9517857"/>
              <a:gd name="connsiteY32" fmla="*/ 659917 h 918356"/>
              <a:gd name="connsiteX33" fmla="*/ 2135144 w 9517857"/>
              <a:gd name="connsiteY33" fmla="*/ 636501 h 918356"/>
              <a:gd name="connsiteX34" fmla="*/ 2440292 w 9517857"/>
              <a:gd name="connsiteY34" fmla="*/ 593862 h 918356"/>
              <a:gd name="connsiteX35" fmla="*/ 2547829 w 9517857"/>
              <a:gd name="connsiteY35" fmla="*/ 566150 h 918356"/>
              <a:gd name="connsiteX36" fmla="*/ 2658055 w 9517857"/>
              <a:gd name="connsiteY36" fmla="*/ 578727 h 918356"/>
              <a:gd name="connsiteX37" fmla="*/ 2693698 w 9517857"/>
              <a:gd name="connsiteY37" fmla="*/ 560029 h 918356"/>
              <a:gd name="connsiteX38" fmla="*/ 2699673 w 9517857"/>
              <a:gd name="connsiteY38" fmla="*/ 556400 h 918356"/>
              <a:gd name="connsiteX39" fmla="*/ 2727306 w 9517857"/>
              <a:gd name="connsiteY39" fmla="*/ 550698 h 918356"/>
              <a:gd name="connsiteX40" fmla="*/ 2730451 w 9517857"/>
              <a:gd name="connsiteY40" fmla="*/ 538058 h 918356"/>
              <a:gd name="connsiteX41" fmla="*/ 2768713 w 9517857"/>
              <a:gd name="connsiteY41" fmla="*/ 521575 h 918356"/>
              <a:gd name="connsiteX42" fmla="*/ 2820868 w 9517857"/>
              <a:gd name="connsiteY42" fmla="*/ 514160 h 918356"/>
              <a:gd name="connsiteX43" fmla="*/ 3073635 w 9517857"/>
              <a:gd name="connsiteY43" fmla="*/ 491294 h 918356"/>
              <a:gd name="connsiteX44" fmla="*/ 3222071 w 9517857"/>
              <a:gd name="connsiteY44" fmla="*/ 470559 h 918356"/>
              <a:gd name="connsiteX45" fmla="*/ 3274069 w 9517857"/>
              <a:gd name="connsiteY45" fmla="*/ 451605 h 918356"/>
              <a:gd name="connsiteX46" fmla="*/ 3349632 w 9517857"/>
              <a:gd name="connsiteY46" fmla="*/ 432583 h 918356"/>
              <a:gd name="connsiteX47" fmla="*/ 3479593 w 9517857"/>
              <a:gd name="connsiteY47" fmla="*/ 390437 h 918356"/>
              <a:gd name="connsiteX48" fmla="*/ 3660110 w 9517857"/>
              <a:gd name="connsiteY48" fmla="*/ 348726 h 918356"/>
              <a:gd name="connsiteX49" fmla="*/ 3750023 w 9517857"/>
              <a:gd name="connsiteY49" fmla="*/ 370678 h 918356"/>
              <a:gd name="connsiteX50" fmla="*/ 3844133 w 9517857"/>
              <a:gd name="connsiteY50" fmla="*/ 360648 h 918356"/>
              <a:gd name="connsiteX51" fmla="*/ 3913545 w 9517857"/>
              <a:gd name="connsiteY51" fmla="*/ 344235 h 918356"/>
              <a:gd name="connsiteX52" fmla="*/ 4266740 w 9517857"/>
              <a:gd name="connsiteY52" fmla="*/ 361454 h 918356"/>
              <a:gd name="connsiteX53" fmla="*/ 4430770 w 9517857"/>
              <a:gd name="connsiteY53" fmla="*/ 342643 h 918356"/>
              <a:gd name="connsiteX54" fmla="*/ 4512664 w 9517857"/>
              <a:gd name="connsiteY54" fmla="*/ 319948 h 918356"/>
              <a:gd name="connsiteX55" fmla="*/ 4616423 w 9517857"/>
              <a:gd name="connsiteY55" fmla="*/ 290914 h 918356"/>
              <a:gd name="connsiteX56" fmla="*/ 4691675 w 9517857"/>
              <a:gd name="connsiteY56" fmla="*/ 254011 h 918356"/>
              <a:gd name="connsiteX57" fmla="*/ 4689051 w 9517857"/>
              <a:gd name="connsiteY57" fmla="*/ 250968 h 918356"/>
              <a:gd name="connsiteX58" fmla="*/ 4719994 w 9517857"/>
              <a:gd name="connsiteY58" fmla="*/ 245307 h 918356"/>
              <a:gd name="connsiteX59" fmla="*/ 4752894 w 9517857"/>
              <a:gd name="connsiteY59" fmla="*/ 239875 h 918356"/>
              <a:gd name="connsiteX60" fmla="*/ 4769329 w 9517857"/>
              <a:gd name="connsiteY60" fmla="*/ 233585 h 918356"/>
              <a:gd name="connsiteX61" fmla="*/ 4775634 w 9517857"/>
              <a:gd name="connsiteY61" fmla="*/ 234063 h 918356"/>
              <a:gd name="connsiteX62" fmla="*/ 4790452 w 9517857"/>
              <a:gd name="connsiteY62" fmla="*/ 233572 h 918356"/>
              <a:gd name="connsiteX63" fmla="*/ 4789062 w 9517857"/>
              <a:gd name="connsiteY63" fmla="*/ 241924 h 918356"/>
              <a:gd name="connsiteX64" fmla="*/ 4827826 w 9517857"/>
              <a:gd name="connsiteY64" fmla="*/ 246977 h 918356"/>
              <a:gd name="connsiteX65" fmla="*/ 4892569 w 9517857"/>
              <a:gd name="connsiteY65" fmla="*/ 249933 h 918356"/>
              <a:gd name="connsiteX66" fmla="*/ 4896611 w 9517857"/>
              <a:gd name="connsiteY66" fmla="*/ 240448 h 918356"/>
              <a:gd name="connsiteX67" fmla="*/ 4917286 w 9517857"/>
              <a:gd name="connsiteY67" fmla="*/ 243659 h 918356"/>
              <a:gd name="connsiteX68" fmla="*/ 4981173 w 9517857"/>
              <a:gd name="connsiteY68" fmla="*/ 247103 h 918356"/>
              <a:gd name="connsiteX69" fmla="*/ 5060397 w 9517857"/>
              <a:gd name="connsiteY69" fmla="*/ 263688 h 918356"/>
              <a:gd name="connsiteX70" fmla="*/ 5252996 w 9517857"/>
              <a:gd name="connsiteY70" fmla="*/ 270655 h 918356"/>
              <a:gd name="connsiteX71" fmla="*/ 5358056 w 9517857"/>
              <a:gd name="connsiteY71" fmla="*/ 247248 h 918356"/>
              <a:gd name="connsiteX72" fmla="*/ 5426496 w 9517857"/>
              <a:gd name="connsiteY72" fmla="*/ 235142 h 918356"/>
              <a:gd name="connsiteX73" fmla="*/ 5497161 w 9517857"/>
              <a:gd name="connsiteY73" fmla="*/ 228808 h 918356"/>
              <a:gd name="connsiteX74" fmla="*/ 5826043 w 9517857"/>
              <a:gd name="connsiteY74" fmla="*/ 148073 h 918356"/>
              <a:gd name="connsiteX75" fmla="*/ 6013415 w 9517857"/>
              <a:gd name="connsiteY75" fmla="*/ 137316 h 918356"/>
              <a:gd name="connsiteX76" fmla="*/ 6080994 w 9517857"/>
              <a:gd name="connsiteY76" fmla="*/ 142938 h 918356"/>
              <a:gd name="connsiteX77" fmla="*/ 6194152 w 9517857"/>
              <a:gd name="connsiteY77" fmla="*/ 151772 h 918356"/>
              <a:gd name="connsiteX78" fmla="*/ 6281379 w 9517857"/>
              <a:gd name="connsiteY78" fmla="*/ 181626 h 918356"/>
              <a:gd name="connsiteX79" fmla="*/ 6374947 w 9517857"/>
              <a:gd name="connsiteY79" fmla="*/ 179799 h 918356"/>
              <a:gd name="connsiteX80" fmla="*/ 6448518 w 9517857"/>
              <a:gd name="connsiteY80" fmla="*/ 164378 h 918356"/>
              <a:gd name="connsiteX81" fmla="*/ 6544700 w 9517857"/>
              <a:gd name="connsiteY81" fmla="*/ 167161 h 918356"/>
              <a:gd name="connsiteX82" fmla="*/ 6648353 w 9517857"/>
              <a:gd name="connsiteY82" fmla="*/ 172250 h 918356"/>
              <a:gd name="connsiteX83" fmla="*/ 6736227 w 9517857"/>
              <a:gd name="connsiteY83" fmla="*/ 173216 h 918356"/>
              <a:gd name="connsiteX84" fmla="*/ 6977218 w 9517857"/>
              <a:gd name="connsiteY84" fmla="*/ 184289 h 918356"/>
              <a:gd name="connsiteX85" fmla="*/ 7065221 w 9517857"/>
              <a:gd name="connsiteY85" fmla="*/ 227531 h 918356"/>
              <a:gd name="connsiteX86" fmla="*/ 7565449 w 9517857"/>
              <a:gd name="connsiteY86" fmla="*/ 258950 h 918356"/>
              <a:gd name="connsiteX87" fmla="*/ 7599285 w 9517857"/>
              <a:gd name="connsiteY87" fmla="*/ 266021 h 918356"/>
              <a:gd name="connsiteX88" fmla="*/ 7644411 w 9517857"/>
              <a:gd name="connsiteY88" fmla="*/ 258986 h 918356"/>
              <a:gd name="connsiteX89" fmla="*/ 7825110 w 9517857"/>
              <a:gd name="connsiteY89" fmla="*/ 229109 h 918356"/>
              <a:gd name="connsiteX90" fmla="*/ 7965804 w 9517857"/>
              <a:gd name="connsiteY90" fmla="*/ 190545 h 918356"/>
              <a:gd name="connsiteX91" fmla="*/ 8147401 w 9517857"/>
              <a:gd name="connsiteY91" fmla="*/ 205617 h 918356"/>
              <a:gd name="connsiteX92" fmla="*/ 8256033 w 9517857"/>
              <a:gd name="connsiteY92" fmla="*/ 193713 h 918356"/>
              <a:gd name="connsiteX93" fmla="*/ 8551625 w 9517857"/>
              <a:gd name="connsiteY93" fmla="*/ 16151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 name="connsiteX102" fmla="*/ 9517856 w 9517857"/>
              <a:gd name="connsiteY102" fmla="*/ 0 h 918356"/>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660110 w 9517857"/>
              <a:gd name="connsiteY48" fmla="*/ 348714 h 918344"/>
              <a:gd name="connsiteX49" fmla="*/ 3750023 w 9517857"/>
              <a:gd name="connsiteY49" fmla="*/ 370666 h 918344"/>
              <a:gd name="connsiteX50" fmla="*/ 3844133 w 9517857"/>
              <a:gd name="connsiteY50" fmla="*/ 360636 h 918344"/>
              <a:gd name="connsiteX51" fmla="*/ 3913545 w 9517857"/>
              <a:gd name="connsiteY51" fmla="*/ 344223 h 918344"/>
              <a:gd name="connsiteX52" fmla="*/ 4266740 w 9517857"/>
              <a:gd name="connsiteY52" fmla="*/ 361442 h 918344"/>
              <a:gd name="connsiteX53" fmla="*/ 4430770 w 9517857"/>
              <a:gd name="connsiteY53" fmla="*/ 342631 h 918344"/>
              <a:gd name="connsiteX54" fmla="*/ 4512664 w 9517857"/>
              <a:gd name="connsiteY54" fmla="*/ 319936 h 918344"/>
              <a:gd name="connsiteX55" fmla="*/ 4616423 w 9517857"/>
              <a:gd name="connsiteY55" fmla="*/ 290902 h 918344"/>
              <a:gd name="connsiteX56" fmla="*/ 4691675 w 9517857"/>
              <a:gd name="connsiteY56" fmla="*/ 253999 h 918344"/>
              <a:gd name="connsiteX57" fmla="*/ 4689051 w 9517857"/>
              <a:gd name="connsiteY57" fmla="*/ 250956 h 918344"/>
              <a:gd name="connsiteX58" fmla="*/ 4719994 w 9517857"/>
              <a:gd name="connsiteY58" fmla="*/ 245295 h 918344"/>
              <a:gd name="connsiteX59" fmla="*/ 4752894 w 9517857"/>
              <a:gd name="connsiteY59" fmla="*/ 239863 h 918344"/>
              <a:gd name="connsiteX60" fmla="*/ 4769329 w 9517857"/>
              <a:gd name="connsiteY60" fmla="*/ 233573 h 918344"/>
              <a:gd name="connsiteX61" fmla="*/ 4775634 w 9517857"/>
              <a:gd name="connsiteY61" fmla="*/ 234051 h 918344"/>
              <a:gd name="connsiteX62" fmla="*/ 4790452 w 9517857"/>
              <a:gd name="connsiteY62" fmla="*/ 233560 h 918344"/>
              <a:gd name="connsiteX63" fmla="*/ 4789062 w 9517857"/>
              <a:gd name="connsiteY63" fmla="*/ 241912 h 918344"/>
              <a:gd name="connsiteX64" fmla="*/ 4827826 w 9517857"/>
              <a:gd name="connsiteY64" fmla="*/ 246965 h 918344"/>
              <a:gd name="connsiteX65" fmla="*/ 4892569 w 9517857"/>
              <a:gd name="connsiteY65" fmla="*/ 249921 h 918344"/>
              <a:gd name="connsiteX66" fmla="*/ 4896611 w 9517857"/>
              <a:gd name="connsiteY66" fmla="*/ 240436 h 918344"/>
              <a:gd name="connsiteX67" fmla="*/ 4917286 w 9517857"/>
              <a:gd name="connsiteY67" fmla="*/ 243647 h 918344"/>
              <a:gd name="connsiteX68" fmla="*/ 4981173 w 9517857"/>
              <a:gd name="connsiteY68" fmla="*/ 247091 h 918344"/>
              <a:gd name="connsiteX69" fmla="*/ 5060397 w 9517857"/>
              <a:gd name="connsiteY69" fmla="*/ 263676 h 918344"/>
              <a:gd name="connsiteX70" fmla="*/ 5252996 w 9517857"/>
              <a:gd name="connsiteY70" fmla="*/ 270643 h 918344"/>
              <a:gd name="connsiteX71" fmla="*/ 5358056 w 9517857"/>
              <a:gd name="connsiteY71" fmla="*/ 247236 h 918344"/>
              <a:gd name="connsiteX72" fmla="*/ 5426496 w 9517857"/>
              <a:gd name="connsiteY72" fmla="*/ 235130 h 918344"/>
              <a:gd name="connsiteX73" fmla="*/ 5497161 w 9517857"/>
              <a:gd name="connsiteY73" fmla="*/ 228796 h 918344"/>
              <a:gd name="connsiteX74" fmla="*/ 5826043 w 9517857"/>
              <a:gd name="connsiteY74" fmla="*/ 148061 h 918344"/>
              <a:gd name="connsiteX75" fmla="*/ 6013415 w 9517857"/>
              <a:gd name="connsiteY75" fmla="*/ 137304 h 918344"/>
              <a:gd name="connsiteX76" fmla="*/ 6080994 w 9517857"/>
              <a:gd name="connsiteY76" fmla="*/ 142926 h 918344"/>
              <a:gd name="connsiteX77" fmla="*/ 6194152 w 9517857"/>
              <a:gd name="connsiteY77" fmla="*/ 151760 h 918344"/>
              <a:gd name="connsiteX78" fmla="*/ 6281379 w 9517857"/>
              <a:gd name="connsiteY78" fmla="*/ 181614 h 918344"/>
              <a:gd name="connsiteX79" fmla="*/ 6374947 w 9517857"/>
              <a:gd name="connsiteY79" fmla="*/ 179787 h 918344"/>
              <a:gd name="connsiteX80" fmla="*/ 6448518 w 9517857"/>
              <a:gd name="connsiteY80" fmla="*/ 164366 h 918344"/>
              <a:gd name="connsiteX81" fmla="*/ 6544700 w 9517857"/>
              <a:gd name="connsiteY81" fmla="*/ 167149 h 918344"/>
              <a:gd name="connsiteX82" fmla="*/ 6648353 w 9517857"/>
              <a:gd name="connsiteY82" fmla="*/ 172238 h 918344"/>
              <a:gd name="connsiteX83" fmla="*/ 6736227 w 9517857"/>
              <a:gd name="connsiteY83" fmla="*/ 173204 h 918344"/>
              <a:gd name="connsiteX84" fmla="*/ 6977218 w 9517857"/>
              <a:gd name="connsiteY84" fmla="*/ 184277 h 918344"/>
              <a:gd name="connsiteX85" fmla="*/ 7065221 w 9517857"/>
              <a:gd name="connsiteY85" fmla="*/ 227519 h 918344"/>
              <a:gd name="connsiteX86" fmla="*/ 7565449 w 9517857"/>
              <a:gd name="connsiteY86" fmla="*/ 258938 h 918344"/>
              <a:gd name="connsiteX87" fmla="*/ 7599285 w 9517857"/>
              <a:gd name="connsiteY87" fmla="*/ 266009 h 918344"/>
              <a:gd name="connsiteX88" fmla="*/ 7644411 w 9517857"/>
              <a:gd name="connsiteY88" fmla="*/ 258974 h 918344"/>
              <a:gd name="connsiteX89" fmla="*/ 7825110 w 9517857"/>
              <a:gd name="connsiteY89" fmla="*/ 229097 h 918344"/>
              <a:gd name="connsiteX90" fmla="*/ 7965804 w 9517857"/>
              <a:gd name="connsiteY90" fmla="*/ 190533 h 918344"/>
              <a:gd name="connsiteX91" fmla="*/ 8147401 w 9517857"/>
              <a:gd name="connsiteY91" fmla="*/ 205605 h 918344"/>
              <a:gd name="connsiteX92" fmla="*/ 8256033 w 9517857"/>
              <a:gd name="connsiteY92" fmla="*/ 193701 h 918344"/>
              <a:gd name="connsiteX93" fmla="*/ 8551625 w 9517857"/>
              <a:gd name="connsiteY93" fmla="*/ 161505 h 918344"/>
              <a:gd name="connsiteX94" fmla="*/ 8715976 w 9517857"/>
              <a:gd name="connsiteY94" fmla="*/ 178362 h 918344"/>
              <a:gd name="connsiteX95" fmla="*/ 8778827 w 9517857"/>
              <a:gd name="connsiteY95" fmla="*/ 172924 h 918344"/>
              <a:gd name="connsiteX96" fmla="*/ 8840778 w 9517857"/>
              <a:gd name="connsiteY96" fmla="*/ 143137 h 918344"/>
              <a:gd name="connsiteX97" fmla="*/ 9010380 w 9517857"/>
              <a:gd name="connsiteY97" fmla="*/ 91879 h 918344"/>
              <a:gd name="connsiteX98" fmla="*/ 9110856 w 9517857"/>
              <a:gd name="connsiteY98" fmla="*/ 70985 h 918344"/>
              <a:gd name="connsiteX99" fmla="*/ 9268817 w 9517857"/>
              <a:gd name="connsiteY99" fmla="*/ 53070 h 918344"/>
              <a:gd name="connsiteX100" fmla="*/ 9316667 w 9517857"/>
              <a:gd name="connsiteY100" fmla="*/ 45035 h 918344"/>
              <a:gd name="connsiteX101" fmla="*/ 9428209 w 9517857"/>
              <a:gd name="connsiteY101"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660110 w 9517857"/>
              <a:gd name="connsiteY48" fmla="*/ 348714 h 918344"/>
              <a:gd name="connsiteX49" fmla="*/ 3750023 w 9517857"/>
              <a:gd name="connsiteY49" fmla="*/ 370666 h 918344"/>
              <a:gd name="connsiteX50" fmla="*/ 3844133 w 9517857"/>
              <a:gd name="connsiteY50" fmla="*/ 360636 h 918344"/>
              <a:gd name="connsiteX51" fmla="*/ 3913545 w 9517857"/>
              <a:gd name="connsiteY51" fmla="*/ 344223 h 918344"/>
              <a:gd name="connsiteX52" fmla="*/ 4266740 w 9517857"/>
              <a:gd name="connsiteY52" fmla="*/ 361442 h 918344"/>
              <a:gd name="connsiteX53" fmla="*/ 4430770 w 9517857"/>
              <a:gd name="connsiteY53" fmla="*/ 342631 h 918344"/>
              <a:gd name="connsiteX54" fmla="*/ 4512664 w 9517857"/>
              <a:gd name="connsiteY54" fmla="*/ 319936 h 918344"/>
              <a:gd name="connsiteX55" fmla="*/ 4616423 w 9517857"/>
              <a:gd name="connsiteY55" fmla="*/ 290902 h 918344"/>
              <a:gd name="connsiteX56" fmla="*/ 4691675 w 9517857"/>
              <a:gd name="connsiteY56" fmla="*/ 253999 h 918344"/>
              <a:gd name="connsiteX57" fmla="*/ 4689051 w 9517857"/>
              <a:gd name="connsiteY57" fmla="*/ 250956 h 918344"/>
              <a:gd name="connsiteX58" fmla="*/ 4719994 w 9517857"/>
              <a:gd name="connsiteY58" fmla="*/ 245295 h 918344"/>
              <a:gd name="connsiteX59" fmla="*/ 4752894 w 9517857"/>
              <a:gd name="connsiteY59" fmla="*/ 239863 h 918344"/>
              <a:gd name="connsiteX60" fmla="*/ 4769329 w 9517857"/>
              <a:gd name="connsiteY60" fmla="*/ 233573 h 918344"/>
              <a:gd name="connsiteX61" fmla="*/ 4775634 w 9517857"/>
              <a:gd name="connsiteY61" fmla="*/ 234051 h 918344"/>
              <a:gd name="connsiteX62" fmla="*/ 4790452 w 9517857"/>
              <a:gd name="connsiteY62" fmla="*/ 233560 h 918344"/>
              <a:gd name="connsiteX63" fmla="*/ 4789062 w 9517857"/>
              <a:gd name="connsiteY63" fmla="*/ 241912 h 918344"/>
              <a:gd name="connsiteX64" fmla="*/ 4827826 w 9517857"/>
              <a:gd name="connsiteY64" fmla="*/ 246965 h 918344"/>
              <a:gd name="connsiteX65" fmla="*/ 4892569 w 9517857"/>
              <a:gd name="connsiteY65" fmla="*/ 249921 h 918344"/>
              <a:gd name="connsiteX66" fmla="*/ 4896611 w 9517857"/>
              <a:gd name="connsiteY66" fmla="*/ 240436 h 918344"/>
              <a:gd name="connsiteX67" fmla="*/ 4917286 w 9517857"/>
              <a:gd name="connsiteY67" fmla="*/ 243647 h 918344"/>
              <a:gd name="connsiteX68" fmla="*/ 5060397 w 9517857"/>
              <a:gd name="connsiteY68" fmla="*/ 263676 h 918344"/>
              <a:gd name="connsiteX69" fmla="*/ 5252996 w 9517857"/>
              <a:gd name="connsiteY69" fmla="*/ 270643 h 918344"/>
              <a:gd name="connsiteX70" fmla="*/ 5358056 w 9517857"/>
              <a:gd name="connsiteY70" fmla="*/ 247236 h 918344"/>
              <a:gd name="connsiteX71" fmla="*/ 5426496 w 9517857"/>
              <a:gd name="connsiteY71" fmla="*/ 235130 h 918344"/>
              <a:gd name="connsiteX72" fmla="*/ 5497161 w 9517857"/>
              <a:gd name="connsiteY72" fmla="*/ 228796 h 918344"/>
              <a:gd name="connsiteX73" fmla="*/ 5826043 w 9517857"/>
              <a:gd name="connsiteY73" fmla="*/ 148061 h 918344"/>
              <a:gd name="connsiteX74" fmla="*/ 6013415 w 9517857"/>
              <a:gd name="connsiteY74" fmla="*/ 137304 h 918344"/>
              <a:gd name="connsiteX75" fmla="*/ 6080994 w 9517857"/>
              <a:gd name="connsiteY75" fmla="*/ 142926 h 918344"/>
              <a:gd name="connsiteX76" fmla="*/ 6194152 w 9517857"/>
              <a:gd name="connsiteY76" fmla="*/ 151760 h 918344"/>
              <a:gd name="connsiteX77" fmla="*/ 6281379 w 9517857"/>
              <a:gd name="connsiteY77" fmla="*/ 181614 h 918344"/>
              <a:gd name="connsiteX78" fmla="*/ 6374947 w 9517857"/>
              <a:gd name="connsiteY78" fmla="*/ 179787 h 918344"/>
              <a:gd name="connsiteX79" fmla="*/ 6448518 w 9517857"/>
              <a:gd name="connsiteY79" fmla="*/ 164366 h 918344"/>
              <a:gd name="connsiteX80" fmla="*/ 6544700 w 9517857"/>
              <a:gd name="connsiteY80" fmla="*/ 167149 h 918344"/>
              <a:gd name="connsiteX81" fmla="*/ 6648353 w 9517857"/>
              <a:gd name="connsiteY81" fmla="*/ 172238 h 918344"/>
              <a:gd name="connsiteX82" fmla="*/ 6736227 w 9517857"/>
              <a:gd name="connsiteY82" fmla="*/ 173204 h 918344"/>
              <a:gd name="connsiteX83" fmla="*/ 6977218 w 9517857"/>
              <a:gd name="connsiteY83" fmla="*/ 184277 h 918344"/>
              <a:gd name="connsiteX84" fmla="*/ 7065221 w 9517857"/>
              <a:gd name="connsiteY84" fmla="*/ 227519 h 918344"/>
              <a:gd name="connsiteX85" fmla="*/ 7565449 w 9517857"/>
              <a:gd name="connsiteY85" fmla="*/ 258938 h 918344"/>
              <a:gd name="connsiteX86" fmla="*/ 7599285 w 9517857"/>
              <a:gd name="connsiteY86" fmla="*/ 266009 h 918344"/>
              <a:gd name="connsiteX87" fmla="*/ 7644411 w 9517857"/>
              <a:gd name="connsiteY87" fmla="*/ 258974 h 918344"/>
              <a:gd name="connsiteX88" fmla="*/ 7825110 w 9517857"/>
              <a:gd name="connsiteY88" fmla="*/ 229097 h 918344"/>
              <a:gd name="connsiteX89" fmla="*/ 7965804 w 9517857"/>
              <a:gd name="connsiteY89" fmla="*/ 190533 h 918344"/>
              <a:gd name="connsiteX90" fmla="*/ 8147401 w 9517857"/>
              <a:gd name="connsiteY90" fmla="*/ 205605 h 918344"/>
              <a:gd name="connsiteX91" fmla="*/ 8256033 w 9517857"/>
              <a:gd name="connsiteY91" fmla="*/ 193701 h 918344"/>
              <a:gd name="connsiteX92" fmla="*/ 8551625 w 9517857"/>
              <a:gd name="connsiteY92" fmla="*/ 161505 h 918344"/>
              <a:gd name="connsiteX93" fmla="*/ 8715976 w 9517857"/>
              <a:gd name="connsiteY93" fmla="*/ 178362 h 918344"/>
              <a:gd name="connsiteX94" fmla="*/ 8778827 w 9517857"/>
              <a:gd name="connsiteY94" fmla="*/ 172924 h 918344"/>
              <a:gd name="connsiteX95" fmla="*/ 8840778 w 9517857"/>
              <a:gd name="connsiteY95" fmla="*/ 143137 h 918344"/>
              <a:gd name="connsiteX96" fmla="*/ 9010380 w 9517857"/>
              <a:gd name="connsiteY96" fmla="*/ 91879 h 918344"/>
              <a:gd name="connsiteX97" fmla="*/ 9110856 w 9517857"/>
              <a:gd name="connsiteY97" fmla="*/ 70985 h 918344"/>
              <a:gd name="connsiteX98" fmla="*/ 9268817 w 9517857"/>
              <a:gd name="connsiteY98" fmla="*/ 53070 h 918344"/>
              <a:gd name="connsiteX99" fmla="*/ 9316667 w 9517857"/>
              <a:gd name="connsiteY99" fmla="*/ 45035 h 918344"/>
              <a:gd name="connsiteX100" fmla="*/ 9428209 w 9517857"/>
              <a:gd name="connsiteY100"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26043 w 9517857"/>
              <a:gd name="connsiteY72" fmla="*/ 148061 h 918344"/>
              <a:gd name="connsiteX73" fmla="*/ 6013415 w 9517857"/>
              <a:gd name="connsiteY73" fmla="*/ 137304 h 918344"/>
              <a:gd name="connsiteX74" fmla="*/ 6080994 w 9517857"/>
              <a:gd name="connsiteY74" fmla="*/ 142926 h 918344"/>
              <a:gd name="connsiteX75" fmla="*/ 6194152 w 9517857"/>
              <a:gd name="connsiteY75" fmla="*/ 151760 h 918344"/>
              <a:gd name="connsiteX76" fmla="*/ 6281379 w 9517857"/>
              <a:gd name="connsiteY76" fmla="*/ 181614 h 918344"/>
              <a:gd name="connsiteX77" fmla="*/ 6374947 w 9517857"/>
              <a:gd name="connsiteY77" fmla="*/ 179787 h 918344"/>
              <a:gd name="connsiteX78" fmla="*/ 6448518 w 9517857"/>
              <a:gd name="connsiteY78" fmla="*/ 164366 h 918344"/>
              <a:gd name="connsiteX79" fmla="*/ 6544700 w 9517857"/>
              <a:gd name="connsiteY79" fmla="*/ 167149 h 918344"/>
              <a:gd name="connsiteX80" fmla="*/ 6648353 w 9517857"/>
              <a:gd name="connsiteY80" fmla="*/ 172238 h 918344"/>
              <a:gd name="connsiteX81" fmla="*/ 6736227 w 9517857"/>
              <a:gd name="connsiteY81" fmla="*/ 173204 h 918344"/>
              <a:gd name="connsiteX82" fmla="*/ 6977218 w 9517857"/>
              <a:gd name="connsiteY82" fmla="*/ 184277 h 918344"/>
              <a:gd name="connsiteX83" fmla="*/ 7065221 w 9517857"/>
              <a:gd name="connsiteY83" fmla="*/ 227519 h 918344"/>
              <a:gd name="connsiteX84" fmla="*/ 7565449 w 9517857"/>
              <a:gd name="connsiteY84" fmla="*/ 258938 h 918344"/>
              <a:gd name="connsiteX85" fmla="*/ 7599285 w 9517857"/>
              <a:gd name="connsiteY85" fmla="*/ 266009 h 918344"/>
              <a:gd name="connsiteX86" fmla="*/ 7644411 w 9517857"/>
              <a:gd name="connsiteY86" fmla="*/ 258974 h 918344"/>
              <a:gd name="connsiteX87" fmla="*/ 7825110 w 9517857"/>
              <a:gd name="connsiteY87" fmla="*/ 229097 h 918344"/>
              <a:gd name="connsiteX88" fmla="*/ 7965804 w 9517857"/>
              <a:gd name="connsiteY88" fmla="*/ 190533 h 918344"/>
              <a:gd name="connsiteX89" fmla="*/ 8147401 w 9517857"/>
              <a:gd name="connsiteY89" fmla="*/ 205605 h 918344"/>
              <a:gd name="connsiteX90" fmla="*/ 8256033 w 9517857"/>
              <a:gd name="connsiteY90" fmla="*/ 193701 h 918344"/>
              <a:gd name="connsiteX91" fmla="*/ 8551625 w 9517857"/>
              <a:gd name="connsiteY91" fmla="*/ 161505 h 918344"/>
              <a:gd name="connsiteX92" fmla="*/ 8715976 w 9517857"/>
              <a:gd name="connsiteY92" fmla="*/ 178362 h 918344"/>
              <a:gd name="connsiteX93" fmla="*/ 8778827 w 9517857"/>
              <a:gd name="connsiteY93" fmla="*/ 172924 h 918344"/>
              <a:gd name="connsiteX94" fmla="*/ 8840778 w 9517857"/>
              <a:gd name="connsiteY94" fmla="*/ 143137 h 918344"/>
              <a:gd name="connsiteX95" fmla="*/ 9010380 w 9517857"/>
              <a:gd name="connsiteY95" fmla="*/ 91879 h 918344"/>
              <a:gd name="connsiteX96" fmla="*/ 9110856 w 9517857"/>
              <a:gd name="connsiteY96" fmla="*/ 70985 h 918344"/>
              <a:gd name="connsiteX97" fmla="*/ 9268817 w 9517857"/>
              <a:gd name="connsiteY97" fmla="*/ 53070 h 918344"/>
              <a:gd name="connsiteX98" fmla="*/ 9316667 w 9517857"/>
              <a:gd name="connsiteY98" fmla="*/ 45035 h 918344"/>
              <a:gd name="connsiteX99" fmla="*/ 9428209 w 9517857"/>
              <a:gd name="connsiteY99"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6013415 w 9517857"/>
              <a:gd name="connsiteY72" fmla="*/ 137304 h 918344"/>
              <a:gd name="connsiteX73" fmla="*/ 6080994 w 9517857"/>
              <a:gd name="connsiteY73" fmla="*/ 1429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565449 w 9517857"/>
              <a:gd name="connsiteY83" fmla="*/ 258938 h 918344"/>
              <a:gd name="connsiteX84" fmla="*/ 7599285 w 9517857"/>
              <a:gd name="connsiteY84" fmla="*/ 2660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80994 w 9517857"/>
              <a:gd name="connsiteY73" fmla="*/ 1429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565449 w 9517857"/>
              <a:gd name="connsiteY83" fmla="*/ 258938 h 918344"/>
              <a:gd name="connsiteX84" fmla="*/ 7599285 w 9517857"/>
              <a:gd name="connsiteY84" fmla="*/ 2660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14778 w 9517857"/>
              <a:gd name="connsiteY73" fmla="*/ 1683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565449 w 9517857"/>
              <a:gd name="connsiteY83" fmla="*/ 258938 h 918344"/>
              <a:gd name="connsiteX84" fmla="*/ 7599285 w 9517857"/>
              <a:gd name="connsiteY84" fmla="*/ 2660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14778 w 9517857"/>
              <a:gd name="connsiteY73" fmla="*/ 1683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565449 w 9517857"/>
              <a:gd name="connsiteY83" fmla="*/ 258938 h 918344"/>
              <a:gd name="connsiteX84" fmla="*/ 7350974 w 9517857"/>
              <a:gd name="connsiteY84" fmla="*/ 3803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14778 w 9517857"/>
              <a:gd name="connsiteY73" fmla="*/ 1683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366801 w 9517857"/>
              <a:gd name="connsiteY83" fmla="*/ 258938 h 918344"/>
              <a:gd name="connsiteX84" fmla="*/ 7350974 w 9517857"/>
              <a:gd name="connsiteY84" fmla="*/ 3803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14778 w 9517857"/>
              <a:gd name="connsiteY73" fmla="*/ 1683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366801 w 9517857"/>
              <a:gd name="connsiteY83" fmla="*/ 258938 h 918344"/>
              <a:gd name="connsiteX84" fmla="*/ 7433745 w 9517857"/>
              <a:gd name="connsiteY84" fmla="*/ 24695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547829 w 9517857"/>
              <a:gd name="connsiteY34" fmla="*/ 5661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13545 w 9517857"/>
              <a:gd name="connsiteY49" fmla="*/ 34422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7965804 w 9517857"/>
              <a:gd name="connsiteY86" fmla="*/ 190533 h 918344"/>
              <a:gd name="connsiteX87" fmla="*/ 8147401 w 9517857"/>
              <a:gd name="connsiteY87" fmla="*/ 205605 h 918344"/>
              <a:gd name="connsiteX88" fmla="*/ 8256033 w 9517857"/>
              <a:gd name="connsiteY88" fmla="*/ 193701 h 918344"/>
              <a:gd name="connsiteX89" fmla="*/ 8551625 w 9517857"/>
              <a:gd name="connsiteY89" fmla="*/ 161505 h 918344"/>
              <a:gd name="connsiteX90" fmla="*/ 8715976 w 9517857"/>
              <a:gd name="connsiteY90" fmla="*/ 178362 h 918344"/>
              <a:gd name="connsiteX91" fmla="*/ 8778827 w 9517857"/>
              <a:gd name="connsiteY91" fmla="*/ 172924 h 918344"/>
              <a:gd name="connsiteX92" fmla="*/ 8840778 w 9517857"/>
              <a:gd name="connsiteY92" fmla="*/ 143137 h 918344"/>
              <a:gd name="connsiteX93" fmla="*/ 9010380 w 9517857"/>
              <a:gd name="connsiteY93" fmla="*/ 91879 h 918344"/>
              <a:gd name="connsiteX94" fmla="*/ 9110856 w 9517857"/>
              <a:gd name="connsiteY94" fmla="*/ 70985 h 918344"/>
              <a:gd name="connsiteX95" fmla="*/ 9268817 w 9517857"/>
              <a:gd name="connsiteY95" fmla="*/ 53070 h 918344"/>
              <a:gd name="connsiteX96" fmla="*/ 9316667 w 9517857"/>
              <a:gd name="connsiteY96" fmla="*/ 45035 h 918344"/>
              <a:gd name="connsiteX97" fmla="*/ 9428209 w 9517857"/>
              <a:gd name="connsiteY97"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13545 w 9517857"/>
              <a:gd name="connsiteY49" fmla="*/ 34422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7965804 w 9517857"/>
              <a:gd name="connsiteY86" fmla="*/ 190533 h 918344"/>
              <a:gd name="connsiteX87" fmla="*/ 8147401 w 9517857"/>
              <a:gd name="connsiteY87" fmla="*/ 205605 h 918344"/>
              <a:gd name="connsiteX88" fmla="*/ 8256033 w 9517857"/>
              <a:gd name="connsiteY88" fmla="*/ 193701 h 918344"/>
              <a:gd name="connsiteX89" fmla="*/ 8551625 w 9517857"/>
              <a:gd name="connsiteY89" fmla="*/ 161505 h 918344"/>
              <a:gd name="connsiteX90" fmla="*/ 8715976 w 9517857"/>
              <a:gd name="connsiteY90" fmla="*/ 178362 h 918344"/>
              <a:gd name="connsiteX91" fmla="*/ 8778827 w 9517857"/>
              <a:gd name="connsiteY91" fmla="*/ 172924 h 918344"/>
              <a:gd name="connsiteX92" fmla="*/ 8840778 w 9517857"/>
              <a:gd name="connsiteY92" fmla="*/ 143137 h 918344"/>
              <a:gd name="connsiteX93" fmla="*/ 9010380 w 9517857"/>
              <a:gd name="connsiteY93" fmla="*/ 91879 h 918344"/>
              <a:gd name="connsiteX94" fmla="*/ 9110856 w 9517857"/>
              <a:gd name="connsiteY94" fmla="*/ 70985 h 918344"/>
              <a:gd name="connsiteX95" fmla="*/ 9268817 w 9517857"/>
              <a:gd name="connsiteY95" fmla="*/ 53070 h 918344"/>
              <a:gd name="connsiteX96" fmla="*/ 9316667 w 9517857"/>
              <a:gd name="connsiteY96" fmla="*/ 45035 h 918344"/>
              <a:gd name="connsiteX97" fmla="*/ 9428209 w 9517857"/>
              <a:gd name="connsiteY97"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7965804 w 9517857"/>
              <a:gd name="connsiteY86" fmla="*/ 190533 h 918344"/>
              <a:gd name="connsiteX87" fmla="*/ 8147401 w 9517857"/>
              <a:gd name="connsiteY87" fmla="*/ 205605 h 918344"/>
              <a:gd name="connsiteX88" fmla="*/ 8256033 w 9517857"/>
              <a:gd name="connsiteY88" fmla="*/ 193701 h 918344"/>
              <a:gd name="connsiteX89" fmla="*/ 8551625 w 9517857"/>
              <a:gd name="connsiteY89" fmla="*/ 161505 h 918344"/>
              <a:gd name="connsiteX90" fmla="*/ 8715976 w 9517857"/>
              <a:gd name="connsiteY90" fmla="*/ 178362 h 918344"/>
              <a:gd name="connsiteX91" fmla="*/ 8778827 w 9517857"/>
              <a:gd name="connsiteY91" fmla="*/ 172924 h 918344"/>
              <a:gd name="connsiteX92" fmla="*/ 8840778 w 9517857"/>
              <a:gd name="connsiteY92" fmla="*/ 143137 h 918344"/>
              <a:gd name="connsiteX93" fmla="*/ 9010380 w 9517857"/>
              <a:gd name="connsiteY93" fmla="*/ 91879 h 918344"/>
              <a:gd name="connsiteX94" fmla="*/ 9110856 w 9517857"/>
              <a:gd name="connsiteY94" fmla="*/ 70985 h 918344"/>
              <a:gd name="connsiteX95" fmla="*/ 9268817 w 9517857"/>
              <a:gd name="connsiteY95" fmla="*/ 53070 h 918344"/>
              <a:gd name="connsiteX96" fmla="*/ 9316667 w 9517857"/>
              <a:gd name="connsiteY96" fmla="*/ 45035 h 918344"/>
              <a:gd name="connsiteX97" fmla="*/ 9428209 w 9517857"/>
              <a:gd name="connsiteY97"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8147401 w 9517857"/>
              <a:gd name="connsiteY86" fmla="*/ 205605 h 918344"/>
              <a:gd name="connsiteX87" fmla="*/ 8256033 w 9517857"/>
              <a:gd name="connsiteY87" fmla="*/ 193701 h 918344"/>
              <a:gd name="connsiteX88" fmla="*/ 8551625 w 9517857"/>
              <a:gd name="connsiteY88" fmla="*/ 161505 h 918344"/>
              <a:gd name="connsiteX89" fmla="*/ 8715976 w 9517857"/>
              <a:gd name="connsiteY89" fmla="*/ 178362 h 918344"/>
              <a:gd name="connsiteX90" fmla="*/ 8778827 w 9517857"/>
              <a:gd name="connsiteY90" fmla="*/ 172924 h 918344"/>
              <a:gd name="connsiteX91" fmla="*/ 8840778 w 9517857"/>
              <a:gd name="connsiteY91" fmla="*/ 143137 h 918344"/>
              <a:gd name="connsiteX92" fmla="*/ 9010380 w 9517857"/>
              <a:gd name="connsiteY92" fmla="*/ 91879 h 918344"/>
              <a:gd name="connsiteX93" fmla="*/ 9110856 w 9517857"/>
              <a:gd name="connsiteY93" fmla="*/ 70985 h 918344"/>
              <a:gd name="connsiteX94" fmla="*/ 9268817 w 9517857"/>
              <a:gd name="connsiteY94" fmla="*/ 53070 h 918344"/>
              <a:gd name="connsiteX95" fmla="*/ 9316667 w 9517857"/>
              <a:gd name="connsiteY95" fmla="*/ 45035 h 918344"/>
              <a:gd name="connsiteX96" fmla="*/ 9428209 w 9517857"/>
              <a:gd name="connsiteY96"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8106016 w 9517857"/>
              <a:gd name="connsiteY86" fmla="*/ 231005 h 918344"/>
              <a:gd name="connsiteX87" fmla="*/ 8256033 w 9517857"/>
              <a:gd name="connsiteY87" fmla="*/ 193701 h 918344"/>
              <a:gd name="connsiteX88" fmla="*/ 8551625 w 9517857"/>
              <a:gd name="connsiteY88" fmla="*/ 161505 h 918344"/>
              <a:gd name="connsiteX89" fmla="*/ 8715976 w 9517857"/>
              <a:gd name="connsiteY89" fmla="*/ 178362 h 918344"/>
              <a:gd name="connsiteX90" fmla="*/ 8778827 w 9517857"/>
              <a:gd name="connsiteY90" fmla="*/ 172924 h 918344"/>
              <a:gd name="connsiteX91" fmla="*/ 8840778 w 9517857"/>
              <a:gd name="connsiteY91" fmla="*/ 143137 h 918344"/>
              <a:gd name="connsiteX92" fmla="*/ 9010380 w 9517857"/>
              <a:gd name="connsiteY92" fmla="*/ 91879 h 918344"/>
              <a:gd name="connsiteX93" fmla="*/ 9110856 w 9517857"/>
              <a:gd name="connsiteY93" fmla="*/ 70985 h 918344"/>
              <a:gd name="connsiteX94" fmla="*/ 9268817 w 9517857"/>
              <a:gd name="connsiteY94" fmla="*/ 53070 h 918344"/>
              <a:gd name="connsiteX95" fmla="*/ 9316667 w 9517857"/>
              <a:gd name="connsiteY95" fmla="*/ 45035 h 918344"/>
              <a:gd name="connsiteX96" fmla="*/ 9428209 w 9517857"/>
              <a:gd name="connsiteY96"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6014778 w 9517857"/>
              <a:gd name="connsiteY71" fmla="*/ 16832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840778 w 9517857"/>
              <a:gd name="connsiteY89" fmla="*/ 143137 h 918344"/>
              <a:gd name="connsiteX90" fmla="*/ 9010380 w 9517857"/>
              <a:gd name="connsiteY90" fmla="*/ 91879 h 918344"/>
              <a:gd name="connsiteX91" fmla="*/ 9110856 w 9517857"/>
              <a:gd name="connsiteY91" fmla="*/ 70985 h 918344"/>
              <a:gd name="connsiteX92" fmla="*/ 9268817 w 9517857"/>
              <a:gd name="connsiteY92" fmla="*/ 53070 h 918344"/>
              <a:gd name="connsiteX93" fmla="*/ 9316667 w 9517857"/>
              <a:gd name="connsiteY93" fmla="*/ 45035 h 918344"/>
              <a:gd name="connsiteX94" fmla="*/ 9428209 w 9517857"/>
              <a:gd name="connsiteY94"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840778 w 9517857"/>
              <a:gd name="connsiteY88" fmla="*/ 143137 h 918344"/>
              <a:gd name="connsiteX89" fmla="*/ 9010380 w 9517857"/>
              <a:gd name="connsiteY89" fmla="*/ 9187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91116 w 9517857"/>
              <a:gd name="connsiteY88" fmla="*/ 143137 h 918344"/>
              <a:gd name="connsiteX89" fmla="*/ 9010380 w 9517857"/>
              <a:gd name="connsiteY89" fmla="*/ 9187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91116 w 9517857"/>
              <a:gd name="connsiteY88" fmla="*/ 143137 h 918344"/>
              <a:gd name="connsiteX89" fmla="*/ 9010380 w 9517857"/>
              <a:gd name="connsiteY89" fmla="*/ 9187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91116 w 9517857"/>
              <a:gd name="connsiteY88" fmla="*/ 143137 h 918344"/>
              <a:gd name="connsiteX89" fmla="*/ 9002103 w 9517857"/>
              <a:gd name="connsiteY89" fmla="*/ 8552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683515 w 9517857"/>
              <a:gd name="connsiteY88" fmla="*/ 143137 h 918344"/>
              <a:gd name="connsiteX89" fmla="*/ 9002103 w 9517857"/>
              <a:gd name="connsiteY89" fmla="*/ 8552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63955 w 9517857"/>
              <a:gd name="connsiteY85" fmla="*/ 205605 h 918344"/>
              <a:gd name="connsiteX86" fmla="*/ 8256033 w 9517857"/>
              <a:gd name="connsiteY86" fmla="*/ 193701 h 918344"/>
              <a:gd name="connsiteX87" fmla="*/ 8551625 w 9517857"/>
              <a:gd name="connsiteY87" fmla="*/ 161505 h 918344"/>
              <a:gd name="connsiteX88" fmla="*/ 8683515 w 9517857"/>
              <a:gd name="connsiteY88" fmla="*/ 143137 h 918344"/>
              <a:gd name="connsiteX89" fmla="*/ 9002103 w 9517857"/>
              <a:gd name="connsiteY89" fmla="*/ 8552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9517857" h="918344">
                <a:moveTo>
                  <a:pt x="4686423" y="247907"/>
                </a:moveTo>
                <a:lnTo>
                  <a:pt x="4689051" y="250956"/>
                </a:lnTo>
                <a:lnTo>
                  <a:pt x="4687244" y="251286"/>
                </a:lnTo>
                <a:lnTo>
                  <a:pt x="4686423" y="247907"/>
                </a:lnTo>
                <a:close/>
                <a:moveTo>
                  <a:pt x="4685225" y="246518"/>
                </a:moveTo>
                <a:cubicBezTo>
                  <a:pt x="4688837" y="243186"/>
                  <a:pt x="4687468" y="244586"/>
                  <a:pt x="4686133" y="246715"/>
                </a:cubicBezTo>
                <a:cubicBezTo>
                  <a:pt x="4686230" y="247112"/>
                  <a:pt x="4686326" y="247510"/>
                  <a:pt x="4686423" y="247907"/>
                </a:cubicBezTo>
                <a:lnTo>
                  <a:pt x="4685225" y="246518"/>
                </a:lnTo>
                <a:close/>
                <a:moveTo>
                  <a:pt x="9428209" y="29911"/>
                </a:moveTo>
                <a:lnTo>
                  <a:pt x="9517857" y="0"/>
                </a:lnTo>
                <a:lnTo>
                  <a:pt x="9517857" y="918344"/>
                </a:lnTo>
                <a:lnTo>
                  <a:pt x="14604" y="918344"/>
                </a:lnTo>
                <a:lnTo>
                  <a:pt x="12841" y="917751"/>
                </a:lnTo>
                <a:cubicBezTo>
                  <a:pt x="4532" y="914852"/>
                  <a:pt x="-773" y="912795"/>
                  <a:pt x="93" y="912459"/>
                </a:cubicBezTo>
                <a:cubicBezTo>
                  <a:pt x="172" y="912286"/>
                  <a:pt x="58594" y="890483"/>
                  <a:pt x="58674" y="890310"/>
                </a:cubicBezTo>
                <a:cubicBezTo>
                  <a:pt x="127436" y="929602"/>
                  <a:pt x="206243" y="828214"/>
                  <a:pt x="275005" y="807217"/>
                </a:cubicBezTo>
                <a:cubicBezTo>
                  <a:pt x="303983" y="806075"/>
                  <a:pt x="504960" y="777363"/>
                  <a:pt x="587824" y="798183"/>
                </a:cubicBezTo>
                <a:cubicBezTo>
                  <a:pt x="598733" y="769336"/>
                  <a:pt x="682904" y="785912"/>
                  <a:pt x="651826" y="738326"/>
                </a:cubicBezTo>
                <a:cubicBezTo>
                  <a:pt x="688440" y="737850"/>
                  <a:pt x="753255" y="750384"/>
                  <a:pt x="727985" y="719814"/>
                </a:cubicBezTo>
                <a:cubicBezTo>
                  <a:pt x="739648" y="718737"/>
                  <a:pt x="775717" y="715075"/>
                  <a:pt x="778982" y="710130"/>
                </a:cubicBezTo>
                <a:cubicBezTo>
                  <a:pt x="779189" y="709395"/>
                  <a:pt x="849736" y="718709"/>
                  <a:pt x="849944" y="717975"/>
                </a:cubicBezTo>
                <a:lnTo>
                  <a:pt x="921659" y="712683"/>
                </a:lnTo>
                <a:lnTo>
                  <a:pt x="930946" y="734034"/>
                </a:lnTo>
                <a:lnTo>
                  <a:pt x="986250" y="713518"/>
                </a:lnTo>
                <a:lnTo>
                  <a:pt x="1013752" y="713349"/>
                </a:lnTo>
                <a:lnTo>
                  <a:pt x="1023734" y="718559"/>
                </a:lnTo>
                <a:cubicBezTo>
                  <a:pt x="1033291" y="721264"/>
                  <a:pt x="1045398" y="721382"/>
                  <a:pt x="1063207" y="715639"/>
                </a:cubicBezTo>
                <a:lnTo>
                  <a:pt x="1081980" y="738443"/>
                </a:lnTo>
                <a:lnTo>
                  <a:pt x="1218120" y="713268"/>
                </a:lnTo>
                <a:cubicBezTo>
                  <a:pt x="1230137" y="716150"/>
                  <a:pt x="1387179" y="685167"/>
                  <a:pt x="1397459" y="691178"/>
                </a:cubicBezTo>
                <a:cubicBezTo>
                  <a:pt x="1490025" y="704972"/>
                  <a:pt x="1465878" y="715592"/>
                  <a:pt x="1580688" y="693685"/>
                </a:cubicBezTo>
                <a:cubicBezTo>
                  <a:pt x="1607067" y="704367"/>
                  <a:pt x="1719477" y="658227"/>
                  <a:pt x="1772334" y="710628"/>
                </a:cubicBezTo>
                <a:cubicBezTo>
                  <a:pt x="1745536" y="644812"/>
                  <a:pt x="1976078" y="716424"/>
                  <a:pt x="2002561" y="659905"/>
                </a:cubicBezTo>
                <a:cubicBezTo>
                  <a:pt x="2045346" y="660345"/>
                  <a:pt x="2166676" y="654379"/>
                  <a:pt x="2135144" y="636489"/>
                </a:cubicBezTo>
                <a:cubicBezTo>
                  <a:pt x="2226022" y="620861"/>
                  <a:pt x="2361353" y="588467"/>
                  <a:pt x="2448505" y="578838"/>
                </a:cubicBezTo>
                <a:cubicBezTo>
                  <a:pt x="2446114" y="626857"/>
                  <a:pt x="2632278" y="528268"/>
                  <a:pt x="2658055" y="578715"/>
                </a:cubicBezTo>
                <a:cubicBezTo>
                  <a:pt x="2670795" y="573569"/>
                  <a:pt x="2682322" y="566993"/>
                  <a:pt x="2693698" y="560017"/>
                </a:cubicBezTo>
                <a:lnTo>
                  <a:pt x="2699673" y="556388"/>
                </a:lnTo>
                <a:lnTo>
                  <a:pt x="2727306" y="550686"/>
                </a:lnTo>
                <a:lnTo>
                  <a:pt x="2730451" y="538046"/>
                </a:lnTo>
                <a:lnTo>
                  <a:pt x="2768713" y="521563"/>
                </a:lnTo>
                <a:cubicBezTo>
                  <a:pt x="2783756" y="517092"/>
                  <a:pt x="2800788" y="514279"/>
                  <a:pt x="2820868" y="514148"/>
                </a:cubicBezTo>
                <a:cubicBezTo>
                  <a:pt x="2894791" y="532873"/>
                  <a:pt x="2981506" y="465495"/>
                  <a:pt x="3073635" y="491282"/>
                </a:cubicBezTo>
                <a:cubicBezTo>
                  <a:pt x="3106872" y="496612"/>
                  <a:pt x="3205785" y="487706"/>
                  <a:pt x="3222071" y="470547"/>
                </a:cubicBezTo>
                <a:cubicBezTo>
                  <a:pt x="3242193" y="465502"/>
                  <a:pt x="3267163" y="469124"/>
                  <a:pt x="3274069" y="451593"/>
                </a:cubicBezTo>
                <a:cubicBezTo>
                  <a:pt x="3286659" y="430153"/>
                  <a:pt x="3363648" y="455559"/>
                  <a:pt x="3349632" y="432571"/>
                </a:cubicBezTo>
                <a:lnTo>
                  <a:pt x="3479593" y="390425"/>
                </a:lnTo>
                <a:cubicBezTo>
                  <a:pt x="3546325" y="380108"/>
                  <a:pt x="3689266" y="375631"/>
                  <a:pt x="3750023" y="370666"/>
                </a:cubicBezTo>
                <a:cubicBezTo>
                  <a:pt x="3810780" y="365701"/>
                  <a:pt x="3796187" y="363985"/>
                  <a:pt x="3844133" y="360636"/>
                </a:cubicBezTo>
                <a:cubicBezTo>
                  <a:pt x="3892079" y="357287"/>
                  <a:pt x="4007004" y="338828"/>
                  <a:pt x="4037701" y="350573"/>
                </a:cubicBezTo>
                <a:cubicBezTo>
                  <a:pt x="4133026" y="338752"/>
                  <a:pt x="4159924" y="363178"/>
                  <a:pt x="4266740" y="361442"/>
                </a:cubicBezTo>
                <a:cubicBezTo>
                  <a:pt x="4385770" y="354362"/>
                  <a:pt x="4314535" y="340131"/>
                  <a:pt x="4430770" y="342631"/>
                </a:cubicBezTo>
                <a:cubicBezTo>
                  <a:pt x="4439969" y="322582"/>
                  <a:pt x="4478290" y="314633"/>
                  <a:pt x="4512664" y="319936"/>
                </a:cubicBezTo>
                <a:cubicBezTo>
                  <a:pt x="4570011" y="315126"/>
                  <a:pt x="4549085" y="269587"/>
                  <a:pt x="4616423" y="290902"/>
                </a:cubicBezTo>
                <a:cubicBezTo>
                  <a:pt x="4599641" y="270265"/>
                  <a:pt x="4692085" y="269204"/>
                  <a:pt x="4691675" y="253999"/>
                </a:cubicBezTo>
                <a:lnTo>
                  <a:pt x="4689051" y="250956"/>
                </a:lnTo>
                <a:lnTo>
                  <a:pt x="4719994" y="245295"/>
                </a:lnTo>
                <a:cubicBezTo>
                  <a:pt x="4732635" y="242763"/>
                  <a:pt x="4745300" y="240323"/>
                  <a:pt x="4752894" y="239863"/>
                </a:cubicBezTo>
                <a:lnTo>
                  <a:pt x="4769329" y="233573"/>
                </a:lnTo>
                <a:lnTo>
                  <a:pt x="4775634" y="234051"/>
                </a:lnTo>
                <a:lnTo>
                  <a:pt x="4790452" y="233560"/>
                </a:lnTo>
                <a:lnTo>
                  <a:pt x="4789062" y="241912"/>
                </a:lnTo>
                <a:cubicBezTo>
                  <a:pt x="4786342" y="249920"/>
                  <a:pt x="4804560" y="248619"/>
                  <a:pt x="4827826" y="246965"/>
                </a:cubicBezTo>
                <a:cubicBezTo>
                  <a:pt x="4875782" y="239557"/>
                  <a:pt x="4874112" y="283401"/>
                  <a:pt x="4892569" y="249921"/>
                </a:cubicBezTo>
                <a:lnTo>
                  <a:pt x="4896611" y="240436"/>
                </a:lnTo>
                <a:lnTo>
                  <a:pt x="4917286" y="243647"/>
                </a:lnTo>
                <a:cubicBezTo>
                  <a:pt x="4944584" y="247520"/>
                  <a:pt x="5004445" y="259177"/>
                  <a:pt x="5060397" y="263676"/>
                </a:cubicBezTo>
                <a:cubicBezTo>
                  <a:pt x="5093356" y="238577"/>
                  <a:pt x="5149615" y="249939"/>
                  <a:pt x="5244719" y="245243"/>
                </a:cubicBezTo>
                <a:cubicBezTo>
                  <a:pt x="5280563" y="216460"/>
                  <a:pt x="5287005" y="287909"/>
                  <a:pt x="5358056" y="247236"/>
                </a:cubicBezTo>
                <a:cubicBezTo>
                  <a:pt x="5361752" y="250245"/>
                  <a:pt x="5403312" y="238203"/>
                  <a:pt x="5426496" y="235130"/>
                </a:cubicBezTo>
                <a:cubicBezTo>
                  <a:pt x="5449679" y="232057"/>
                  <a:pt x="5473549" y="245599"/>
                  <a:pt x="5497161" y="228796"/>
                </a:cubicBezTo>
                <a:cubicBezTo>
                  <a:pt x="5639351" y="214989"/>
                  <a:pt x="5707050" y="169433"/>
                  <a:pt x="5923732" y="187376"/>
                </a:cubicBezTo>
                <a:cubicBezTo>
                  <a:pt x="5980821" y="181528"/>
                  <a:pt x="6140195" y="184371"/>
                  <a:pt x="6194152" y="151760"/>
                </a:cubicBezTo>
                <a:cubicBezTo>
                  <a:pt x="6187280" y="177771"/>
                  <a:pt x="6304222" y="153398"/>
                  <a:pt x="6281379" y="181614"/>
                </a:cubicBezTo>
                <a:cubicBezTo>
                  <a:pt x="6321899" y="201807"/>
                  <a:pt x="6335111" y="162578"/>
                  <a:pt x="6374947" y="179787"/>
                </a:cubicBezTo>
                <a:cubicBezTo>
                  <a:pt x="6417404" y="181324"/>
                  <a:pt x="6402484" y="169682"/>
                  <a:pt x="6448518" y="164366"/>
                </a:cubicBezTo>
                <a:cubicBezTo>
                  <a:pt x="6504958" y="162476"/>
                  <a:pt x="6493438" y="111191"/>
                  <a:pt x="6544700" y="167149"/>
                </a:cubicBezTo>
                <a:cubicBezTo>
                  <a:pt x="6601507" y="148685"/>
                  <a:pt x="6566269" y="164374"/>
                  <a:pt x="6648353" y="172238"/>
                </a:cubicBezTo>
                <a:cubicBezTo>
                  <a:pt x="6680008" y="155211"/>
                  <a:pt x="6707960" y="160661"/>
                  <a:pt x="6736227" y="173204"/>
                </a:cubicBezTo>
                <a:cubicBezTo>
                  <a:pt x="6813963" y="164272"/>
                  <a:pt x="6888143" y="181284"/>
                  <a:pt x="6977218" y="184277"/>
                </a:cubicBezTo>
                <a:cubicBezTo>
                  <a:pt x="7040424" y="188306"/>
                  <a:pt x="7000291" y="215076"/>
                  <a:pt x="7065221" y="227519"/>
                </a:cubicBezTo>
                <a:cubicBezTo>
                  <a:pt x="7130151" y="239962"/>
                  <a:pt x="7277790" y="252523"/>
                  <a:pt x="7366801" y="258938"/>
                </a:cubicBezTo>
                <a:cubicBezTo>
                  <a:pt x="7377311" y="252420"/>
                  <a:pt x="7435314" y="238566"/>
                  <a:pt x="7433745" y="246959"/>
                </a:cubicBezTo>
                <a:cubicBezTo>
                  <a:pt x="7446076" y="243878"/>
                  <a:pt x="7639946" y="245807"/>
                  <a:pt x="7644411" y="258974"/>
                </a:cubicBezTo>
                <a:cubicBezTo>
                  <a:pt x="7708015" y="258000"/>
                  <a:pt x="7770249" y="247712"/>
                  <a:pt x="7825110" y="229097"/>
                </a:cubicBezTo>
                <a:cubicBezTo>
                  <a:pt x="7908941" y="220202"/>
                  <a:pt x="8092134" y="211504"/>
                  <a:pt x="8163955" y="205605"/>
                </a:cubicBezTo>
                <a:cubicBezTo>
                  <a:pt x="8183007" y="196598"/>
                  <a:pt x="8225048" y="207087"/>
                  <a:pt x="8256033" y="193701"/>
                </a:cubicBezTo>
                <a:cubicBezTo>
                  <a:pt x="8334440" y="185293"/>
                  <a:pt x="8474968" y="164062"/>
                  <a:pt x="8551625" y="161505"/>
                </a:cubicBezTo>
                <a:cubicBezTo>
                  <a:pt x="8649083" y="153078"/>
                  <a:pt x="8607056" y="154741"/>
                  <a:pt x="8683515" y="143137"/>
                </a:cubicBezTo>
                <a:cubicBezTo>
                  <a:pt x="8746256" y="121084"/>
                  <a:pt x="8897706" y="99547"/>
                  <a:pt x="9002103" y="85529"/>
                </a:cubicBezTo>
                <a:cubicBezTo>
                  <a:pt x="9018826" y="50490"/>
                  <a:pt x="9112524" y="108345"/>
                  <a:pt x="9110856" y="70985"/>
                </a:cubicBezTo>
                <a:cubicBezTo>
                  <a:pt x="9148189" y="94238"/>
                  <a:pt x="9209809" y="53273"/>
                  <a:pt x="9268817" y="53070"/>
                </a:cubicBezTo>
                <a:cubicBezTo>
                  <a:pt x="9279135" y="35985"/>
                  <a:pt x="9292736" y="36508"/>
                  <a:pt x="9316667" y="45035"/>
                </a:cubicBezTo>
                <a:cubicBezTo>
                  <a:pt x="9352186" y="45850"/>
                  <a:pt x="9390008" y="39787"/>
                  <a:pt x="9428209" y="29911"/>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1833736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D462F56-F8F0-45E2-DE15-F163002F3375}"/>
            </a:ext>
          </a:extLst>
        </p:cNvPr>
        <p:cNvGrpSpPr/>
        <p:nvPr/>
      </p:nvGrpSpPr>
      <p:grpSpPr>
        <a:xfrm>
          <a:off x="0" y="0"/>
          <a:ext cx="0" cy="0"/>
          <a:chOff x="0" y="0"/>
          <a:chExt cx="0" cy="0"/>
        </a:xfrm>
      </p:grpSpPr>
      <p:sp useBgFill="1">
        <p:nvSpPr>
          <p:cNvPr id="26" name="Rectangle 25">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814F378A-5C29-1D68-4F55-5D10BB1DAA30}"/>
              </a:ext>
            </a:extLst>
          </p:cNvPr>
          <p:cNvSpPr>
            <a:spLocks noGrp="1"/>
          </p:cNvSpPr>
          <p:nvPr>
            <p:ph type="title"/>
          </p:nvPr>
        </p:nvSpPr>
        <p:spPr>
          <a:xfrm>
            <a:off x="1629751" y="934327"/>
            <a:ext cx="8924392" cy="1058275"/>
          </a:xfrm>
        </p:spPr>
        <p:txBody>
          <a:bodyPr>
            <a:normAutofit/>
          </a:bodyPr>
          <a:lstStyle/>
          <a:p>
            <a:pPr algn="ctr"/>
            <a:r>
              <a:rPr lang="en-US" dirty="0">
                <a:solidFill>
                  <a:srgbClr val="7030A0"/>
                </a:solidFill>
                <a:latin typeface="Calisto MT" panose="02040603050505030304" pitchFamily="18" charset="0"/>
              </a:rPr>
              <a:t>What Does Purchasing Do?</a:t>
            </a:r>
          </a:p>
        </p:txBody>
      </p:sp>
      <p:sp>
        <p:nvSpPr>
          <p:cNvPr id="28" name="Freeform: Shape 27">
            <a:extLst>
              <a:ext uri="{FF2B5EF4-FFF2-40B4-BE49-F238E27FC236}">
                <a16:creationId xmlns:a16="http://schemas.microsoft.com/office/drawing/2014/main" id="{6295B176-FA0E-4B6A-A190-5E2E82BEA5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93813" y="2337807"/>
            <a:ext cx="9604374" cy="3585866"/>
          </a:xfrm>
          <a:custGeom>
            <a:avLst/>
            <a:gdLst>
              <a:gd name="connsiteX0" fmla="*/ 0 w 9604374"/>
              <a:gd name="connsiteY0" fmla="*/ 0 h 3585866"/>
              <a:gd name="connsiteX1" fmla="*/ 9604374 w 9604374"/>
              <a:gd name="connsiteY1" fmla="*/ 0 h 3585866"/>
              <a:gd name="connsiteX2" fmla="*/ 9604374 w 9604374"/>
              <a:gd name="connsiteY2" fmla="*/ 3095088 h 3585866"/>
              <a:gd name="connsiteX3" fmla="*/ 9591455 w 9604374"/>
              <a:gd name="connsiteY3" fmla="*/ 3097044 h 3585866"/>
              <a:gd name="connsiteX4" fmla="*/ 9285147 w 9604374"/>
              <a:gd name="connsiteY4" fmla="*/ 3164182 h 3585866"/>
              <a:gd name="connsiteX5" fmla="*/ 9114078 w 9604374"/>
              <a:gd name="connsiteY5" fmla="*/ 3164299 h 3585866"/>
              <a:gd name="connsiteX6" fmla="*/ 8999665 w 9604374"/>
              <a:gd name="connsiteY6" fmla="*/ 3157864 h 3585866"/>
              <a:gd name="connsiteX7" fmla="*/ 8925240 w 9604374"/>
              <a:gd name="connsiteY7" fmla="*/ 3152135 h 3585866"/>
              <a:gd name="connsiteX8" fmla="*/ 8868257 w 9604374"/>
              <a:gd name="connsiteY8" fmla="*/ 3146819 h 3585866"/>
              <a:gd name="connsiteX9" fmla="*/ 8792363 w 9604374"/>
              <a:gd name="connsiteY9" fmla="*/ 3146856 h 3585866"/>
              <a:gd name="connsiteX10" fmla="*/ 8668399 w 9604374"/>
              <a:gd name="connsiteY10" fmla="*/ 3196893 h 3585866"/>
              <a:gd name="connsiteX11" fmla="*/ 8474043 w 9604374"/>
              <a:gd name="connsiteY11" fmla="*/ 3240734 h 3585866"/>
              <a:gd name="connsiteX12" fmla="*/ 8317555 w 9604374"/>
              <a:gd name="connsiteY12" fmla="*/ 3247156 h 3585866"/>
              <a:gd name="connsiteX13" fmla="*/ 8280111 w 9604374"/>
              <a:gd name="connsiteY13" fmla="*/ 3255812 h 3585866"/>
              <a:gd name="connsiteX14" fmla="*/ 8096088 w 9604374"/>
              <a:gd name="connsiteY14" fmla="*/ 3253903 h 3585866"/>
              <a:gd name="connsiteX15" fmla="*/ 7825642 w 9604374"/>
              <a:gd name="connsiteY15" fmla="*/ 3271628 h 3585866"/>
              <a:gd name="connsiteX16" fmla="*/ 7531820 w 9604374"/>
              <a:gd name="connsiteY16" fmla="*/ 3252671 h 3585866"/>
              <a:gd name="connsiteX17" fmla="*/ 7193751 w 9604374"/>
              <a:gd name="connsiteY17" fmla="*/ 3245192 h 3585866"/>
              <a:gd name="connsiteX18" fmla="*/ 6976768 w 9604374"/>
              <a:gd name="connsiteY18" fmla="*/ 3238559 h 3585866"/>
              <a:gd name="connsiteX19" fmla="*/ 6756462 w 9604374"/>
              <a:gd name="connsiteY19" fmla="*/ 3273268 h 3585866"/>
              <a:gd name="connsiteX20" fmla="*/ 6512214 w 9604374"/>
              <a:gd name="connsiteY20" fmla="*/ 3298845 h 3585866"/>
              <a:gd name="connsiteX21" fmla="*/ 6289569 w 9604374"/>
              <a:gd name="connsiteY21" fmla="*/ 3301118 h 3585866"/>
              <a:gd name="connsiteX22" fmla="*/ 6157816 w 9604374"/>
              <a:gd name="connsiteY22" fmla="*/ 3308643 h 3585866"/>
              <a:gd name="connsiteX23" fmla="*/ 6110062 w 9604374"/>
              <a:gd name="connsiteY23" fmla="*/ 3321185 h 3585866"/>
              <a:gd name="connsiteX24" fmla="*/ 6041832 w 9604374"/>
              <a:gd name="connsiteY24" fmla="*/ 3332190 h 3585866"/>
              <a:gd name="connsiteX25" fmla="*/ 5923195 w 9604374"/>
              <a:gd name="connsiteY25" fmla="*/ 3359104 h 3585866"/>
              <a:gd name="connsiteX26" fmla="*/ 5770972 w 9604374"/>
              <a:gd name="connsiteY26" fmla="*/ 3369893 h 3585866"/>
              <a:gd name="connsiteX27" fmla="*/ 5632583 w 9604374"/>
              <a:gd name="connsiteY27" fmla="*/ 3357730 h 3585866"/>
              <a:gd name="connsiteX28" fmla="*/ 5539996 w 9604374"/>
              <a:gd name="connsiteY28" fmla="*/ 3352890 h 3585866"/>
              <a:gd name="connsiteX29" fmla="*/ 5315460 w 9604374"/>
              <a:gd name="connsiteY29" fmla="*/ 3350411 h 3585866"/>
              <a:gd name="connsiteX30" fmla="*/ 5072455 w 9604374"/>
              <a:gd name="connsiteY30" fmla="*/ 3338147 h 3585866"/>
              <a:gd name="connsiteX31" fmla="*/ 5016364 w 9604374"/>
              <a:gd name="connsiteY31" fmla="*/ 3348937 h 3585866"/>
              <a:gd name="connsiteX32" fmla="*/ 4922276 w 9604374"/>
              <a:gd name="connsiteY32" fmla="*/ 3366515 h 3585866"/>
              <a:gd name="connsiteX33" fmla="*/ 4856444 w 9604374"/>
              <a:gd name="connsiteY33" fmla="*/ 3399463 h 3585866"/>
              <a:gd name="connsiteX34" fmla="*/ 4775993 w 9604374"/>
              <a:gd name="connsiteY34" fmla="*/ 3406312 h 3585866"/>
              <a:gd name="connsiteX35" fmla="*/ 4667320 w 9604374"/>
              <a:gd name="connsiteY35" fmla="*/ 3397926 h 3585866"/>
              <a:gd name="connsiteX36" fmla="*/ 4540268 w 9604374"/>
              <a:gd name="connsiteY36" fmla="*/ 3424464 h 3585866"/>
              <a:gd name="connsiteX37" fmla="*/ 4465491 w 9604374"/>
              <a:gd name="connsiteY37" fmla="*/ 3433154 h 3585866"/>
              <a:gd name="connsiteX38" fmla="*/ 4262864 w 9604374"/>
              <a:gd name="connsiteY38" fmla="*/ 3464075 h 3585866"/>
              <a:gd name="connsiteX39" fmla="*/ 4175005 w 9604374"/>
              <a:gd name="connsiteY39" fmla="*/ 3493545 h 3585866"/>
              <a:gd name="connsiteX40" fmla="*/ 4030100 w 9604374"/>
              <a:gd name="connsiteY40" fmla="*/ 3514212 h 3585866"/>
              <a:gd name="connsiteX41" fmla="*/ 3926631 w 9604374"/>
              <a:gd name="connsiteY41" fmla="*/ 3525304 h 3585866"/>
              <a:gd name="connsiteX42" fmla="*/ 3897306 w 9604374"/>
              <a:gd name="connsiteY42" fmla="*/ 3547095 h 3585866"/>
              <a:gd name="connsiteX43" fmla="*/ 3896886 w 9604374"/>
              <a:gd name="connsiteY43" fmla="*/ 3547500 h 3585866"/>
              <a:gd name="connsiteX44" fmla="*/ 3834004 w 9604374"/>
              <a:gd name="connsiteY44" fmla="*/ 3550510 h 3585866"/>
              <a:gd name="connsiteX45" fmla="*/ 3696227 w 9604374"/>
              <a:gd name="connsiteY45" fmla="*/ 3574175 h 3585866"/>
              <a:gd name="connsiteX46" fmla="*/ 3652821 w 9604374"/>
              <a:gd name="connsiteY46" fmla="*/ 3580368 h 3585866"/>
              <a:gd name="connsiteX47" fmla="*/ 3629691 w 9604374"/>
              <a:gd name="connsiteY47" fmla="*/ 3585866 h 3585866"/>
              <a:gd name="connsiteX48" fmla="*/ 3595018 w 9604374"/>
              <a:gd name="connsiteY48" fmla="*/ 3571623 h 3585866"/>
              <a:gd name="connsiteX49" fmla="*/ 3551656 w 9604374"/>
              <a:gd name="connsiteY49" fmla="*/ 3577800 h 3585866"/>
              <a:gd name="connsiteX50" fmla="*/ 3541558 w 9604374"/>
              <a:gd name="connsiteY50" fmla="*/ 3579797 h 3585866"/>
              <a:gd name="connsiteX51" fmla="*/ 3465708 w 9604374"/>
              <a:gd name="connsiteY51" fmla="*/ 3565931 h 3585866"/>
              <a:gd name="connsiteX52" fmla="*/ 3458313 w 9604374"/>
              <a:gd name="connsiteY52" fmla="*/ 3560366 h 3585866"/>
              <a:gd name="connsiteX53" fmla="*/ 3420278 w 9604374"/>
              <a:gd name="connsiteY53" fmla="*/ 3557947 h 3585866"/>
              <a:gd name="connsiteX54" fmla="*/ 3415952 w 9604374"/>
              <a:gd name="connsiteY54" fmla="*/ 3559424 h 3585866"/>
              <a:gd name="connsiteX55" fmla="*/ 3384432 w 9604374"/>
              <a:gd name="connsiteY55" fmla="*/ 3550905 h 3585866"/>
              <a:gd name="connsiteX56" fmla="*/ 3258039 w 9604374"/>
              <a:gd name="connsiteY56" fmla="*/ 3535884 h 3585866"/>
              <a:gd name="connsiteX57" fmla="*/ 3015008 w 9604374"/>
              <a:gd name="connsiteY57" fmla="*/ 3528000 h 3585866"/>
              <a:gd name="connsiteX58" fmla="*/ 2761910 w 9604374"/>
              <a:gd name="connsiteY58" fmla="*/ 3505496 h 3585866"/>
              <a:gd name="connsiteX59" fmla="*/ 2521923 w 9604374"/>
              <a:gd name="connsiteY59" fmla="*/ 3514208 h 3585866"/>
              <a:gd name="connsiteX60" fmla="*/ 2085894 w 9604374"/>
              <a:gd name="connsiteY60" fmla="*/ 3490122 h 3585866"/>
              <a:gd name="connsiteX61" fmla="*/ 1936305 w 9604374"/>
              <a:gd name="connsiteY61" fmla="*/ 3487966 h 3585866"/>
              <a:gd name="connsiteX62" fmla="*/ 1836080 w 9604374"/>
              <a:gd name="connsiteY62" fmla="*/ 3487150 h 3585866"/>
              <a:gd name="connsiteX63" fmla="*/ 1829133 w 9604374"/>
              <a:gd name="connsiteY63" fmla="*/ 3489437 h 3585866"/>
              <a:gd name="connsiteX64" fmla="*/ 1801140 w 9604374"/>
              <a:gd name="connsiteY64" fmla="*/ 3490787 h 3585866"/>
              <a:gd name="connsiteX65" fmla="*/ 1793476 w 9604374"/>
              <a:gd name="connsiteY65" fmla="*/ 3500921 h 3585866"/>
              <a:gd name="connsiteX66" fmla="*/ 1699923 w 9604374"/>
              <a:gd name="connsiteY66" fmla="*/ 3509706 h 3585866"/>
              <a:gd name="connsiteX67" fmla="*/ 1474760 w 9604374"/>
              <a:gd name="connsiteY67" fmla="*/ 3513685 h 3585866"/>
              <a:gd name="connsiteX68" fmla="*/ 1308130 w 9604374"/>
              <a:gd name="connsiteY68" fmla="*/ 3496703 h 3585866"/>
              <a:gd name="connsiteX69" fmla="*/ 1252381 w 9604374"/>
              <a:gd name="connsiteY69" fmla="*/ 3506093 h 3585866"/>
              <a:gd name="connsiteX70" fmla="*/ 1174550 w 9604374"/>
              <a:gd name="connsiteY70" fmla="*/ 3512642 h 3585866"/>
              <a:gd name="connsiteX71" fmla="*/ 924455 w 9604374"/>
              <a:gd name="connsiteY71" fmla="*/ 3507283 h 3585866"/>
              <a:gd name="connsiteX72" fmla="*/ 718373 w 9604374"/>
              <a:gd name="connsiteY72" fmla="*/ 3511753 h 3585866"/>
              <a:gd name="connsiteX73" fmla="*/ 600444 w 9604374"/>
              <a:gd name="connsiteY73" fmla="*/ 3520899 h 3585866"/>
              <a:gd name="connsiteX74" fmla="*/ 351173 w 9604374"/>
              <a:gd name="connsiteY74" fmla="*/ 3495843 h 3585866"/>
              <a:gd name="connsiteX75" fmla="*/ 108372 w 9604374"/>
              <a:gd name="connsiteY75" fmla="*/ 3484386 h 3585866"/>
              <a:gd name="connsiteX76" fmla="*/ 6467 w 9604374"/>
              <a:gd name="connsiteY76" fmla="*/ 3476532 h 3585866"/>
              <a:gd name="connsiteX77" fmla="*/ 0 w 9604374"/>
              <a:gd name="connsiteY77" fmla="*/ 3475412 h 358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604374" h="3585866">
                <a:moveTo>
                  <a:pt x="0" y="0"/>
                </a:moveTo>
                <a:lnTo>
                  <a:pt x="9604374" y="0"/>
                </a:lnTo>
                <a:lnTo>
                  <a:pt x="9604374" y="3095088"/>
                </a:lnTo>
                <a:lnTo>
                  <a:pt x="9591455" y="3097044"/>
                </a:lnTo>
                <a:cubicBezTo>
                  <a:pt x="9496183" y="3133516"/>
                  <a:pt x="9411472" y="3121301"/>
                  <a:pt x="9285147" y="3164182"/>
                </a:cubicBezTo>
                <a:cubicBezTo>
                  <a:pt x="9222914" y="3162781"/>
                  <a:pt x="9174371" y="3173454"/>
                  <a:pt x="9114078" y="3164299"/>
                </a:cubicBezTo>
                <a:cubicBezTo>
                  <a:pt x="9087411" y="3155904"/>
                  <a:pt x="9030947" y="3180906"/>
                  <a:pt x="8999665" y="3157864"/>
                </a:cubicBezTo>
                <a:cubicBezTo>
                  <a:pt x="8997339" y="3174606"/>
                  <a:pt x="8938300" y="3159909"/>
                  <a:pt x="8925240" y="3152135"/>
                </a:cubicBezTo>
                <a:cubicBezTo>
                  <a:pt x="8910091" y="3159441"/>
                  <a:pt x="8884639" y="3146109"/>
                  <a:pt x="8868257" y="3146819"/>
                </a:cubicBezTo>
                <a:cubicBezTo>
                  <a:pt x="8835852" y="3110204"/>
                  <a:pt x="8832251" y="3167659"/>
                  <a:pt x="8792363" y="3146856"/>
                </a:cubicBezTo>
                <a:cubicBezTo>
                  <a:pt x="8774838" y="3159285"/>
                  <a:pt x="8715420" y="3185652"/>
                  <a:pt x="8668399" y="3196893"/>
                </a:cubicBezTo>
                <a:cubicBezTo>
                  <a:pt x="8575902" y="3221445"/>
                  <a:pt x="8569506" y="3250654"/>
                  <a:pt x="8474043" y="3240734"/>
                </a:cubicBezTo>
                <a:cubicBezTo>
                  <a:pt x="8460613" y="3264436"/>
                  <a:pt x="8297088" y="3204738"/>
                  <a:pt x="8317555" y="3247156"/>
                </a:cubicBezTo>
                <a:cubicBezTo>
                  <a:pt x="8285696" y="3245083"/>
                  <a:pt x="8262352" y="3228203"/>
                  <a:pt x="8280111" y="3255812"/>
                </a:cubicBezTo>
                <a:lnTo>
                  <a:pt x="8096088" y="3253903"/>
                </a:lnTo>
                <a:cubicBezTo>
                  <a:pt x="7994084" y="3261603"/>
                  <a:pt x="7930388" y="3281921"/>
                  <a:pt x="7825642" y="3271628"/>
                </a:cubicBezTo>
                <a:cubicBezTo>
                  <a:pt x="7723046" y="3270395"/>
                  <a:pt x="7671282" y="3252297"/>
                  <a:pt x="7531820" y="3252671"/>
                </a:cubicBezTo>
                <a:cubicBezTo>
                  <a:pt x="7433606" y="3250277"/>
                  <a:pt x="7293100" y="3236234"/>
                  <a:pt x="7193751" y="3245192"/>
                </a:cubicBezTo>
                <a:cubicBezTo>
                  <a:pt x="7074822" y="3223769"/>
                  <a:pt x="7104250" y="3250265"/>
                  <a:pt x="6976768" y="3238559"/>
                </a:cubicBezTo>
                <a:cubicBezTo>
                  <a:pt x="6921032" y="3284865"/>
                  <a:pt x="6823818" y="3261794"/>
                  <a:pt x="6756462" y="3273268"/>
                </a:cubicBezTo>
                <a:cubicBezTo>
                  <a:pt x="6679037" y="3283316"/>
                  <a:pt x="6590030" y="3294204"/>
                  <a:pt x="6512214" y="3298845"/>
                </a:cubicBezTo>
                <a:cubicBezTo>
                  <a:pt x="6450581" y="3277980"/>
                  <a:pt x="6366042" y="3329199"/>
                  <a:pt x="6289569" y="3301118"/>
                </a:cubicBezTo>
                <a:cubicBezTo>
                  <a:pt x="6261432" y="3294355"/>
                  <a:pt x="6174310" y="3295209"/>
                  <a:pt x="6157816" y="3308643"/>
                </a:cubicBezTo>
                <a:cubicBezTo>
                  <a:pt x="6139648" y="3311557"/>
                  <a:pt x="6118459" y="3306799"/>
                  <a:pt x="6110062" y="3321185"/>
                </a:cubicBezTo>
                <a:cubicBezTo>
                  <a:pt x="6096189" y="3338498"/>
                  <a:pt x="6032810" y="3311765"/>
                  <a:pt x="6041832" y="3332190"/>
                </a:cubicBezTo>
                <a:cubicBezTo>
                  <a:pt x="5996830" y="3313871"/>
                  <a:pt x="5961033" y="3350141"/>
                  <a:pt x="5923195" y="3359104"/>
                </a:cubicBezTo>
                <a:cubicBezTo>
                  <a:pt x="5887750" y="3340930"/>
                  <a:pt x="5853570" y="3365323"/>
                  <a:pt x="5770972" y="3369893"/>
                </a:cubicBezTo>
                <a:cubicBezTo>
                  <a:pt x="5731993" y="3348876"/>
                  <a:pt x="5705091" y="3385599"/>
                  <a:pt x="5632583" y="3357730"/>
                </a:cubicBezTo>
                <a:cubicBezTo>
                  <a:pt x="5594087" y="3357562"/>
                  <a:pt x="5606154" y="3357443"/>
                  <a:pt x="5539996" y="3352890"/>
                </a:cubicBezTo>
                <a:cubicBezTo>
                  <a:pt x="5439049" y="3348000"/>
                  <a:pt x="5408459" y="3356166"/>
                  <a:pt x="5315460" y="3350411"/>
                </a:cubicBezTo>
                <a:cubicBezTo>
                  <a:pt x="5211119" y="3348356"/>
                  <a:pt x="5208881" y="3372469"/>
                  <a:pt x="5072455" y="3338147"/>
                </a:cubicBezTo>
                <a:cubicBezTo>
                  <a:pt x="5061717" y="3354508"/>
                  <a:pt x="5045493" y="3355753"/>
                  <a:pt x="5016364" y="3348937"/>
                </a:cubicBezTo>
                <a:cubicBezTo>
                  <a:pt x="4965900" y="3349130"/>
                  <a:pt x="4977835" y="3389131"/>
                  <a:pt x="4922276" y="3366515"/>
                </a:cubicBezTo>
                <a:cubicBezTo>
                  <a:pt x="4935702" y="3387794"/>
                  <a:pt x="4828733" y="3377760"/>
                  <a:pt x="4856444" y="3399463"/>
                </a:cubicBezTo>
                <a:cubicBezTo>
                  <a:pt x="4827698" y="3420094"/>
                  <a:pt x="4805019" y="3388256"/>
                  <a:pt x="4775993" y="3406312"/>
                </a:cubicBezTo>
                <a:cubicBezTo>
                  <a:pt x="4744470" y="3406056"/>
                  <a:pt x="4706605" y="3394901"/>
                  <a:pt x="4667320" y="3397926"/>
                </a:cubicBezTo>
                <a:cubicBezTo>
                  <a:pt x="4613435" y="3387476"/>
                  <a:pt x="4608100" y="3410487"/>
                  <a:pt x="4540268" y="3424464"/>
                </a:cubicBezTo>
                <a:cubicBezTo>
                  <a:pt x="4508279" y="3412969"/>
                  <a:pt x="4485989" y="3420063"/>
                  <a:pt x="4465491" y="3433154"/>
                </a:cubicBezTo>
                <a:cubicBezTo>
                  <a:pt x="4396498" y="3432601"/>
                  <a:pt x="4338078" y="3453569"/>
                  <a:pt x="4262864" y="3464075"/>
                </a:cubicBezTo>
                <a:cubicBezTo>
                  <a:pt x="4180249" y="3483394"/>
                  <a:pt x="4225769" y="3479019"/>
                  <a:pt x="4175005" y="3493545"/>
                </a:cubicBezTo>
                <a:lnTo>
                  <a:pt x="4030100" y="3514212"/>
                </a:lnTo>
                <a:lnTo>
                  <a:pt x="3926631" y="3525304"/>
                </a:lnTo>
                <a:lnTo>
                  <a:pt x="3897306" y="3547095"/>
                </a:lnTo>
                <a:lnTo>
                  <a:pt x="3896886" y="3547500"/>
                </a:lnTo>
                <a:lnTo>
                  <a:pt x="3834004" y="3550510"/>
                </a:lnTo>
                <a:cubicBezTo>
                  <a:pt x="3800562" y="3554957"/>
                  <a:pt x="3734185" y="3568533"/>
                  <a:pt x="3696227" y="3574175"/>
                </a:cubicBezTo>
                <a:cubicBezTo>
                  <a:pt x="3661780" y="3570074"/>
                  <a:pt x="3640587" y="3551815"/>
                  <a:pt x="3652821" y="3580368"/>
                </a:cubicBezTo>
                <a:cubicBezTo>
                  <a:pt x="3641506" y="3579831"/>
                  <a:pt x="3634593" y="3582151"/>
                  <a:pt x="3629691" y="3585866"/>
                </a:cubicBezTo>
                <a:lnTo>
                  <a:pt x="3595018" y="3571623"/>
                </a:lnTo>
                <a:lnTo>
                  <a:pt x="3551656" y="3577800"/>
                </a:lnTo>
                <a:lnTo>
                  <a:pt x="3541558" y="3579797"/>
                </a:lnTo>
                <a:lnTo>
                  <a:pt x="3465708" y="3565931"/>
                </a:lnTo>
                <a:lnTo>
                  <a:pt x="3458313" y="3560366"/>
                </a:lnTo>
                <a:cubicBezTo>
                  <a:pt x="3450380" y="3556940"/>
                  <a:pt x="3439090" y="3555355"/>
                  <a:pt x="3420278" y="3557947"/>
                </a:cubicBezTo>
                <a:lnTo>
                  <a:pt x="3415952" y="3559424"/>
                </a:lnTo>
                <a:lnTo>
                  <a:pt x="3384432" y="3550905"/>
                </a:lnTo>
                <a:cubicBezTo>
                  <a:pt x="3374259" y="3547029"/>
                  <a:pt x="3265415" y="3542149"/>
                  <a:pt x="3258039" y="3535884"/>
                </a:cubicBezTo>
                <a:cubicBezTo>
                  <a:pt x="3138852" y="3551394"/>
                  <a:pt x="3130647" y="3523871"/>
                  <a:pt x="3015008" y="3528000"/>
                </a:cubicBezTo>
                <a:cubicBezTo>
                  <a:pt x="2914857" y="3486061"/>
                  <a:pt x="2851687" y="3511605"/>
                  <a:pt x="2761910" y="3505496"/>
                </a:cubicBezTo>
                <a:cubicBezTo>
                  <a:pt x="2676401" y="3501198"/>
                  <a:pt x="2636809" y="3514769"/>
                  <a:pt x="2521923" y="3514208"/>
                </a:cubicBezTo>
                <a:cubicBezTo>
                  <a:pt x="2400197" y="3505062"/>
                  <a:pt x="2222818" y="3509922"/>
                  <a:pt x="2085894" y="3490122"/>
                </a:cubicBezTo>
                <a:cubicBezTo>
                  <a:pt x="1978312" y="3483748"/>
                  <a:pt x="1977940" y="3488460"/>
                  <a:pt x="1936305" y="3487966"/>
                </a:cubicBezTo>
                <a:cubicBezTo>
                  <a:pt x="1922459" y="3490683"/>
                  <a:pt x="1849334" y="3482739"/>
                  <a:pt x="1836080" y="3487150"/>
                </a:cubicBezTo>
                <a:lnTo>
                  <a:pt x="1829133" y="3489437"/>
                </a:lnTo>
                <a:lnTo>
                  <a:pt x="1801140" y="3490787"/>
                </a:lnTo>
                <a:lnTo>
                  <a:pt x="1793476" y="3500921"/>
                </a:lnTo>
                <a:lnTo>
                  <a:pt x="1699923" y="3509706"/>
                </a:lnTo>
                <a:cubicBezTo>
                  <a:pt x="1637728" y="3485036"/>
                  <a:pt x="1584624" y="3514467"/>
                  <a:pt x="1474760" y="3513685"/>
                </a:cubicBezTo>
                <a:cubicBezTo>
                  <a:pt x="1445646" y="3505164"/>
                  <a:pt x="1329781" y="3484421"/>
                  <a:pt x="1308130" y="3496703"/>
                </a:cubicBezTo>
                <a:cubicBezTo>
                  <a:pt x="1287409" y="3498430"/>
                  <a:pt x="1265391" y="3492347"/>
                  <a:pt x="1252381" y="3506093"/>
                </a:cubicBezTo>
                <a:cubicBezTo>
                  <a:pt x="1232588" y="3522393"/>
                  <a:pt x="1170020" y="3491785"/>
                  <a:pt x="1174550" y="3512642"/>
                </a:cubicBezTo>
                <a:cubicBezTo>
                  <a:pt x="1119896" y="3512841"/>
                  <a:pt x="1000484" y="3507431"/>
                  <a:pt x="924455" y="3507283"/>
                </a:cubicBezTo>
                <a:cubicBezTo>
                  <a:pt x="887180" y="3483915"/>
                  <a:pt x="777361" y="3516071"/>
                  <a:pt x="718373" y="3511753"/>
                </a:cubicBezTo>
                <a:cubicBezTo>
                  <a:pt x="666588" y="3513355"/>
                  <a:pt x="661645" y="3525551"/>
                  <a:pt x="600444" y="3520899"/>
                </a:cubicBezTo>
                <a:cubicBezTo>
                  <a:pt x="491334" y="3516943"/>
                  <a:pt x="451794" y="3507522"/>
                  <a:pt x="351173" y="3495843"/>
                </a:cubicBezTo>
                <a:cubicBezTo>
                  <a:pt x="237121" y="3487112"/>
                  <a:pt x="235857" y="3499212"/>
                  <a:pt x="108372" y="3484386"/>
                </a:cubicBezTo>
                <a:cubicBezTo>
                  <a:pt x="86318" y="3481054"/>
                  <a:pt x="40657" y="3480329"/>
                  <a:pt x="6467" y="3476532"/>
                </a:cubicBezTo>
                <a:lnTo>
                  <a:pt x="0" y="3475412"/>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0" name="Rectangle 6">
            <a:extLst>
              <a:ext uri="{FF2B5EF4-FFF2-40B4-BE49-F238E27FC236}">
                <a16:creationId xmlns:a16="http://schemas.microsoft.com/office/drawing/2014/main" id="{48F779DE-4744-42D6-9C74-33EC94460CC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2190741"/>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Content Placeholder 2">
            <a:extLst>
              <a:ext uri="{FF2B5EF4-FFF2-40B4-BE49-F238E27FC236}">
                <a16:creationId xmlns:a16="http://schemas.microsoft.com/office/drawing/2014/main" id="{2DC71CCE-0713-DD59-5294-B94EB333490F}"/>
              </a:ext>
            </a:extLst>
          </p:cNvPr>
          <p:cNvSpPr>
            <a:spLocks noGrp="1"/>
          </p:cNvSpPr>
          <p:nvPr>
            <p:ph idx="1"/>
          </p:nvPr>
        </p:nvSpPr>
        <p:spPr>
          <a:xfrm>
            <a:off x="1941207" y="2752316"/>
            <a:ext cx="8309586" cy="2756848"/>
          </a:xfrm>
        </p:spPr>
        <p:txBody>
          <a:bodyPr>
            <a:normAutofit/>
          </a:bodyPr>
          <a:lstStyle/>
          <a:p>
            <a:r>
              <a:rPr lang="en-US" sz="1300">
                <a:latin typeface="Calisto MT" panose="02040603050505030304" pitchFamily="18" charset="0"/>
              </a:rPr>
              <a:t>The general responsibilities and functions of the Purchasing Section are as follows: </a:t>
            </a:r>
          </a:p>
          <a:p>
            <a:pPr marL="457200" lvl="1" indent="0">
              <a:buNone/>
            </a:pPr>
            <a:r>
              <a:rPr lang="en-US" sz="1300">
                <a:latin typeface="Calisto MT" panose="02040603050505030304" pitchFamily="18" charset="0"/>
              </a:rPr>
              <a:t>1. To purchase supplies, materials, equipment, and services related thereto for the various departments of the University in such a manner that maximum value is obtained for every dollar spent, and to ensure that bona fide, qualified suppliers are given equal opportunity to participate in furnishing University requirements. </a:t>
            </a:r>
          </a:p>
          <a:p>
            <a:pPr marL="457200" lvl="1" indent="0">
              <a:buNone/>
            </a:pPr>
            <a:r>
              <a:rPr lang="en-US" sz="1300">
                <a:latin typeface="Calisto MT" panose="02040603050505030304" pitchFamily="18" charset="0"/>
              </a:rPr>
              <a:t>2. To expedite the delivery of materials to meet the requirements of the requesting department. </a:t>
            </a:r>
          </a:p>
          <a:p>
            <a:pPr marL="457200" lvl="1" indent="0">
              <a:buNone/>
            </a:pPr>
            <a:r>
              <a:rPr lang="en-US" sz="1300">
                <a:latin typeface="Calisto MT" panose="02040603050505030304" pitchFamily="18" charset="0"/>
              </a:rPr>
              <a:t>3. Assist in resolving discrepancies in shipments not resolved by Requesting Department and Central Receiving. </a:t>
            </a:r>
          </a:p>
          <a:p>
            <a:pPr marL="457200" lvl="1" indent="0">
              <a:buNone/>
            </a:pPr>
            <a:r>
              <a:rPr lang="en-US" sz="1300">
                <a:latin typeface="Calisto MT" panose="02040603050505030304" pitchFamily="18" charset="0"/>
              </a:rPr>
              <a:t>4. To conduct all correspondence with suppliers relating to the following purchase order types: Request for Quote (RQ) and Sealed Bids (SB). </a:t>
            </a:r>
          </a:p>
          <a:p>
            <a:pPr marL="457200" lvl="1" indent="0">
              <a:buNone/>
            </a:pPr>
            <a:r>
              <a:rPr lang="en-US" sz="1300">
                <a:latin typeface="Calisto MT" panose="02040603050505030304" pitchFamily="18" charset="0"/>
              </a:rPr>
              <a:t>5. To consolidate purchases wherever possible and thus obtain quantity discounts for such volume purchases. </a:t>
            </a:r>
          </a:p>
          <a:p>
            <a:pPr marL="457200" lvl="1" indent="0">
              <a:buNone/>
            </a:pPr>
            <a:r>
              <a:rPr lang="en-US" sz="1300">
                <a:latin typeface="Calisto MT" panose="02040603050505030304" pitchFamily="18" charset="0"/>
              </a:rPr>
              <a:t>6. Monitor purchases to ensure the University Warehouse is properly utilized. </a:t>
            </a:r>
          </a:p>
        </p:txBody>
      </p:sp>
    </p:spTree>
    <p:extLst>
      <p:ext uri="{BB962C8B-B14F-4D97-AF65-F5344CB8AC3E}">
        <p14:creationId xmlns:p14="http://schemas.microsoft.com/office/powerpoint/2010/main" val="96829023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E9D99799-F5DD-E977-3C0F-EF90AC49270D}"/>
              </a:ext>
            </a:extLst>
          </p:cNvPr>
          <p:cNvSpPr>
            <a:spLocks noGrp="1"/>
          </p:cNvSpPr>
          <p:nvPr>
            <p:ph type="title"/>
          </p:nvPr>
        </p:nvSpPr>
        <p:spPr>
          <a:xfrm>
            <a:off x="1629751" y="934327"/>
            <a:ext cx="8924392" cy="1058275"/>
          </a:xfrm>
        </p:spPr>
        <p:txBody>
          <a:bodyPr>
            <a:normAutofit/>
          </a:bodyPr>
          <a:lstStyle/>
          <a:p>
            <a:pPr algn="ctr"/>
            <a:r>
              <a:rPr lang="en-US" dirty="0">
                <a:solidFill>
                  <a:srgbClr val="7030A0"/>
                </a:solidFill>
                <a:latin typeface="Calisto MT" panose="02040603050505030304" pitchFamily="18" charset="0"/>
              </a:rPr>
              <a:t>Responsible Area</a:t>
            </a:r>
          </a:p>
        </p:txBody>
      </p:sp>
      <p:sp>
        <p:nvSpPr>
          <p:cNvPr id="17" name="Freeform: Shape 16">
            <a:extLst>
              <a:ext uri="{FF2B5EF4-FFF2-40B4-BE49-F238E27FC236}">
                <a16:creationId xmlns:a16="http://schemas.microsoft.com/office/drawing/2014/main" id="{6295B176-FA0E-4B6A-A190-5E2E82BEA5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93813" y="2337807"/>
            <a:ext cx="9604374" cy="3585866"/>
          </a:xfrm>
          <a:custGeom>
            <a:avLst/>
            <a:gdLst>
              <a:gd name="connsiteX0" fmla="*/ 0 w 9604374"/>
              <a:gd name="connsiteY0" fmla="*/ 0 h 3585866"/>
              <a:gd name="connsiteX1" fmla="*/ 9604374 w 9604374"/>
              <a:gd name="connsiteY1" fmla="*/ 0 h 3585866"/>
              <a:gd name="connsiteX2" fmla="*/ 9604374 w 9604374"/>
              <a:gd name="connsiteY2" fmla="*/ 3095088 h 3585866"/>
              <a:gd name="connsiteX3" fmla="*/ 9591455 w 9604374"/>
              <a:gd name="connsiteY3" fmla="*/ 3097044 h 3585866"/>
              <a:gd name="connsiteX4" fmla="*/ 9285147 w 9604374"/>
              <a:gd name="connsiteY4" fmla="*/ 3164182 h 3585866"/>
              <a:gd name="connsiteX5" fmla="*/ 9114078 w 9604374"/>
              <a:gd name="connsiteY5" fmla="*/ 3164299 h 3585866"/>
              <a:gd name="connsiteX6" fmla="*/ 8999665 w 9604374"/>
              <a:gd name="connsiteY6" fmla="*/ 3157864 h 3585866"/>
              <a:gd name="connsiteX7" fmla="*/ 8925240 w 9604374"/>
              <a:gd name="connsiteY7" fmla="*/ 3152135 h 3585866"/>
              <a:gd name="connsiteX8" fmla="*/ 8868257 w 9604374"/>
              <a:gd name="connsiteY8" fmla="*/ 3146819 h 3585866"/>
              <a:gd name="connsiteX9" fmla="*/ 8792363 w 9604374"/>
              <a:gd name="connsiteY9" fmla="*/ 3146856 h 3585866"/>
              <a:gd name="connsiteX10" fmla="*/ 8668399 w 9604374"/>
              <a:gd name="connsiteY10" fmla="*/ 3196893 h 3585866"/>
              <a:gd name="connsiteX11" fmla="*/ 8474043 w 9604374"/>
              <a:gd name="connsiteY11" fmla="*/ 3240734 h 3585866"/>
              <a:gd name="connsiteX12" fmla="*/ 8317555 w 9604374"/>
              <a:gd name="connsiteY12" fmla="*/ 3247156 h 3585866"/>
              <a:gd name="connsiteX13" fmla="*/ 8280111 w 9604374"/>
              <a:gd name="connsiteY13" fmla="*/ 3255812 h 3585866"/>
              <a:gd name="connsiteX14" fmla="*/ 8096088 w 9604374"/>
              <a:gd name="connsiteY14" fmla="*/ 3253903 h 3585866"/>
              <a:gd name="connsiteX15" fmla="*/ 7825642 w 9604374"/>
              <a:gd name="connsiteY15" fmla="*/ 3271628 h 3585866"/>
              <a:gd name="connsiteX16" fmla="*/ 7531820 w 9604374"/>
              <a:gd name="connsiteY16" fmla="*/ 3252671 h 3585866"/>
              <a:gd name="connsiteX17" fmla="*/ 7193751 w 9604374"/>
              <a:gd name="connsiteY17" fmla="*/ 3245192 h 3585866"/>
              <a:gd name="connsiteX18" fmla="*/ 6976768 w 9604374"/>
              <a:gd name="connsiteY18" fmla="*/ 3238559 h 3585866"/>
              <a:gd name="connsiteX19" fmla="*/ 6756462 w 9604374"/>
              <a:gd name="connsiteY19" fmla="*/ 3273268 h 3585866"/>
              <a:gd name="connsiteX20" fmla="*/ 6512214 w 9604374"/>
              <a:gd name="connsiteY20" fmla="*/ 3298845 h 3585866"/>
              <a:gd name="connsiteX21" fmla="*/ 6289569 w 9604374"/>
              <a:gd name="connsiteY21" fmla="*/ 3301118 h 3585866"/>
              <a:gd name="connsiteX22" fmla="*/ 6157816 w 9604374"/>
              <a:gd name="connsiteY22" fmla="*/ 3308643 h 3585866"/>
              <a:gd name="connsiteX23" fmla="*/ 6110062 w 9604374"/>
              <a:gd name="connsiteY23" fmla="*/ 3321185 h 3585866"/>
              <a:gd name="connsiteX24" fmla="*/ 6041832 w 9604374"/>
              <a:gd name="connsiteY24" fmla="*/ 3332190 h 3585866"/>
              <a:gd name="connsiteX25" fmla="*/ 5923195 w 9604374"/>
              <a:gd name="connsiteY25" fmla="*/ 3359104 h 3585866"/>
              <a:gd name="connsiteX26" fmla="*/ 5770972 w 9604374"/>
              <a:gd name="connsiteY26" fmla="*/ 3369893 h 3585866"/>
              <a:gd name="connsiteX27" fmla="*/ 5632583 w 9604374"/>
              <a:gd name="connsiteY27" fmla="*/ 3357730 h 3585866"/>
              <a:gd name="connsiteX28" fmla="*/ 5539996 w 9604374"/>
              <a:gd name="connsiteY28" fmla="*/ 3352890 h 3585866"/>
              <a:gd name="connsiteX29" fmla="*/ 5315460 w 9604374"/>
              <a:gd name="connsiteY29" fmla="*/ 3350411 h 3585866"/>
              <a:gd name="connsiteX30" fmla="*/ 5072455 w 9604374"/>
              <a:gd name="connsiteY30" fmla="*/ 3338147 h 3585866"/>
              <a:gd name="connsiteX31" fmla="*/ 5016364 w 9604374"/>
              <a:gd name="connsiteY31" fmla="*/ 3348937 h 3585866"/>
              <a:gd name="connsiteX32" fmla="*/ 4922276 w 9604374"/>
              <a:gd name="connsiteY32" fmla="*/ 3366515 h 3585866"/>
              <a:gd name="connsiteX33" fmla="*/ 4856444 w 9604374"/>
              <a:gd name="connsiteY33" fmla="*/ 3399463 h 3585866"/>
              <a:gd name="connsiteX34" fmla="*/ 4775993 w 9604374"/>
              <a:gd name="connsiteY34" fmla="*/ 3406312 h 3585866"/>
              <a:gd name="connsiteX35" fmla="*/ 4667320 w 9604374"/>
              <a:gd name="connsiteY35" fmla="*/ 3397926 h 3585866"/>
              <a:gd name="connsiteX36" fmla="*/ 4540268 w 9604374"/>
              <a:gd name="connsiteY36" fmla="*/ 3424464 h 3585866"/>
              <a:gd name="connsiteX37" fmla="*/ 4465491 w 9604374"/>
              <a:gd name="connsiteY37" fmla="*/ 3433154 h 3585866"/>
              <a:gd name="connsiteX38" fmla="*/ 4262864 w 9604374"/>
              <a:gd name="connsiteY38" fmla="*/ 3464075 h 3585866"/>
              <a:gd name="connsiteX39" fmla="*/ 4175005 w 9604374"/>
              <a:gd name="connsiteY39" fmla="*/ 3493545 h 3585866"/>
              <a:gd name="connsiteX40" fmla="*/ 4030100 w 9604374"/>
              <a:gd name="connsiteY40" fmla="*/ 3514212 h 3585866"/>
              <a:gd name="connsiteX41" fmla="*/ 3926631 w 9604374"/>
              <a:gd name="connsiteY41" fmla="*/ 3525304 h 3585866"/>
              <a:gd name="connsiteX42" fmla="*/ 3897306 w 9604374"/>
              <a:gd name="connsiteY42" fmla="*/ 3547095 h 3585866"/>
              <a:gd name="connsiteX43" fmla="*/ 3896886 w 9604374"/>
              <a:gd name="connsiteY43" fmla="*/ 3547500 h 3585866"/>
              <a:gd name="connsiteX44" fmla="*/ 3834004 w 9604374"/>
              <a:gd name="connsiteY44" fmla="*/ 3550510 h 3585866"/>
              <a:gd name="connsiteX45" fmla="*/ 3696227 w 9604374"/>
              <a:gd name="connsiteY45" fmla="*/ 3574175 h 3585866"/>
              <a:gd name="connsiteX46" fmla="*/ 3652821 w 9604374"/>
              <a:gd name="connsiteY46" fmla="*/ 3580368 h 3585866"/>
              <a:gd name="connsiteX47" fmla="*/ 3629691 w 9604374"/>
              <a:gd name="connsiteY47" fmla="*/ 3585866 h 3585866"/>
              <a:gd name="connsiteX48" fmla="*/ 3595018 w 9604374"/>
              <a:gd name="connsiteY48" fmla="*/ 3571623 h 3585866"/>
              <a:gd name="connsiteX49" fmla="*/ 3551656 w 9604374"/>
              <a:gd name="connsiteY49" fmla="*/ 3577800 h 3585866"/>
              <a:gd name="connsiteX50" fmla="*/ 3541558 w 9604374"/>
              <a:gd name="connsiteY50" fmla="*/ 3579797 h 3585866"/>
              <a:gd name="connsiteX51" fmla="*/ 3465708 w 9604374"/>
              <a:gd name="connsiteY51" fmla="*/ 3565931 h 3585866"/>
              <a:gd name="connsiteX52" fmla="*/ 3458313 w 9604374"/>
              <a:gd name="connsiteY52" fmla="*/ 3560366 h 3585866"/>
              <a:gd name="connsiteX53" fmla="*/ 3420278 w 9604374"/>
              <a:gd name="connsiteY53" fmla="*/ 3557947 h 3585866"/>
              <a:gd name="connsiteX54" fmla="*/ 3415952 w 9604374"/>
              <a:gd name="connsiteY54" fmla="*/ 3559424 h 3585866"/>
              <a:gd name="connsiteX55" fmla="*/ 3384432 w 9604374"/>
              <a:gd name="connsiteY55" fmla="*/ 3550905 h 3585866"/>
              <a:gd name="connsiteX56" fmla="*/ 3258039 w 9604374"/>
              <a:gd name="connsiteY56" fmla="*/ 3535884 h 3585866"/>
              <a:gd name="connsiteX57" fmla="*/ 3015008 w 9604374"/>
              <a:gd name="connsiteY57" fmla="*/ 3528000 h 3585866"/>
              <a:gd name="connsiteX58" fmla="*/ 2761910 w 9604374"/>
              <a:gd name="connsiteY58" fmla="*/ 3505496 h 3585866"/>
              <a:gd name="connsiteX59" fmla="*/ 2521923 w 9604374"/>
              <a:gd name="connsiteY59" fmla="*/ 3514208 h 3585866"/>
              <a:gd name="connsiteX60" fmla="*/ 2085894 w 9604374"/>
              <a:gd name="connsiteY60" fmla="*/ 3490122 h 3585866"/>
              <a:gd name="connsiteX61" fmla="*/ 1936305 w 9604374"/>
              <a:gd name="connsiteY61" fmla="*/ 3487966 h 3585866"/>
              <a:gd name="connsiteX62" fmla="*/ 1836080 w 9604374"/>
              <a:gd name="connsiteY62" fmla="*/ 3487150 h 3585866"/>
              <a:gd name="connsiteX63" fmla="*/ 1829133 w 9604374"/>
              <a:gd name="connsiteY63" fmla="*/ 3489437 h 3585866"/>
              <a:gd name="connsiteX64" fmla="*/ 1801140 w 9604374"/>
              <a:gd name="connsiteY64" fmla="*/ 3490787 h 3585866"/>
              <a:gd name="connsiteX65" fmla="*/ 1793476 w 9604374"/>
              <a:gd name="connsiteY65" fmla="*/ 3500921 h 3585866"/>
              <a:gd name="connsiteX66" fmla="*/ 1699923 w 9604374"/>
              <a:gd name="connsiteY66" fmla="*/ 3509706 h 3585866"/>
              <a:gd name="connsiteX67" fmla="*/ 1474760 w 9604374"/>
              <a:gd name="connsiteY67" fmla="*/ 3513685 h 3585866"/>
              <a:gd name="connsiteX68" fmla="*/ 1308130 w 9604374"/>
              <a:gd name="connsiteY68" fmla="*/ 3496703 h 3585866"/>
              <a:gd name="connsiteX69" fmla="*/ 1252381 w 9604374"/>
              <a:gd name="connsiteY69" fmla="*/ 3506093 h 3585866"/>
              <a:gd name="connsiteX70" fmla="*/ 1174550 w 9604374"/>
              <a:gd name="connsiteY70" fmla="*/ 3512642 h 3585866"/>
              <a:gd name="connsiteX71" fmla="*/ 924455 w 9604374"/>
              <a:gd name="connsiteY71" fmla="*/ 3507283 h 3585866"/>
              <a:gd name="connsiteX72" fmla="*/ 718373 w 9604374"/>
              <a:gd name="connsiteY72" fmla="*/ 3511753 h 3585866"/>
              <a:gd name="connsiteX73" fmla="*/ 600444 w 9604374"/>
              <a:gd name="connsiteY73" fmla="*/ 3520899 h 3585866"/>
              <a:gd name="connsiteX74" fmla="*/ 351173 w 9604374"/>
              <a:gd name="connsiteY74" fmla="*/ 3495843 h 3585866"/>
              <a:gd name="connsiteX75" fmla="*/ 108372 w 9604374"/>
              <a:gd name="connsiteY75" fmla="*/ 3484386 h 3585866"/>
              <a:gd name="connsiteX76" fmla="*/ 6467 w 9604374"/>
              <a:gd name="connsiteY76" fmla="*/ 3476532 h 3585866"/>
              <a:gd name="connsiteX77" fmla="*/ 0 w 9604374"/>
              <a:gd name="connsiteY77" fmla="*/ 3475412 h 358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604374" h="3585866">
                <a:moveTo>
                  <a:pt x="0" y="0"/>
                </a:moveTo>
                <a:lnTo>
                  <a:pt x="9604374" y="0"/>
                </a:lnTo>
                <a:lnTo>
                  <a:pt x="9604374" y="3095088"/>
                </a:lnTo>
                <a:lnTo>
                  <a:pt x="9591455" y="3097044"/>
                </a:lnTo>
                <a:cubicBezTo>
                  <a:pt x="9496183" y="3133516"/>
                  <a:pt x="9411472" y="3121301"/>
                  <a:pt x="9285147" y="3164182"/>
                </a:cubicBezTo>
                <a:cubicBezTo>
                  <a:pt x="9222914" y="3162781"/>
                  <a:pt x="9174371" y="3173454"/>
                  <a:pt x="9114078" y="3164299"/>
                </a:cubicBezTo>
                <a:cubicBezTo>
                  <a:pt x="9087411" y="3155904"/>
                  <a:pt x="9030947" y="3180906"/>
                  <a:pt x="8999665" y="3157864"/>
                </a:cubicBezTo>
                <a:cubicBezTo>
                  <a:pt x="8997339" y="3174606"/>
                  <a:pt x="8938300" y="3159909"/>
                  <a:pt x="8925240" y="3152135"/>
                </a:cubicBezTo>
                <a:cubicBezTo>
                  <a:pt x="8910091" y="3159441"/>
                  <a:pt x="8884639" y="3146109"/>
                  <a:pt x="8868257" y="3146819"/>
                </a:cubicBezTo>
                <a:cubicBezTo>
                  <a:pt x="8835852" y="3110204"/>
                  <a:pt x="8832251" y="3167659"/>
                  <a:pt x="8792363" y="3146856"/>
                </a:cubicBezTo>
                <a:cubicBezTo>
                  <a:pt x="8774838" y="3159285"/>
                  <a:pt x="8715420" y="3185652"/>
                  <a:pt x="8668399" y="3196893"/>
                </a:cubicBezTo>
                <a:cubicBezTo>
                  <a:pt x="8575902" y="3221445"/>
                  <a:pt x="8569506" y="3250654"/>
                  <a:pt x="8474043" y="3240734"/>
                </a:cubicBezTo>
                <a:cubicBezTo>
                  <a:pt x="8460613" y="3264436"/>
                  <a:pt x="8297088" y="3204738"/>
                  <a:pt x="8317555" y="3247156"/>
                </a:cubicBezTo>
                <a:cubicBezTo>
                  <a:pt x="8285696" y="3245083"/>
                  <a:pt x="8262352" y="3228203"/>
                  <a:pt x="8280111" y="3255812"/>
                </a:cubicBezTo>
                <a:lnTo>
                  <a:pt x="8096088" y="3253903"/>
                </a:lnTo>
                <a:cubicBezTo>
                  <a:pt x="7994084" y="3261603"/>
                  <a:pt x="7930388" y="3281921"/>
                  <a:pt x="7825642" y="3271628"/>
                </a:cubicBezTo>
                <a:cubicBezTo>
                  <a:pt x="7723046" y="3270395"/>
                  <a:pt x="7671282" y="3252297"/>
                  <a:pt x="7531820" y="3252671"/>
                </a:cubicBezTo>
                <a:cubicBezTo>
                  <a:pt x="7433606" y="3250277"/>
                  <a:pt x="7293100" y="3236234"/>
                  <a:pt x="7193751" y="3245192"/>
                </a:cubicBezTo>
                <a:cubicBezTo>
                  <a:pt x="7074822" y="3223769"/>
                  <a:pt x="7104250" y="3250265"/>
                  <a:pt x="6976768" y="3238559"/>
                </a:cubicBezTo>
                <a:cubicBezTo>
                  <a:pt x="6921032" y="3284865"/>
                  <a:pt x="6823818" y="3261794"/>
                  <a:pt x="6756462" y="3273268"/>
                </a:cubicBezTo>
                <a:cubicBezTo>
                  <a:pt x="6679037" y="3283316"/>
                  <a:pt x="6590030" y="3294204"/>
                  <a:pt x="6512214" y="3298845"/>
                </a:cubicBezTo>
                <a:cubicBezTo>
                  <a:pt x="6450581" y="3277980"/>
                  <a:pt x="6366042" y="3329199"/>
                  <a:pt x="6289569" y="3301118"/>
                </a:cubicBezTo>
                <a:cubicBezTo>
                  <a:pt x="6261432" y="3294355"/>
                  <a:pt x="6174310" y="3295209"/>
                  <a:pt x="6157816" y="3308643"/>
                </a:cubicBezTo>
                <a:cubicBezTo>
                  <a:pt x="6139648" y="3311557"/>
                  <a:pt x="6118459" y="3306799"/>
                  <a:pt x="6110062" y="3321185"/>
                </a:cubicBezTo>
                <a:cubicBezTo>
                  <a:pt x="6096189" y="3338498"/>
                  <a:pt x="6032810" y="3311765"/>
                  <a:pt x="6041832" y="3332190"/>
                </a:cubicBezTo>
                <a:cubicBezTo>
                  <a:pt x="5996830" y="3313871"/>
                  <a:pt x="5961033" y="3350141"/>
                  <a:pt x="5923195" y="3359104"/>
                </a:cubicBezTo>
                <a:cubicBezTo>
                  <a:pt x="5887750" y="3340930"/>
                  <a:pt x="5853570" y="3365323"/>
                  <a:pt x="5770972" y="3369893"/>
                </a:cubicBezTo>
                <a:cubicBezTo>
                  <a:pt x="5731993" y="3348876"/>
                  <a:pt x="5705091" y="3385599"/>
                  <a:pt x="5632583" y="3357730"/>
                </a:cubicBezTo>
                <a:cubicBezTo>
                  <a:pt x="5594087" y="3357562"/>
                  <a:pt x="5606154" y="3357443"/>
                  <a:pt x="5539996" y="3352890"/>
                </a:cubicBezTo>
                <a:cubicBezTo>
                  <a:pt x="5439049" y="3348000"/>
                  <a:pt x="5408459" y="3356166"/>
                  <a:pt x="5315460" y="3350411"/>
                </a:cubicBezTo>
                <a:cubicBezTo>
                  <a:pt x="5211119" y="3348356"/>
                  <a:pt x="5208881" y="3372469"/>
                  <a:pt x="5072455" y="3338147"/>
                </a:cubicBezTo>
                <a:cubicBezTo>
                  <a:pt x="5061717" y="3354508"/>
                  <a:pt x="5045493" y="3355753"/>
                  <a:pt x="5016364" y="3348937"/>
                </a:cubicBezTo>
                <a:cubicBezTo>
                  <a:pt x="4965900" y="3349130"/>
                  <a:pt x="4977835" y="3389131"/>
                  <a:pt x="4922276" y="3366515"/>
                </a:cubicBezTo>
                <a:cubicBezTo>
                  <a:pt x="4935702" y="3387794"/>
                  <a:pt x="4828733" y="3377760"/>
                  <a:pt x="4856444" y="3399463"/>
                </a:cubicBezTo>
                <a:cubicBezTo>
                  <a:pt x="4827698" y="3420094"/>
                  <a:pt x="4805019" y="3388256"/>
                  <a:pt x="4775993" y="3406312"/>
                </a:cubicBezTo>
                <a:cubicBezTo>
                  <a:pt x="4744470" y="3406056"/>
                  <a:pt x="4706605" y="3394901"/>
                  <a:pt x="4667320" y="3397926"/>
                </a:cubicBezTo>
                <a:cubicBezTo>
                  <a:pt x="4613435" y="3387476"/>
                  <a:pt x="4608100" y="3410487"/>
                  <a:pt x="4540268" y="3424464"/>
                </a:cubicBezTo>
                <a:cubicBezTo>
                  <a:pt x="4508279" y="3412969"/>
                  <a:pt x="4485989" y="3420063"/>
                  <a:pt x="4465491" y="3433154"/>
                </a:cubicBezTo>
                <a:cubicBezTo>
                  <a:pt x="4396498" y="3432601"/>
                  <a:pt x="4338078" y="3453569"/>
                  <a:pt x="4262864" y="3464075"/>
                </a:cubicBezTo>
                <a:cubicBezTo>
                  <a:pt x="4180249" y="3483394"/>
                  <a:pt x="4225769" y="3479019"/>
                  <a:pt x="4175005" y="3493545"/>
                </a:cubicBezTo>
                <a:lnTo>
                  <a:pt x="4030100" y="3514212"/>
                </a:lnTo>
                <a:lnTo>
                  <a:pt x="3926631" y="3525304"/>
                </a:lnTo>
                <a:lnTo>
                  <a:pt x="3897306" y="3547095"/>
                </a:lnTo>
                <a:lnTo>
                  <a:pt x="3896886" y="3547500"/>
                </a:lnTo>
                <a:lnTo>
                  <a:pt x="3834004" y="3550510"/>
                </a:lnTo>
                <a:cubicBezTo>
                  <a:pt x="3800562" y="3554957"/>
                  <a:pt x="3734185" y="3568533"/>
                  <a:pt x="3696227" y="3574175"/>
                </a:cubicBezTo>
                <a:cubicBezTo>
                  <a:pt x="3661780" y="3570074"/>
                  <a:pt x="3640587" y="3551815"/>
                  <a:pt x="3652821" y="3580368"/>
                </a:cubicBezTo>
                <a:cubicBezTo>
                  <a:pt x="3641506" y="3579831"/>
                  <a:pt x="3634593" y="3582151"/>
                  <a:pt x="3629691" y="3585866"/>
                </a:cubicBezTo>
                <a:lnTo>
                  <a:pt x="3595018" y="3571623"/>
                </a:lnTo>
                <a:lnTo>
                  <a:pt x="3551656" y="3577800"/>
                </a:lnTo>
                <a:lnTo>
                  <a:pt x="3541558" y="3579797"/>
                </a:lnTo>
                <a:lnTo>
                  <a:pt x="3465708" y="3565931"/>
                </a:lnTo>
                <a:lnTo>
                  <a:pt x="3458313" y="3560366"/>
                </a:lnTo>
                <a:cubicBezTo>
                  <a:pt x="3450380" y="3556940"/>
                  <a:pt x="3439090" y="3555355"/>
                  <a:pt x="3420278" y="3557947"/>
                </a:cubicBezTo>
                <a:lnTo>
                  <a:pt x="3415952" y="3559424"/>
                </a:lnTo>
                <a:lnTo>
                  <a:pt x="3384432" y="3550905"/>
                </a:lnTo>
                <a:cubicBezTo>
                  <a:pt x="3374259" y="3547029"/>
                  <a:pt x="3265415" y="3542149"/>
                  <a:pt x="3258039" y="3535884"/>
                </a:cubicBezTo>
                <a:cubicBezTo>
                  <a:pt x="3138852" y="3551394"/>
                  <a:pt x="3130647" y="3523871"/>
                  <a:pt x="3015008" y="3528000"/>
                </a:cubicBezTo>
                <a:cubicBezTo>
                  <a:pt x="2914857" y="3486061"/>
                  <a:pt x="2851687" y="3511605"/>
                  <a:pt x="2761910" y="3505496"/>
                </a:cubicBezTo>
                <a:cubicBezTo>
                  <a:pt x="2676401" y="3501198"/>
                  <a:pt x="2636809" y="3514769"/>
                  <a:pt x="2521923" y="3514208"/>
                </a:cubicBezTo>
                <a:cubicBezTo>
                  <a:pt x="2400197" y="3505062"/>
                  <a:pt x="2222818" y="3509922"/>
                  <a:pt x="2085894" y="3490122"/>
                </a:cubicBezTo>
                <a:cubicBezTo>
                  <a:pt x="1978312" y="3483748"/>
                  <a:pt x="1977940" y="3488460"/>
                  <a:pt x="1936305" y="3487966"/>
                </a:cubicBezTo>
                <a:cubicBezTo>
                  <a:pt x="1922459" y="3490683"/>
                  <a:pt x="1849334" y="3482739"/>
                  <a:pt x="1836080" y="3487150"/>
                </a:cubicBezTo>
                <a:lnTo>
                  <a:pt x="1829133" y="3489437"/>
                </a:lnTo>
                <a:lnTo>
                  <a:pt x="1801140" y="3490787"/>
                </a:lnTo>
                <a:lnTo>
                  <a:pt x="1793476" y="3500921"/>
                </a:lnTo>
                <a:lnTo>
                  <a:pt x="1699923" y="3509706"/>
                </a:lnTo>
                <a:cubicBezTo>
                  <a:pt x="1637728" y="3485036"/>
                  <a:pt x="1584624" y="3514467"/>
                  <a:pt x="1474760" y="3513685"/>
                </a:cubicBezTo>
                <a:cubicBezTo>
                  <a:pt x="1445646" y="3505164"/>
                  <a:pt x="1329781" y="3484421"/>
                  <a:pt x="1308130" y="3496703"/>
                </a:cubicBezTo>
                <a:cubicBezTo>
                  <a:pt x="1287409" y="3498430"/>
                  <a:pt x="1265391" y="3492347"/>
                  <a:pt x="1252381" y="3506093"/>
                </a:cubicBezTo>
                <a:cubicBezTo>
                  <a:pt x="1232588" y="3522393"/>
                  <a:pt x="1170020" y="3491785"/>
                  <a:pt x="1174550" y="3512642"/>
                </a:cubicBezTo>
                <a:cubicBezTo>
                  <a:pt x="1119896" y="3512841"/>
                  <a:pt x="1000484" y="3507431"/>
                  <a:pt x="924455" y="3507283"/>
                </a:cubicBezTo>
                <a:cubicBezTo>
                  <a:pt x="887180" y="3483915"/>
                  <a:pt x="777361" y="3516071"/>
                  <a:pt x="718373" y="3511753"/>
                </a:cubicBezTo>
                <a:cubicBezTo>
                  <a:pt x="666588" y="3513355"/>
                  <a:pt x="661645" y="3525551"/>
                  <a:pt x="600444" y="3520899"/>
                </a:cubicBezTo>
                <a:cubicBezTo>
                  <a:pt x="491334" y="3516943"/>
                  <a:pt x="451794" y="3507522"/>
                  <a:pt x="351173" y="3495843"/>
                </a:cubicBezTo>
                <a:cubicBezTo>
                  <a:pt x="237121" y="3487112"/>
                  <a:pt x="235857" y="3499212"/>
                  <a:pt x="108372" y="3484386"/>
                </a:cubicBezTo>
                <a:cubicBezTo>
                  <a:pt x="86318" y="3481054"/>
                  <a:pt x="40657" y="3480329"/>
                  <a:pt x="6467" y="3476532"/>
                </a:cubicBezTo>
                <a:lnTo>
                  <a:pt x="0" y="3475412"/>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9" name="Rectangle 6">
            <a:extLst>
              <a:ext uri="{FF2B5EF4-FFF2-40B4-BE49-F238E27FC236}">
                <a16:creationId xmlns:a16="http://schemas.microsoft.com/office/drawing/2014/main" id="{48F779DE-4744-42D6-9C74-33EC94460CC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2190741"/>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Content Placeholder 2">
            <a:extLst>
              <a:ext uri="{FF2B5EF4-FFF2-40B4-BE49-F238E27FC236}">
                <a16:creationId xmlns:a16="http://schemas.microsoft.com/office/drawing/2014/main" id="{E9E2E12E-15EC-94C1-E14B-23D729402F8C}"/>
              </a:ext>
            </a:extLst>
          </p:cNvPr>
          <p:cNvSpPr>
            <a:spLocks noGrp="1"/>
          </p:cNvSpPr>
          <p:nvPr>
            <p:ph idx="1"/>
          </p:nvPr>
        </p:nvSpPr>
        <p:spPr>
          <a:xfrm>
            <a:off x="1941207" y="2752316"/>
            <a:ext cx="8309586" cy="2756848"/>
          </a:xfrm>
        </p:spPr>
        <p:txBody>
          <a:bodyPr>
            <a:normAutofit/>
          </a:bodyPr>
          <a:lstStyle/>
          <a:p>
            <a:r>
              <a:rPr lang="en-US" sz="2000" dirty="0">
                <a:latin typeface="Calisto MT" panose="02040603050505030304" pitchFamily="18" charset="0"/>
              </a:rPr>
              <a:t>All departments located across Northwestern State University campuses, including:</a:t>
            </a:r>
          </a:p>
          <a:p>
            <a:pPr lvl="1"/>
            <a:r>
              <a:rPr lang="en-US" sz="1600" dirty="0">
                <a:latin typeface="Calisto MT" panose="02040603050505030304" pitchFamily="18" charset="0"/>
              </a:rPr>
              <a:t>Natchitoches</a:t>
            </a:r>
          </a:p>
          <a:p>
            <a:pPr lvl="1"/>
            <a:r>
              <a:rPr lang="en-US" sz="1600" dirty="0">
                <a:latin typeface="Calisto MT" panose="02040603050505030304" pitchFamily="18" charset="0"/>
              </a:rPr>
              <a:t>CENLA</a:t>
            </a:r>
          </a:p>
          <a:p>
            <a:pPr lvl="1"/>
            <a:r>
              <a:rPr lang="en-US" sz="1600" dirty="0">
                <a:latin typeface="Calisto MT" panose="02040603050505030304" pitchFamily="18" charset="0"/>
              </a:rPr>
              <a:t>Fort Polk</a:t>
            </a:r>
          </a:p>
          <a:p>
            <a:pPr lvl="1"/>
            <a:r>
              <a:rPr lang="en-US" sz="1600" dirty="0">
                <a:latin typeface="Calisto MT" panose="02040603050505030304" pitchFamily="18" charset="0"/>
              </a:rPr>
              <a:t>Shreveport</a:t>
            </a:r>
            <a:endParaRPr lang="en-US" sz="1200" dirty="0">
              <a:latin typeface="Calisto MT" panose="02040603050505030304" pitchFamily="18" charset="0"/>
            </a:endParaRPr>
          </a:p>
        </p:txBody>
      </p:sp>
    </p:spTree>
    <p:extLst>
      <p:ext uri="{BB962C8B-B14F-4D97-AF65-F5344CB8AC3E}">
        <p14:creationId xmlns:p14="http://schemas.microsoft.com/office/powerpoint/2010/main" val="377615545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7" name="Rectangle 16">
            <a:extLst>
              <a:ext uri="{FF2B5EF4-FFF2-40B4-BE49-F238E27FC236}">
                <a16:creationId xmlns:a16="http://schemas.microsoft.com/office/drawing/2014/main" id="{11026190-6B62-46DB-B5FF-9E0FF9BDCD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9" name="Freeform: Shape 18">
            <a:extLst>
              <a:ext uri="{FF2B5EF4-FFF2-40B4-BE49-F238E27FC236}">
                <a16:creationId xmlns:a16="http://schemas.microsoft.com/office/drawing/2014/main" id="{66DA0389-D66E-4727-8EFB-E60E6C412F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64693" y="870265"/>
            <a:ext cx="9662615" cy="1603018"/>
          </a:xfrm>
          <a:custGeom>
            <a:avLst/>
            <a:gdLst>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4055448 w 9662615"/>
              <a:gd name="connsiteY72" fmla="*/ 1528913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86537 w 9662615"/>
              <a:gd name="connsiteY72" fmla="*/ 1523612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78036 w 9662615"/>
              <a:gd name="connsiteY92" fmla="*/ 1520645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89320 w 9662615"/>
              <a:gd name="connsiteY68" fmla="*/ 1534660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921303 w 9662615"/>
              <a:gd name="connsiteY56" fmla="*/ 1575379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082104 w 9662615"/>
              <a:gd name="connsiteY49" fmla="*/ 1547781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26564 w 9662615"/>
              <a:gd name="connsiteY53" fmla="*/ 1545376 h 1598136"/>
              <a:gd name="connsiteX54" fmla="*/ 4969433 w 9662615"/>
              <a:gd name="connsiteY54" fmla="*/ 1540263 h 1598136"/>
              <a:gd name="connsiteX55" fmla="*/ 4921303 w 9662615"/>
              <a:gd name="connsiteY55" fmla="*/ 1575379 h 1598136"/>
              <a:gd name="connsiteX56" fmla="*/ 4863775 w 9662615"/>
              <a:gd name="connsiteY56" fmla="*/ 1562633 h 1598136"/>
              <a:gd name="connsiteX57" fmla="*/ 4847242 w 9662615"/>
              <a:gd name="connsiteY57" fmla="*/ 1565435 h 1598136"/>
              <a:gd name="connsiteX58" fmla="*/ 4856839 w 9662615"/>
              <a:gd name="connsiteY58" fmla="*/ 1598136 h 1598136"/>
              <a:gd name="connsiteX59" fmla="*/ 4791466 w 9662615"/>
              <a:gd name="connsiteY59" fmla="*/ 1561324 h 1598136"/>
              <a:gd name="connsiteX60" fmla="*/ 4784247 w 9662615"/>
              <a:gd name="connsiteY60" fmla="*/ 1562342 h 1598136"/>
              <a:gd name="connsiteX61" fmla="*/ 4748477 w 9662615"/>
              <a:gd name="connsiteY61" fmla="*/ 1556925 h 1598136"/>
              <a:gd name="connsiteX62" fmla="*/ 4730033 w 9662615"/>
              <a:gd name="connsiteY62" fmla="*/ 1555274 h 1598136"/>
              <a:gd name="connsiteX63" fmla="*/ 4724747 w 9662615"/>
              <a:gd name="connsiteY63" fmla="*/ 1552439 h 1598136"/>
              <a:gd name="connsiteX64" fmla="*/ 4697562 w 9662615"/>
              <a:gd name="connsiteY64" fmla="*/ 1551206 h 1598136"/>
              <a:gd name="connsiteX65" fmla="*/ 4662664 w 9662615"/>
              <a:gd name="connsiteY65" fmla="*/ 1573162 h 1598136"/>
              <a:gd name="connsiteX66" fmla="*/ 4603028 w 9662615"/>
              <a:gd name="connsiteY66" fmla="*/ 1568821 h 1598136"/>
              <a:gd name="connsiteX67" fmla="*/ 4541612 w 9662615"/>
              <a:gd name="connsiteY67" fmla="*/ 1545262 h 1598136"/>
              <a:gd name="connsiteX68" fmla="*/ 4422155 w 9662615"/>
              <a:gd name="connsiteY68" fmla="*/ 1542059 h 1598136"/>
              <a:gd name="connsiteX69" fmla="*/ 4221826 w 9662615"/>
              <a:gd name="connsiteY69" fmla="*/ 1508923 h 1598136"/>
              <a:gd name="connsiteX70" fmla="*/ 4096601 w 9662615"/>
              <a:gd name="connsiteY70" fmla="*/ 1521563 h 1598136"/>
              <a:gd name="connsiteX71" fmla="*/ 3970635 w 9662615"/>
              <a:gd name="connsiteY71" fmla="*/ 1544815 h 1598136"/>
              <a:gd name="connsiteX72" fmla="*/ 3833906 w 9662615"/>
              <a:gd name="connsiteY72" fmla="*/ 1516637 h 1598136"/>
              <a:gd name="connsiteX73" fmla="*/ 3696258 w 9662615"/>
              <a:gd name="connsiteY73" fmla="*/ 1537563 h 1598136"/>
              <a:gd name="connsiteX74" fmla="*/ 3594070 w 9662615"/>
              <a:gd name="connsiteY74" fmla="*/ 1509422 h 1598136"/>
              <a:gd name="connsiteX75" fmla="*/ 3565233 w 9662615"/>
              <a:gd name="connsiteY75" fmla="*/ 1515122 h 1598136"/>
              <a:gd name="connsiteX76" fmla="*/ 3560267 w 9662615"/>
              <a:gd name="connsiteY76" fmla="*/ 1516288 h 1598136"/>
              <a:gd name="connsiteX77" fmla="*/ 3540258 w 9662615"/>
              <a:gd name="connsiteY77" fmla="*/ 1516976 h 1598136"/>
              <a:gd name="connsiteX78" fmla="*/ 3534780 w 9662615"/>
              <a:gd name="connsiteY78" fmla="*/ 1522141 h 1598136"/>
              <a:gd name="connsiteX79" fmla="*/ 3504783 w 9662615"/>
              <a:gd name="connsiteY79" fmla="*/ 1526739 h 1598136"/>
              <a:gd name="connsiteX80" fmla="*/ 3430805 w 9662615"/>
              <a:gd name="connsiteY80" fmla="*/ 1542521 h 1598136"/>
              <a:gd name="connsiteX81" fmla="*/ 3292707 w 9662615"/>
              <a:gd name="connsiteY81" fmla="*/ 1520490 h 1598136"/>
              <a:gd name="connsiteX82" fmla="*/ 3187872 w 9662615"/>
              <a:gd name="connsiteY82" fmla="*/ 1519991 h 1598136"/>
              <a:gd name="connsiteX83" fmla="*/ 3148026 w 9662615"/>
              <a:gd name="connsiteY83" fmla="*/ 1524777 h 1598136"/>
              <a:gd name="connsiteX84" fmla="*/ 3092394 w 9662615"/>
              <a:gd name="connsiteY84" fmla="*/ 1528115 h 1598136"/>
              <a:gd name="connsiteX85" fmla="*/ 2994200 w 9662615"/>
              <a:gd name="connsiteY85" fmla="*/ 1537857 h 1598136"/>
              <a:gd name="connsiteX86" fmla="*/ 2862301 w 9662615"/>
              <a:gd name="connsiteY86" fmla="*/ 1544250 h 1598136"/>
              <a:gd name="connsiteX87" fmla="*/ 2766335 w 9662615"/>
              <a:gd name="connsiteY87" fmla="*/ 1527662 h 1598136"/>
              <a:gd name="connsiteX88" fmla="*/ 2757836 w 9662615"/>
              <a:gd name="connsiteY88" fmla="*/ 1531371 h 1598136"/>
              <a:gd name="connsiteX89" fmla="*/ 2691555 w 9662615"/>
              <a:gd name="connsiteY89" fmla="*/ 1530283 h 1598136"/>
              <a:gd name="connsiteX90" fmla="*/ 2491676 w 9662615"/>
              <a:gd name="connsiteY90" fmla="*/ 1500859 h 1598136"/>
              <a:gd name="connsiteX91" fmla="*/ 2378036 w 9662615"/>
              <a:gd name="connsiteY91" fmla="*/ 1520645 h 1598136"/>
              <a:gd name="connsiteX92" fmla="*/ 2284269 w 9662615"/>
              <a:gd name="connsiteY92" fmla="*/ 1503068 h 1598136"/>
              <a:gd name="connsiteX93" fmla="*/ 2207104 w 9662615"/>
              <a:gd name="connsiteY93" fmla="*/ 1508888 h 1598136"/>
              <a:gd name="connsiteX94" fmla="*/ 2149226 w 9662615"/>
              <a:gd name="connsiteY94" fmla="*/ 1523409 h 1598136"/>
              <a:gd name="connsiteX95" fmla="*/ 2084783 w 9662615"/>
              <a:gd name="connsiteY95" fmla="*/ 1524245 h 1598136"/>
              <a:gd name="connsiteX96" fmla="*/ 2070075 w 9662615"/>
              <a:gd name="connsiteY96" fmla="*/ 1511285 h 1598136"/>
              <a:gd name="connsiteX97" fmla="*/ 2001057 w 9662615"/>
              <a:gd name="connsiteY97" fmla="*/ 1516449 h 1598136"/>
              <a:gd name="connsiteX98" fmla="*/ 1896330 w 9662615"/>
              <a:gd name="connsiteY98" fmla="*/ 1525725 h 1598136"/>
              <a:gd name="connsiteX99" fmla="*/ 1835994 w 9662615"/>
              <a:gd name="connsiteY99" fmla="*/ 1527678 h 1598136"/>
              <a:gd name="connsiteX100" fmla="*/ 1671119 w 9662615"/>
              <a:gd name="connsiteY100" fmla="*/ 1536701 h 1598136"/>
              <a:gd name="connsiteX101" fmla="*/ 1601337 w 9662615"/>
              <a:gd name="connsiteY101" fmla="*/ 1548552 h 1598136"/>
              <a:gd name="connsiteX102" fmla="*/ 1407755 w 9662615"/>
              <a:gd name="connsiteY102" fmla="*/ 1571444 h 1598136"/>
              <a:gd name="connsiteX103" fmla="*/ 1271994 w 9662615"/>
              <a:gd name="connsiteY103" fmla="*/ 1579471 h 1598136"/>
              <a:gd name="connsiteX104" fmla="*/ 1249226 w 9662615"/>
              <a:gd name="connsiteY104" fmla="*/ 1583140 h 1598136"/>
              <a:gd name="connsiteX105" fmla="*/ 1217719 w 9662615"/>
              <a:gd name="connsiteY105" fmla="*/ 1580863 h 1598136"/>
              <a:gd name="connsiteX106" fmla="*/ 1091432 w 9662615"/>
              <a:gd name="connsiteY106" fmla="*/ 1571003 h 1598136"/>
              <a:gd name="connsiteX107" fmla="*/ 992039 w 9662615"/>
              <a:gd name="connsiteY107" fmla="*/ 1556662 h 1598136"/>
              <a:gd name="connsiteX108" fmla="*/ 868264 w 9662615"/>
              <a:gd name="connsiteY108" fmla="*/ 1566392 h 1598136"/>
              <a:gd name="connsiteX109" fmla="*/ 792765 w 9662615"/>
              <a:gd name="connsiteY109" fmla="*/ 1563102 h 1598136"/>
              <a:gd name="connsiteX110" fmla="*/ 669055 w 9662615"/>
              <a:gd name="connsiteY110" fmla="*/ 1543638 h 1598136"/>
              <a:gd name="connsiteX111" fmla="*/ 506152 w 9662615"/>
              <a:gd name="connsiteY111" fmla="*/ 1549124 h 1598136"/>
              <a:gd name="connsiteX112" fmla="*/ 472797 w 9662615"/>
              <a:gd name="connsiteY112" fmla="*/ 1568904 h 1598136"/>
              <a:gd name="connsiteX113" fmla="*/ 427864 w 9662615"/>
              <a:gd name="connsiteY113" fmla="*/ 1580848 h 1598136"/>
              <a:gd name="connsiteX114" fmla="*/ 408381 w 9662615"/>
              <a:gd name="connsiteY114" fmla="*/ 1552940 h 1598136"/>
              <a:gd name="connsiteX115" fmla="*/ 267163 w 9662615"/>
              <a:gd name="connsiteY115" fmla="*/ 1531913 h 1598136"/>
              <a:gd name="connsiteX116" fmla="*/ 196644 w 9662615"/>
              <a:gd name="connsiteY116" fmla="*/ 1524565 h 1598136"/>
              <a:gd name="connsiteX117" fmla="*/ 86819 w 9662615"/>
              <a:gd name="connsiteY117" fmla="*/ 1519517 h 1598136"/>
              <a:gd name="connsiteX118" fmla="*/ 53369 w 9662615"/>
              <a:gd name="connsiteY118" fmla="*/ 1516853 h 1598136"/>
              <a:gd name="connsiteX119" fmla="*/ 2359 w 9662615"/>
              <a:gd name="connsiteY119" fmla="*/ 1515247 h 1598136"/>
              <a:gd name="connsiteX120" fmla="*/ 0 w 9662615"/>
              <a:gd name="connsiteY120" fmla="*/ 1514932 h 1598136"/>
              <a:gd name="connsiteX121" fmla="*/ 0 w 9662615"/>
              <a:gd name="connsiteY121"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40263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50865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724747 w 9662615"/>
              <a:gd name="connsiteY62" fmla="*/ 1552439 h 1592835"/>
              <a:gd name="connsiteX63" fmla="*/ 4697562 w 9662615"/>
              <a:gd name="connsiteY63" fmla="*/ 1551206 h 1592835"/>
              <a:gd name="connsiteX64" fmla="*/ 4662664 w 9662615"/>
              <a:gd name="connsiteY64" fmla="*/ 1573162 h 1592835"/>
              <a:gd name="connsiteX65" fmla="*/ 4603028 w 9662615"/>
              <a:gd name="connsiteY65" fmla="*/ 1568821 h 1592835"/>
              <a:gd name="connsiteX66" fmla="*/ 4541612 w 9662615"/>
              <a:gd name="connsiteY66" fmla="*/ 1545262 h 1592835"/>
              <a:gd name="connsiteX67" fmla="*/ 4422155 w 9662615"/>
              <a:gd name="connsiteY67" fmla="*/ 1542059 h 1592835"/>
              <a:gd name="connsiteX68" fmla="*/ 4221826 w 9662615"/>
              <a:gd name="connsiteY68" fmla="*/ 1508923 h 1592835"/>
              <a:gd name="connsiteX69" fmla="*/ 4096601 w 9662615"/>
              <a:gd name="connsiteY69" fmla="*/ 1521563 h 1592835"/>
              <a:gd name="connsiteX70" fmla="*/ 3970635 w 9662615"/>
              <a:gd name="connsiteY70" fmla="*/ 1544815 h 1592835"/>
              <a:gd name="connsiteX71" fmla="*/ 3833906 w 9662615"/>
              <a:gd name="connsiteY71" fmla="*/ 1516637 h 1592835"/>
              <a:gd name="connsiteX72" fmla="*/ 3696258 w 9662615"/>
              <a:gd name="connsiteY72" fmla="*/ 1537563 h 1592835"/>
              <a:gd name="connsiteX73" fmla="*/ 3594070 w 9662615"/>
              <a:gd name="connsiteY73" fmla="*/ 1509422 h 1592835"/>
              <a:gd name="connsiteX74" fmla="*/ 3565233 w 9662615"/>
              <a:gd name="connsiteY74" fmla="*/ 1515122 h 1592835"/>
              <a:gd name="connsiteX75" fmla="*/ 3560267 w 9662615"/>
              <a:gd name="connsiteY75" fmla="*/ 1516288 h 1592835"/>
              <a:gd name="connsiteX76" fmla="*/ 3540258 w 9662615"/>
              <a:gd name="connsiteY76" fmla="*/ 1516976 h 1592835"/>
              <a:gd name="connsiteX77" fmla="*/ 3534780 w 9662615"/>
              <a:gd name="connsiteY77" fmla="*/ 1522141 h 1592835"/>
              <a:gd name="connsiteX78" fmla="*/ 3504783 w 9662615"/>
              <a:gd name="connsiteY78" fmla="*/ 1526739 h 1592835"/>
              <a:gd name="connsiteX79" fmla="*/ 3430805 w 9662615"/>
              <a:gd name="connsiteY79" fmla="*/ 1542521 h 1592835"/>
              <a:gd name="connsiteX80" fmla="*/ 3292707 w 9662615"/>
              <a:gd name="connsiteY80" fmla="*/ 1520490 h 1592835"/>
              <a:gd name="connsiteX81" fmla="*/ 3187872 w 9662615"/>
              <a:gd name="connsiteY81" fmla="*/ 1519991 h 1592835"/>
              <a:gd name="connsiteX82" fmla="*/ 3148026 w 9662615"/>
              <a:gd name="connsiteY82" fmla="*/ 1524777 h 1592835"/>
              <a:gd name="connsiteX83" fmla="*/ 3092394 w 9662615"/>
              <a:gd name="connsiteY83" fmla="*/ 1528115 h 1592835"/>
              <a:gd name="connsiteX84" fmla="*/ 2994200 w 9662615"/>
              <a:gd name="connsiteY84" fmla="*/ 1537857 h 1592835"/>
              <a:gd name="connsiteX85" fmla="*/ 2862301 w 9662615"/>
              <a:gd name="connsiteY85" fmla="*/ 1544250 h 1592835"/>
              <a:gd name="connsiteX86" fmla="*/ 2766335 w 9662615"/>
              <a:gd name="connsiteY86" fmla="*/ 1527662 h 1592835"/>
              <a:gd name="connsiteX87" fmla="*/ 2757836 w 9662615"/>
              <a:gd name="connsiteY87" fmla="*/ 1531371 h 1592835"/>
              <a:gd name="connsiteX88" fmla="*/ 2691555 w 9662615"/>
              <a:gd name="connsiteY88" fmla="*/ 1530283 h 1592835"/>
              <a:gd name="connsiteX89" fmla="*/ 2491676 w 9662615"/>
              <a:gd name="connsiteY89" fmla="*/ 1500859 h 1592835"/>
              <a:gd name="connsiteX90" fmla="*/ 2378036 w 9662615"/>
              <a:gd name="connsiteY90" fmla="*/ 1520645 h 1592835"/>
              <a:gd name="connsiteX91" fmla="*/ 2284269 w 9662615"/>
              <a:gd name="connsiteY91" fmla="*/ 1503068 h 1592835"/>
              <a:gd name="connsiteX92" fmla="*/ 2207104 w 9662615"/>
              <a:gd name="connsiteY92" fmla="*/ 1508888 h 1592835"/>
              <a:gd name="connsiteX93" fmla="*/ 2149226 w 9662615"/>
              <a:gd name="connsiteY93" fmla="*/ 1523409 h 1592835"/>
              <a:gd name="connsiteX94" fmla="*/ 2084783 w 9662615"/>
              <a:gd name="connsiteY94" fmla="*/ 1524245 h 1592835"/>
              <a:gd name="connsiteX95" fmla="*/ 2070075 w 9662615"/>
              <a:gd name="connsiteY95" fmla="*/ 1511285 h 1592835"/>
              <a:gd name="connsiteX96" fmla="*/ 2001057 w 9662615"/>
              <a:gd name="connsiteY96" fmla="*/ 1516449 h 1592835"/>
              <a:gd name="connsiteX97" fmla="*/ 1896330 w 9662615"/>
              <a:gd name="connsiteY97" fmla="*/ 1525725 h 1592835"/>
              <a:gd name="connsiteX98" fmla="*/ 1835994 w 9662615"/>
              <a:gd name="connsiteY98" fmla="*/ 1527678 h 1592835"/>
              <a:gd name="connsiteX99" fmla="*/ 1671119 w 9662615"/>
              <a:gd name="connsiteY99" fmla="*/ 1536701 h 1592835"/>
              <a:gd name="connsiteX100" fmla="*/ 1601337 w 9662615"/>
              <a:gd name="connsiteY100" fmla="*/ 1548552 h 1592835"/>
              <a:gd name="connsiteX101" fmla="*/ 1407755 w 9662615"/>
              <a:gd name="connsiteY101" fmla="*/ 1571444 h 1592835"/>
              <a:gd name="connsiteX102" fmla="*/ 1271994 w 9662615"/>
              <a:gd name="connsiteY102" fmla="*/ 1579471 h 1592835"/>
              <a:gd name="connsiteX103" fmla="*/ 1249226 w 9662615"/>
              <a:gd name="connsiteY103" fmla="*/ 1583140 h 1592835"/>
              <a:gd name="connsiteX104" fmla="*/ 1217719 w 9662615"/>
              <a:gd name="connsiteY104" fmla="*/ 1580863 h 1592835"/>
              <a:gd name="connsiteX105" fmla="*/ 1091432 w 9662615"/>
              <a:gd name="connsiteY105" fmla="*/ 1571003 h 1592835"/>
              <a:gd name="connsiteX106" fmla="*/ 992039 w 9662615"/>
              <a:gd name="connsiteY106" fmla="*/ 1556662 h 1592835"/>
              <a:gd name="connsiteX107" fmla="*/ 868264 w 9662615"/>
              <a:gd name="connsiteY107" fmla="*/ 1566392 h 1592835"/>
              <a:gd name="connsiteX108" fmla="*/ 792765 w 9662615"/>
              <a:gd name="connsiteY108" fmla="*/ 1563102 h 1592835"/>
              <a:gd name="connsiteX109" fmla="*/ 669055 w 9662615"/>
              <a:gd name="connsiteY109" fmla="*/ 1543638 h 1592835"/>
              <a:gd name="connsiteX110" fmla="*/ 506152 w 9662615"/>
              <a:gd name="connsiteY110" fmla="*/ 1549124 h 1592835"/>
              <a:gd name="connsiteX111" fmla="*/ 472797 w 9662615"/>
              <a:gd name="connsiteY111" fmla="*/ 1568904 h 1592835"/>
              <a:gd name="connsiteX112" fmla="*/ 427864 w 9662615"/>
              <a:gd name="connsiteY112" fmla="*/ 1580848 h 1592835"/>
              <a:gd name="connsiteX113" fmla="*/ 408381 w 9662615"/>
              <a:gd name="connsiteY113" fmla="*/ 1552940 h 1592835"/>
              <a:gd name="connsiteX114" fmla="*/ 267163 w 9662615"/>
              <a:gd name="connsiteY114" fmla="*/ 1531913 h 1592835"/>
              <a:gd name="connsiteX115" fmla="*/ 196644 w 9662615"/>
              <a:gd name="connsiteY115" fmla="*/ 1524565 h 1592835"/>
              <a:gd name="connsiteX116" fmla="*/ 86819 w 9662615"/>
              <a:gd name="connsiteY116" fmla="*/ 1519517 h 1592835"/>
              <a:gd name="connsiteX117" fmla="*/ 53369 w 9662615"/>
              <a:gd name="connsiteY117" fmla="*/ 1516853 h 1592835"/>
              <a:gd name="connsiteX118" fmla="*/ 2359 w 9662615"/>
              <a:gd name="connsiteY118" fmla="*/ 1515247 h 1592835"/>
              <a:gd name="connsiteX119" fmla="*/ 0 w 9662615"/>
              <a:gd name="connsiteY119" fmla="*/ 1514932 h 1592835"/>
              <a:gd name="connsiteX120" fmla="*/ 0 w 9662615"/>
              <a:gd name="connsiteY120"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697562 w 9662615"/>
              <a:gd name="connsiteY62" fmla="*/ 1551206 h 1592835"/>
              <a:gd name="connsiteX63" fmla="*/ 4662664 w 9662615"/>
              <a:gd name="connsiteY63" fmla="*/ 1573162 h 1592835"/>
              <a:gd name="connsiteX64" fmla="*/ 4603028 w 9662615"/>
              <a:gd name="connsiteY64" fmla="*/ 1568821 h 1592835"/>
              <a:gd name="connsiteX65" fmla="*/ 4541612 w 9662615"/>
              <a:gd name="connsiteY65" fmla="*/ 1545262 h 1592835"/>
              <a:gd name="connsiteX66" fmla="*/ 4422155 w 9662615"/>
              <a:gd name="connsiteY66" fmla="*/ 1542059 h 1592835"/>
              <a:gd name="connsiteX67" fmla="*/ 4221826 w 9662615"/>
              <a:gd name="connsiteY67" fmla="*/ 1508923 h 1592835"/>
              <a:gd name="connsiteX68" fmla="*/ 4096601 w 9662615"/>
              <a:gd name="connsiteY68" fmla="*/ 1521563 h 1592835"/>
              <a:gd name="connsiteX69" fmla="*/ 3970635 w 9662615"/>
              <a:gd name="connsiteY69" fmla="*/ 1544815 h 1592835"/>
              <a:gd name="connsiteX70" fmla="*/ 3833906 w 9662615"/>
              <a:gd name="connsiteY70" fmla="*/ 1516637 h 1592835"/>
              <a:gd name="connsiteX71" fmla="*/ 3696258 w 9662615"/>
              <a:gd name="connsiteY71" fmla="*/ 1537563 h 1592835"/>
              <a:gd name="connsiteX72" fmla="*/ 3594070 w 9662615"/>
              <a:gd name="connsiteY72" fmla="*/ 1509422 h 1592835"/>
              <a:gd name="connsiteX73" fmla="*/ 3565233 w 9662615"/>
              <a:gd name="connsiteY73" fmla="*/ 1515122 h 1592835"/>
              <a:gd name="connsiteX74" fmla="*/ 3560267 w 9662615"/>
              <a:gd name="connsiteY74" fmla="*/ 1516288 h 1592835"/>
              <a:gd name="connsiteX75" fmla="*/ 3540258 w 9662615"/>
              <a:gd name="connsiteY75" fmla="*/ 1516976 h 1592835"/>
              <a:gd name="connsiteX76" fmla="*/ 3534780 w 9662615"/>
              <a:gd name="connsiteY76" fmla="*/ 1522141 h 1592835"/>
              <a:gd name="connsiteX77" fmla="*/ 3504783 w 9662615"/>
              <a:gd name="connsiteY77" fmla="*/ 1526739 h 1592835"/>
              <a:gd name="connsiteX78" fmla="*/ 3430805 w 9662615"/>
              <a:gd name="connsiteY78" fmla="*/ 1542521 h 1592835"/>
              <a:gd name="connsiteX79" fmla="*/ 3292707 w 9662615"/>
              <a:gd name="connsiteY79" fmla="*/ 1520490 h 1592835"/>
              <a:gd name="connsiteX80" fmla="*/ 3187872 w 9662615"/>
              <a:gd name="connsiteY80" fmla="*/ 1519991 h 1592835"/>
              <a:gd name="connsiteX81" fmla="*/ 3148026 w 9662615"/>
              <a:gd name="connsiteY81" fmla="*/ 1524777 h 1592835"/>
              <a:gd name="connsiteX82" fmla="*/ 3092394 w 9662615"/>
              <a:gd name="connsiteY82" fmla="*/ 1528115 h 1592835"/>
              <a:gd name="connsiteX83" fmla="*/ 2994200 w 9662615"/>
              <a:gd name="connsiteY83" fmla="*/ 1537857 h 1592835"/>
              <a:gd name="connsiteX84" fmla="*/ 2862301 w 9662615"/>
              <a:gd name="connsiteY84" fmla="*/ 1544250 h 1592835"/>
              <a:gd name="connsiteX85" fmla="*/ 2766335 w 9662615"/>
              <a:gd name="connsiteY85" fmla="*/ 1527662 h 1592835"/>
              <a:gd name="connsiteX86" fmla="*/ 2757836 w 9662615"/>
              <a:gd name="connsiteY86" fmla="*/ 1531371 h 1592835"/>
              <a:gd name="connsiteX87" fmla="*/ 2691555 w 9662615"/>
              <a:gd name="connsiteY87" fmla="*/ 1530283 h 1592835"/>
              <a:gd name="connsiteX88" fmla="*/ 2491676 w 9662615"/>
              <a:gd name="connsiteY88" fmla="*/ 1500859 h 1592835"/>
              <a:gd name="connsiteX89" fmla="*/ 2378036 w 9662615"/>
              <a:gd name="connsiteY89" fmla="*/ 1520645 h 1592835"/>
              <a:gd name="connsiteX90" fmla="*/ 2284269 w 9662615"/>
              <a:gd name="connsiteY90" fmla="*/ 1503068 h 1592835"/>
              <a:gd name="connsiteX91" fmla="*/ 2207104 w 9662615"/>
              <a:gd name="connsiteY91" fmla="*/ 1508888 h 1592835"/>
              <a:gd name="connsiteX92" fmla="*/ 2149226 w 9662615"/>
              <a:gd name="connsiteY92" fmla="*/ 1523409 h 1592835"/>
              <a:gd name="connsiteX93" fmla="*/ 2084783 w 9662615"/>
              <a:gd name="connsiteY93" fmla="*/ 1524245 h 1592835"/>
              <a:gd name="connsiteX94" fmla="*/ 2070075 w 9662615"/>
              <a:gd name="connsiteY94" fmla="*/ 1511285 h 1592835"/>
              <a:gd name="connsiteX95" fmla="*/ 2001057 w 9662615"/>
              <a:gd name="connsiteY95" fmla="*/ 1516449 h 1592835"/>
              <a:gd name="connsiteX96" fmla="*/ 1896330 w 9662615"/>
              <a:gd name="connsiteY96" fmla="*/ 1525725 h 1592835"/>
              <a:gd name="connsiteX97" fmla="*/ 1835994 w 9662615"/>
              <a:gd name="connsiteY97" fmla="*/ 1527678 h 1592835"/>
              <a:gd name="connsiteX98" fmla="*/ 1671119 w 9662615"/>
              <a:gd name="connsiteY98" fmla="*/ 1536701 h 1592835"/>
              <a:gd name="connsiteX99" fmla="*/ 1601337 w 9662615"/>
              <a:gd name="connsiteY99" fmla="*/ 1548552 h 1592835"/>
              <a:gd name="connsiteX100" fmla="*/ 1407755 w 9662615"/>
              <a:gd name="connsiteY100" fmla="*/ 1571444 h 1592835"/>
              <a:gd name="connsiteX101" fmla="*/ 1271994 w 9662615"/>
              <a:gd name="connsiteY101" fmla="*/ 1579471 h 1592835"/>
              <a:gd name="connsiteX102" fmla="*/ 1249226 w 9662615"/>
              <a:gd name="connsiteY102" fmla="*/ 1583140 h 1592835"/>
              <a:gd name="connsiteX103" fmla="*/ 1217719 w 9662615"/>
              <a:gd name="connsiteY103" fmla="*/ 1580863 h 1592835"/>
              <a:gd name="connsiteX104" fmla="*/ 1091432 w 9662615"/>
              <a:gd name="connsiteY104" fmla="*/ 1571003 h 1592835"/>
              <a:gd name="connsiteX105" fmla="*/ 992039 w 9662615"/>
              <a:gd name="connsiteY105" fmla="*/ 1556662 h 1592835"/>
              <a:gd name="connsiteX106" fmla="*/ 868264 w 9662615"/>
              <a:gd name="connsiteY106" fmla="*/ 1566392 h 1592835"/>
              <a:gd name="connsiteX107" fmla="*/ 792765 w 9662615"/>
              <a:gd name="connsiteY107" fmla="*/ 1563102 h 1592835"/>
              <a:gd name="connsiteX108" fmla="*/ 669055 w 9662615"/>
              <a:gd name="connsiteY108" fmla="*/ 1543638 h 1592835"/>
              <a:gd name="connsiteX109" fmla="*/ 506152 w 9662615"/>
              <a:gd name="connsiteY109" fmla="*/ 1549124 h 1592835"/>
              <a:gd name="connsiteX110" fmla="*/ 472797 w 9662615"/>
              <a:gd name="connsiteY110" fmla="*/ 1568904 h 1592835"/>
              <a:gd name="connsiteX111" fmla="*/ 427864 w 9662615"/>
              <a:gd name="connsiteY111" fmla="*/ 1580848 h 1592835"/>
              <a:gd name="connsiteX112" fmla="*/ 408381 w 9662615"/>
              <a:gd name="connsiteY112" fmla="*/ 1552940 h 1592835"/>
              <a:gd name="connsiteX113" fmla="*/ 267163 w 9662615"/>
              <a:gd name="connsiteY113" fmla="*/ 1531913 h 1592835"/>
              <a:gd name="connsiteX114" fmla="*/ 196644 w 9662615"/>
              <a:gd name="connsiteY114" fmla="*/ 1524565 h 1592835"/>
              <a:gd name="connsiteX115" fmla="*/ 86819 w 9662615"/>
              <a:gd name="connsiteY115" fmla="*/ 1519517 h 1592835"/>
              <a:gd name="connsiteX116" fmla="*/ 53369 w 9662615"/>
              <a:gd name="connsiteY116" fmla="*/ 1516853 h 1592835"/>
              <a:gd name="connsiteX117" fmla="*/ 2359 w 9662615"/>
              <a:gd name="connsiteY117" fmla="*/ 1515247 h 1592835"/>
              <a:gd name="connsiteX118" fmla="*/ 0 w 9662615"/>
              <a:gd name="connsiteY118" fmla="*/ 1514932 h 1592835"/>
              <a:gd name="connsiteX119" fmla="*/ 0 w 9662615"/>
              <a:gd name="connsiteY119"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0033 w 9662615"/>
              <a:gd name="connsiteY60" fmla="*/ 1555274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5334 w 9662615"/>
              <a:gd name="connsiteY60" fmla="*/ 1581778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565435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21094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21094"/>
              <a:gd name="connsiteX1" fmla="*/ 9662615 w 9662615"/>
              <a:gd name="connsiteY1" fmla="*/ 0 h 1621094"/>
              <a:gd name="connsiteX2" fmla="*/ 9662615 w 9662615"/>
              <a:gd name="connsiteY2" fmla="*/ 1280346 h 1621094"/>
              <a:gd name="connsiteX3" fmla="*/ 9658420 w 9662615"/>
              <a:gd name="connsiteY3" fmla="*/ 1280106 h 1621094"/>
              <a:gd name="connsiteX4" fmla="*/ 9469546 w 9662615"/>
              <a:gd name="connsiteY4" fmla="*/ 1289837 h 1621094"/>
              <a:gd name="connsiteX5" fmla="*/ 9385895 w 9662615"/>
              <a:gd name="connsiteY5" fmla="*/ 1269203 h 1621094"/>
              <a:gd name="connsiteX6" fmla="*/ 9144767 w 9662615"/>
              <a:gd name="connsiteY6" fmla="*/ 1264120 h 1621094"/>
              <a:gd name="connsiteX7" fmla="*/ 8837252 w 9662615"/>
              <a:gd name="connsiteY7" fmla="*/ 1350515 h 1621094"/>
              <a:gd name="connsiteX8" fmla="*/ 8705466 w 9662615"/>
              <a:gd name="connsiteY8" fmla="*/ 1342419 h 1621094"/>
              <a:gd name="connsiteX9" fmla="*/ 8652221 w 9662615"/>
              <a:gd name="connsiteY9" fmla="*/ 1326906 h 1621094"/>
              <a:gd name="connsiteX10" fmla="*/ 8632312 w 9662615"/>
              <a:gd name="connsiteY10" fmla="*/ 1326025 h 1621094"/>
              <a:gd name="connsiteX11" fmla="*/ 8591582 w 9662615"/>
              <a:gd name="connsiteY11" fmla="*/ 1341666 h 1621094"/>
              <a:gd name="connsiteX12" fmla="*/ 8537336 w 9662615"/>
              <a:gd name="connsiteY12" fmla="*/ 1341684 h 1621094"/>
              <a:gd name="connsiteX13" fmla="*/ 8472508 w 9662615"/>
              <a:gd name="connsiteY13" fmla="*/ 1363109 h 1621094"/>
              <a:gd name="connsiteX14" fmla="*/ 8258477 w 9662615"/>
              <a:gd name="connsiteY14" fmla="*/ 1370666 h 1621094"/>
              <a:gd name="connsiteX15" fmla="*/ 8197961 w 9662615"/>
              <a:gd name="connsiteY15" fmla="*/ 1392804 h 1621094"/>
              <a:gd name="connsiteX16" fmla="*/ 8171196 w 9662615"/>
              <a:gd name="connsiteY16" fmla="*/ 1397216 h 1621094"/>
              <a:gd name="connsiteX17" fmla="*/ 8127667 w 9662615"/>
              <a:gd name="connsiteY17" fmla="*/ 1418254 h 1621094"/>
              <a:gd name="connsiteX18" fmla="*/ 7974579 w 9662615"/>
              <a:gd name="connsiteY18" fmla="*/ 1383439 h 1621094"/>
              <a:gd name="connsiteX19" fmla="*/ 7768351 w 9662615"/>
              <a:gd name="connsiteY19" fmla="*/ 1395051 h 1621094"/>
              <a:gd name="connsiteX20" fmla="*/ 7635985 w 9662615"/>
              <a:gd name="connsiteY20" fmla="*/ 1386363 h 1621094"/>
              <a:gd name="connsiteX21" fmla="*/ 7466069 w 9662615"/>
              <a:gd name="connsiteY21" fmla="*/ 1377654 h 1621094"/>
              <a:gd name="connsiteX22" fmla="*/ 7355642 w 9662615"/>
              <a:gd name="connsiteY22" fmla="*/ 1407761 h 1621094"/>
              <a:gd name="connsiteX23" fmla="*/ 7151610 w 9662615"/>
              <a:gd name="connsiteY23" fmla="*/ 1397856 h 1621094"/>
              <a:gd name="connsiteX24" fmla="*/ 7082147 w 9662615"/>
              <a:gd name="connsiteY24" fmla="*/ 1406113 h 1621094"/>
              <a:gd name="connsiteX25" fmla="*/ 7014958 w 9662615"/>
              <a:gd name="connsiteY25" fmla="*/ 1396883 h 1621094"/>
              <a:gd name="connsiteX26" fmla="*/ 6907567 w 9662615"/>
              <a:gd name="connsiteY26" fmla="*/ 1419149 h 1621094"/>
              <a:gd name="connsiteX27" fmla="*/ 6748428 w 9662615"/>
              <a:gd name="connsiteY27" fmla="*/ 1420308 h 1621094"/>
              <a:gd name="connsiteX28" fmla="*/ 6654257 w 9662615"/>
              <a:gd name="connsiteY28" fmla="*/ 1424143 h 1621094"/>
              <a:gd name="connsiteX29" fmla="*/ 6620123 w 9662615"/>
              <a:gd name="connsiteY29" fmla="*/ 1430535 h 1621094"/>
              <a:gd name="connsiteX30" fmla="*/ 6571355 w 9662615"/>
              <a:gd name="connsiteY30" fmla="*/ 1436144 h 1621094"/>
              <a:gd name="connsiteX31" fmla="*/ 6486557 w 9662615"/>
              <a:gd name="connsiteY31" fmla="*/ 1449861 h 1621094"/>
              <a:gd name="connsiteX32" fmla="*/ 6370419 w 9662615"/>
              <a:gd name="connsiteY32" fmla="*/ 1461649 h 1621094"/>
              <a:gd name="connsiteX33" fmla="*/ 6278839 w 9662615"/>
              <a:gd name="connsiteY33" fmla="*/ 1449160 h 1621094"/>
              <a:gd name="connsiteX34" fmla="*/ 6272455 w 9662615"/>
              <a:gd name="connsiteY34" fmla="*/ 1453191 h 1621094"/>
              <a:gd name="connsiteX35" fmla="*/ 6212659 w 9662615"/>
              <a:gd name="connsiteY35" fmla="*/ 1454850 h 1621094"/>
              <a:gd name="connsiteX36" fmla="*/ 6069317 w 9662615"/>
              <a:gd name="connsiteY36" fmla="*/ 1445838 h 1621094"/>
              <a:gd name="connsiteX37" fmla="*/ 5878477 w 9662615"/>
              <a:gd name="connsiteY37" fmla="*/ 1439180 h 1621094"/>
              <a:gd name="connsiteX38" fmla="*/ 5838387 w 9662615"/>
              <a:gd name="connsiteY38" fmla="*/ 1444679 h 1621094"/>
              <a:gd name="connsiteX39" fmla="*/ 5771136 w 9662615"/>
              <a:gd name="connsiteY39" fmla="*/ 1453639 h 1621094"/>
              <a:gd name="connsiteX40" fmla="*/ 5724081 w 9662615"/>
              <a:gd name="connsiteY40" fmla="*/ 1470431 h 1621094"/>
              <a:gd name="connsiteX41" fmla="*/ 5666577 w 9662615"/>
              <a:gd name="connsiteY41" fmla="*/ 1473921 h 1621094"/>
              <a:gd name="connsiteX42" fmla="*/ 5649068 w 9662615"/>
              <a:gd name="connsiteY42" fmla="*/ 1461676 h 1621094"/>
              <a:gd name="connsiteX43" fmla="*/ 5588902 w 9662615"/>
              <a:gd name="connsiteY43" fmla="*/ 1469647 h 1621094"/>
              <a:gd name="connsiteX44" fmla="*/ 5498090 w 9662615"/>
              <a:gd name="connsiteY44" fmla="*/ 1483173 h 1621094"/>
              <a:gd name="connsiteX45" fmla="*/ 5444641 w 9662615"/>
              <a:gd name="connsiteY45" fmla="*/ 1487602 h 1621094"/>
              <a:gd name="connsiteX46" fmla="*/ 5299812 w 9662615"/>
              <a:gd name="connsiteY46" fmla="*/ 1503362 h 1621094"/>
              <a:gd name="connsiteX47" fmla="*/ 5213947 w 9662615"/>
              <a:gd name="connsiteY47" fmla="*/ 1516637 h 1621094"/>
              <a:gd name="connsiteX48" fmla="*/ 5090342 w 9662615"/>
              <a:gd name="connsiteY48" fmla="*/ 1546680 h 1621094"/>
              <a:gd name="connsiteX49" fmla="*/ 5129812 w 9662615"/>
              <a:gd name="connsiteY49" fmla="*/ 1521277 h 1621094"/>
              <a:gd name="connsiteX50" fmla="*/ 5059484 w 9662615"/>
              <a:gd name="connsiteY50" fmla="*/ 1546802 h 1621094"/>
              <a:gd name="connsiteX51" fmla="*/ 5038524 w 9662615"/>
              <a:gd name="connsiteY51" fmla="*/ 1545675 h 1621094"/>
              <a:gd name="connsiteX52" fmla="*/ 5026564 w 9662615"/>
              <a:gd name="connsiteY52" fmla="*/ 1545376 h 1621094"/>
              <a:gd name="connsiteX53" fmla="*/ 4969433 w 9662615"/>
              <a:gd name="connsiteY53" fmla="*/ 1550865 h 1621094"/>
              <a:gd name="connsiteX54" fmla="*/ 4921303 w 9662615"/>
              <a:gd name="connsiteY54" fmla="*/ 1575379 h 1621094"/>
              <a:gd name="connsiteX55" fmla="*/ 4871726 w 9662615"/>
              <a:gd name="connsiteY55" fmla="*/ 1570584 h 1621094"/>
              <a:gd name="connsiteX56" fmla="*/ 4847242 w 9662615"/>
              <a:gd name="connsiteY56" fmla="*/ 1621094 h 1621094"/>
              <a:gd name="connsiteX57" fmla="*/ 4821058 w 9662615"/>
              <a:gd name="connsiteY57" fmla="*/ 1553078 h 1621094"/>
              <a:gd name="connsiteX58" fmla="*/ 4791466 w 9662615"/>
              <a:gd name="connsiteY58" fmla="*/ 1561324 h 1621094"/>
              <a:gd name="connsiteX59" fmla="*/ 4784247 w 9662615"/>
              <a:gd name="connsiteY59" fmla="*/ 1562342 h 1621094"/>
              <a:gd name="connsiteX60" fmla="*/ 4735334 w 9662615"/>
              <a:gd name="connsiteY60" fmla="*/ 1581778 h 1621094"/>
              <a:gd name="connsiteX61" fmla="*/ 4697562 w 9662615"/>
              <a:gd name="connsiteY61" fmla="*/ 1551206 h 1621094"/>
              <a:gd name="connsiteX62" fmla="*/ 4662664 w 9662615"/>
              <a:gd name="connsiteY62" fmla="*/ 1573162 h 1621094"/>
              <a:gd name="connsiteX63" fmla="*/ 4603028 w 9662615"/>
              <a:gd name="connsiteY63" fmla="*/ 1568821 h 1621094"/>
              <a:gd name="connsiteX64" fmla="*/ 4541612 w 9662615"/>
              <a:gd name="connsiteY64" fmla="*/ 1545262 h 1621094"/>
              <a:gd name="connsiteX65" fmla="*/ 4422155 w 9662615"/>
              <a:gd name="connsiteY65" fmla="*/ 1542059 h 1621094"/>
              <a:gd name="connsiteX66" fmla="*/ 4221826 w 9662615"/>
              <a:gd name="connsiteY66" fmla="*/ 1508923 h 1621094"/>
              <a:gd name="connsiteX67" fmla="*/ 4096601 w 9662615"/>
              <a:gd name="connsiteY67" fmla="*/ 1521563 h 1621094"/>
              <a:gd name="connsiteX68" fmla="*/ 3970635 w 9662615"/>
              <a:gd name="connsiteY68" fmla="*/ 1544815 h 1621094"/>
              <a:gd name="connsiteX69" fmla="*/ 3833906 w 9662615"/>
              <a:gd name="connsiteY69" fmla="*/ 1516637 h 1621094"/>
              <a:gd name="connsiteX70" fmla="*/ 3696258 w 9662615"/>
              <a:gd name="connsiteY70" fmla="*/ 1537563 h 1621094"/>
              <a:gd name="connsiteX71" fmla="*/ 3594070 w 9662615"/>
              <a:gd name="connsiteY71" fmla="*/ 1509422 h 1621094"/>
              <a:gd name="connsiteX72" fmla="*/ 3565233 w 9662615"/>
              <a:gd name="connsiteY72" fmla="*/ 1515122 h 1621094"/>
              <a:gd name="connsiteX73" fmla="*/ 3560267 w 9662615"/>
              <a:gd name="connsiteY73" fmla="*/ 1516288 h 1621094"/>
              <a:gd name="connsiteX74" fmla="*/ 3540258 w 9662615"/>
              <a:gd name="connsiteY74" fmla="*/ 1516976 h 1621094"/>
              <a:gd name="connsiteX75" fmla="*/ 3534780 w 9662615"/>
              <a:gd name="connsiteY75" fmla="*/ 1522141 h 1621094"/>
              <a:gd name="connsiteX76" fmla="*/ 3504783 w 9662615"/>
              <a:gd name="connsiteY76" fmla="*/ 1526739 h 1621094"/>
              <a:gd name="connsiteX77" fmla="*/ 3430805 w 9662615"/>
              <a:gd name="connsiteY77" fmla="*/ 1542521 h 1621094"/>
              <a:gd name="connsiteX78" fmla="*/ 3292707 w 9662615"/>
              <a:gd name="connsiteY78" fmla="*/ 1520490 h 1621094"/>
              <a:gd name="connsiteX79" fmla="*/ 3187872 w 9662615"/>
              <a:gd name="connsiteY79" fmla="*/ 1519991 h 1621094"/>
              <a:gd name="connsiteX80" fmla="*/ 3148026 w 9662615"/>
              <a:gd name="connsiteY80" fmla="*/ 1524777 h 1621094"/>
              <a:gd name="connsiteX81" fmla="*/ 3092394 w 9662615"/>
              <a:gd name="connsiteY81" fmla="*/ 1528115 h 1621094"/>
              <a:gd name="connsiteX82" fmla="*/ 2994200 w 9662615"/>
              <a:gd name="connsiteY82" fmla="*/ 1537857 h 1621094"/>
              <a:gd name="connsiteX83" fmla="*/ 2862301 w 9662615"/>
              <a:gd name="connsiteY83" fmla="*/ 1544250 h 1621094"/>
              <a:gd name="connsiteX84" fmla="*/ 2766335 w 9662615"/>
              <a:gd name="connsiteY84" fmla="*/ 1527662 h 1621094"/>
              <a:gd name="connsiteX85" fmla="*/ 2757836 w 9662615"/>
              <a:gd name="connsiteY85" fmla="*/ 1531371 h 1621094"/>
              <a:gd name="connsiteX86" fmla="*/ 2691555 w 9662615"/>
              <a:gd name="connsiteY86" fmla="*/ 1530283 h 1621094"/>
              <a:gd name="connsiteX87" fmla="*/ 2491676 w 9662615"/>
              <a:gd name="connsiteY87" fmla="*/ 1500859 h 1621094"/>
              <a:gd name="connsiteX88" fmla="*/ 2378036 w 9662615"/>
              <a:gd name="connsiteY88" fmla="*/ 1520645 h 1621094"/>
              <a:gd name="connsiteX89" fmla="*/ 2284269 w 9662615"/>
              <a:gd name="connsiteY89" fmla="*/ 1503068 h 1621094"/>
              <a:gd name="connsiteX90" fmla="*/ 2207104 w 9662615"/>
              <a:gd name="connsiteY90" fmla="*/ 1508888 h 1621094"/>
              <a:gd name="connsiteX91" fmla="*/ 2149226 w 9662615"/>
              <a:gd name="connsiteY91" fmla="*/ 1523409 h 1621094"/>
              <a:gd name="connsiteX92" fmla="*/ 2084783 w 9662615"/>
              <a:gd name="connsiteY92" fmla="*/ 1524245 h 1621094"/>
              <a:gd name="connsiteX93" fmla="*/ 2070075 w 9662615"/>
              <a:gd name="connsiteY93" fmla="*/ 1511285 h 1621094"/>
              <a:gd name="connsiteX94" fmla="*/ 2001057 w 9662615"/>
              <a:gd name="connsiteY94" fmla="*/ 1516449 h 1621094"/>
              <a:gd name="connsiteX95" fmla="*/ 1896330 w 9662615"/>
              <a:gd name="connsiteY95" fmla="*/ 1525725 h 1621094"/>
              <a:gd name="connsiteX96" fmla="*/ 1835994 w 9662615"/>
              <a:gd name="connsiteY96" fmla="*/ 1527678 h 1621094"/>
              <a:gd name="connsiteX97" fmla="*/ 1671119 w 9662615"/>
              <a:gd name="connsiteY97" fmla="*/ 1536701 h 1621094"/>
              <a:gd name="connsiteX98" fmla="*/ 1601337 w 9662615"/>
              <a:gd name="connsiteY98" fmla="*/ 1548552 h 1621094"/>
              <a:gd name="connsiteX99" fmla="*/ 1407755 w 9662615"/>
              <a:gd name="connsiteY99" fmla="*/ 1571444 h 1621094"/>
              <a:gd name="connsiteX100" fmla="*/ 1271994 w 9662615"/>
              <a:gd name="connsiteY100" fmla="*/ 1579471 h 1621094"/>
              <a:gd name="connsiteX101" fmla="*/ 1249226 w 9662615"/>
              <a:gd name="connsiteY101" fmla="*/ 1583140 h 1621094"/>
              <a:gd name="connsiteX102" fmla="*/ 1217719 w 9662615"/>
              <a:gd name="connsiteY102" fmla="*/ 1580863 h 1621094"/>
              <a:gd name="connsiteX103" fmla="*/ 1091432 w 9662615"/>
              <a:gd name="connsiteY103" fmla="*/ 1571003 h 1621094"/>
              <a:gd name="connsiteX104" fmla="*/ 992039 w 9662615"/>
              <a:gd name="connsiteY104" fmla="*/ 1556662 h 1621094"/>
              <a:gd name="connsiteX105" fmla="*/ 868264 w 9662615"/>
              <a:gd name="connsiteY105" fmla="*/ 1566392 h 1621094"/>
              <a:gd name="connsiteX106" fmla="*/ 792765 w 9662615"/>
              <a:gd name="connsiteY106" fmla="*/ 1563102 h 1621094"/>
              <a:gd name="connsiteX107" fmla="*/ 669055 w 9662615"/>
              <a:gd name="connsiteY107" fmla="*/ 1543638 h 1621094"/>
              <a:gd name="connsiteX108" fmla="*/ 506152 w 9662615"/>
              <a:gd name="connsiteY108" fmla="*/ 1549124 h 1621094"/>
              <a:gd name="connsiteX109" fmla="*/ 472797 w 9662615"/>
              <a:gd name="connsiteY109" fmla="*/ 1568904 h 1621094"/>
              <a:gd name="connsiteX110" fmla="*/ 427864 w 9662615"/>
              <a:gd name="connsiteY110" fmla="*/ 1580848 h 1621094"/>
              <a:gd name="connsiteX111" fmla="*/ 408381 w 9662615"/>
              <a:gd name="connsiteY111" fmla="*/ 1552940 h 1621094"/>
              <a:gd name="connsiteX112" fmla="*/ 267163 w 9662615"/>
              <a:gd name="connsiteY112" fmla="*/ 1531913 h 1621094"/>
              <a:gd name="connsiteX113" fmla="*/ 196644 w 9662615"/>
              <a:gd name="connsiteY113" fmla="*/ 1524565 h 1621094"/>
              <a:gd name="connsiteX114" fmla="*/ 86819 w 9662615"/>
              <a:gd name="connsiteY114" fmla="*/ 1519517 h 1621094"/>
              <a:gd name="connsiteX115" fmla="*/ 53369 w 9662615"/>
              <a:gd name="connsiteY115" fmla="*/ 1516853 h 1621094"/>
              <a:gd name="connsiteX116" fmla="*/ 2359 w 9662615"/>
              <a:gd name="connsiteY116" fmla="*/ 1515247 h 1621094"/>
              <a:gd name="connsiteX117" fmla="*/ 0 w 9662615"/>
              <a:gd name="connsiteY117" fmla="*/ 1514932 h 1621094"/>
              <a:gd name="connsiteX118" fmla="*/ 0 w 9662615"/>
              <a:gd name="connsiteY118" fmla="*/ 0 h 1621094"/>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1303 w 9662615"/>
              <a:gd name="connsiteY54" fmla="*/ 1575379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7680"/>
              <a:gd name="connsiteX1" fmla="*/ 9662615 w 9662615"/>
              <a:gd name="connsiteY1" fmla="*/ 0 h 1597680"/>
              <a:gd name="connsiteX2" fmla="*/ 9662615 w 9662615"/>
              <a:gd name="connsiteY2" fmla="*/ 1280346 h 1597680"/>
              <a:gd name="connsiteX3" fmla="*/ 9658420 w 9662615"/>
              <a:gd name="connsiteY3" fmla="*/ 1280106 h 1597680"/>
              <a:gd name="connsiteX4" fmla="*/ 9469546 w 9662615"/>
              <a:gd name="connsiteY4" fmla="*/ 1289837 h 1597680"/>
              <a:gd name="connsiteX5" fmla="*/ 9385895 w 9662615"/>
              <a:gd name="connsiteY5" fmla="*/ 1269203 h 1597680"/>
              <a:gd name="connsiteX6" fmla="*/ 9144767 w 9662615"/>
              <a:gd name="connsiteY6" fmla="*/ 1264120 h 1597680"/>
              <a:gd name="connsiteX7" fmla="*/ 8837252 w 9662615"/>
              <a:gd name="connsiteY7" fmla="*/ 1350515 h 1597680"/>
              <a:gd name="connsiteX8" fmla="*/ 8705466 w 9662615"/>
              <a:gd name="connsiteY8" fmla="*/ 1342419 h 1597680"/>
              <a:gd name="connsiteX9" fmla="*/ 8652221 w 9662615"/>
              <a:gd name="connsiteY9" fmla="*/ 1326906 h 1597680"/>
              <a:gd name="connsiteX10" fmla="*/ 8632312 w 9662615"/>
              <a:gd name="connsiteY10" fmla="*/ 1326025 h 1597680"/>
              <a:gd name="connsiteX11" fmla="*/ 8591582 w 9662615"/>
              <a:gd name="connsiteY11" fmla="*/ 1341666 h 1597680"/>
              <a:gd name="connsiteX12" fmla="*/ 8537336 w 9662615"/>
              <a:gd name="connsiteY12" fmla="*/ 1341684 h 1597680"/>
              <a:gd name="connsiteX13" fmla="*/ 8472508 w 9662615"/>
              <a:gd name="connsiteY13" fmla="*/ 1363109 h 1597680"/>
              <a:gd name="connsiteX14" fmla="*/ 8258477 w 9662615"/>
              <a:gd name="connsiteY14" fmla="*/ 1370666 h 1597680"/>
              <a:gd name="connsiteX15" fmla="*/ 8197961 w 9662615"/>
              <a:gd name="connsiteY15" fmla="*/ 1392804 h 1597680"/>
              <a:gd name="connsiteX16" fmla="*/ 8171196 w 9662615"/>
              <a:gd name="connsiteY16" fmla="*/ 1397216 h 1597680"/>
              <a:gd name="connsiteX17" fmla="*/ 8127667 w 9662615"/>
              <a:gd name="connsiteY17" fmla="*/ 1418254 h 1597680"/>
              <a:gd name="connsiteX18" fmla="*/ 7974579 w 9662615"/>
              <a:gd name="connsiteY18" fmla="*/ 1383439 h 1597680"/>
              <a:gd name="connsiteX19" fmla="*/ 7768351 w 9662615"/>
              <a:gd name="connsiteY19" fmla="*/ 1395051 h 1597680"/>
              <a:gd name="connsiteX20" fmla="*/ 7635985 w 9662615"/>
              <a:gd name="connsiteY20" fmla="*/ 1386363 h 1597680"/>
              <a:gd name="connsiteX21" fmla="*/ 7466069 w 9662615"/>
              <a:gd name="connsiteY21" fmla="*/ 1377654 h 1597680"/>
              <a:gd name="connsiteX22" fmla="*/ 7355642 w 9662615"/>
              <a:gd name="connsiteY22" fmla="*/ 1407761 h 1597680"/>
              <a:gd name="connsiteX23" fmla="*/ 7151610 w 9662615"/>
              <a:gd name="connsiteY23" fmla="*/ 1397856 h 1597680"/>
              <a:gd name="connsiteX24" fmla="*/ 7082147 w 9662615"/>
              <a:gd name="connsiteY24" fmla="*/ 1406113 h 1597680"/>
              <a:gd name="connsiteX25" fmla="*/ 7014958 w 9662615"/>
              <a:gd name="connsiteY25" fmla="*/ 1396883 h 1597680"/>
              <a:gd name="connsiteX26" fmla="*/ 6907567 w 9662615"/>
              <a:gd name="connsiteY26" fmla="*/ 1419149 h 1597680"/>
              <a:gd name="connsiteX27" fmla="*/ 6748428 w 9662615"/>
              <a:gd name="connsiteY27" fmla="*/ 1420308 h 1597680"/>
              <a:gd name="connsiteX28" fmla="*/ 6654257 w 9662615"/>
              <a:gd name="connsiteY28" fmla="*/ 1424143 h 1597680"/>
              <a:gd name="connsiteX29" fmla="*/ 6620123 w 9662615"/>
              <a:gd name="connsiteY29" fmla="*/ 1430535 h 1597680"/>
              <a:gd name="connsiteX30" fmla="*/ 6571355 w 9662615"/>
              <a:gd name="connsiteY30" fmla="*/ 1436144 h 1597680"/>
              <a:gd name="connsiteX31" fmla="*/ 6486557 w 9662615"/>
              <a:gd name="connsiteY31" fmla="*/ 1449861 h 1597680"/>
              <a:gd name="connsiteX32" fmla="*/ 6370419 w 9662615"/>
              <a:gd name="connsiteY32" fmla="*/ 1461649 h 1597680"/>
              <a:gd name="connsiteX33" fmla="*/ 6278839 w 9662615"/>
              <a:gd name="connsiteY33" fmla="*/ 1449160 h 1597680"/>
              <a:gd name="connsiteX34" fmla="*/ 6272455 w 9662615"/>
              <a:gd name="connsiteY34" fmla="*/ 1453191 h 1597680"/>
              <a:gd name="connsiteX35" fmla="*/ 6212659 w 9662615"/>
              <a:gd name="connsiteY35" fmla="*/ 1454850 h 1597680"/>
              <a:gd name="connsiteX36" fmla="*/ 6069317 w 9662615"/>
              <a:gd name="connsiteY36" fmla="*/ 1445838 h 1597680"/>
              <a:gd name="connsiteX37" fmla="*/ 5878477 w 9662615"/>
              <a:gd name="connsiteY37" fmla="*/ 1439180 h 1597680"/>
              <a:gd name="connsiteX38" fmla="*/ 5838387 w 9662615"/>
              <a:gd name="connsiteY38" fmla="*/ 1444679 h 1597680"/>
              <a:gd name="connsiteX39" fmla="*/ 5771136 w 9662615"/>
              <a:gd name="connsiteY39" fmla="*/ 1453639 h 1597680"/>
              <a:gd name="connsiteX40" fmla="*/ 5724081 w 9662615"/>
              <a:gd name="connsiteY40" fmla="*/ 1470431 h 1597680"/>
              <a:gd name="connsiteX41" fmla="*/ 5666577 w 9662615"/>
              <a:gd name="connsiteY41" fmla="*/ 1473921 h 1597680"/>
              <a:gd name="connsiteX42" fmla="*/ 5649068 w 9662615"/>
              <a:gd name="connsiteY42" fmla="*/ 1461676 h 1597680"/>
              <a:gd name="connsiteX43" fmla="*/ 5588902 w 9662615"/>
              <a:gd name="connsiteY43" fmla="*/ 1469647 h 1597680"/>
              <a:gd name="connsiteX44" fmla="*/ 5498090 w 9662615"/>
              <a:gd name="connsiteY44" fmla="*/ 1483173 h 1597680"/>
              <a:gd name="connsiteX45" fmla="*/ 5444641 w 9662615"/>
              <a:gd name="connsiteY45" fmla="*/ 1487602 h 1597680"/>
              <a:gd name="connsiteX46" fmla="*/ 5299812 w 9662615"/>
              <a:gd name="connsiteY46" fmla="*/ 1503362 h 1597680"/>
              <a:gd name="connsiteX47" fmla="*/ 5213947 w 9662615"/>
              <a:gd name="connsiteY47" fmla="*/ 1516637 h 1597680"/>
              <a:gd name="connsiteX48" fmla="*/ 5090342 w 9662615"/>
              <a:gd name="connsiteY48" fmla="*/ 1546680 h 1597680"/>
              <a:gd name="connsiteX49" fmla="*/ 5129812 w 9662615"/>
              <a:gd name="connsiteY49" fmla="*/ 1521277 h 1597680"/>
              <a:gd name="connsiteX50" fmla="*/ 5059484 w 9662615"/>
              <a:gd name="connsiteY50" fmla="*/ 1546802 h 1597680"/>
              <a:gd name="connsiteX51" fmla="*/ 5038524 w 9662615"/>
              <a:gd name="connsiteY51" fmla="*/ 1545675 h 1597680"/>
              <a:gd name="connsiteX52" fmla="*/ 5026564 w 9662615"/>
              <a:gd name="connsiteY52" fmla="*/ 1545376 h 1597680"/>
              <a:gd name="connsiteX53" fmla="*/ 4969433 w 9662615"/>
              <a:gd name="connsiteY53" fmla="*/ 1550865 h 1597680"/>
              <a:gd name="connsiteX54" fmla="*/ 4929254 w 9662615"/>
              <a:gd name="connsiteY54" fmla="*/ 1563452 h 1597680"/>
              <a:gd name="connsiteX55" fmla="*/ 4871726 w 9662615"/>
              <a:gd name="connsiteY55" fmla="*/ 1570584 h 1597680"/>
              <a:gd name="connsiteX56" fmla="*/ 4843267 w 9662615"/>
              <a:gd name="connsiteY56" fmla="*/ 1561459 h 1597680"/>
              <a:gd name="connsiteX57" fmla="*/ 4821058 w 9662615"/>
              <a:gd name="connsiteY57" fmla="*/ 1553078 h 1597680"/>
              <a:gd name="connsiteX58" fmla="*/ 4791466 w 9662615"/>
              <a:gd name="connsiteY58" fmla="*/ 1561324 h 1597680"/>
              <a:gd name="connsiteX59" fmla="*/ 4784247 w 9662615"/>
              <a:gd name="connsiteY59" fmla="*/ 1562342 h 1597680"/>
              <a:gd name="connsiteX60" fmla="*/ 4743285 w 9662615"/>
              <a:gd name="connsiteY60" fmla="*/ 1597680 h 1597680"/>
              <a:gd name="connsiteX61" fmla="*/ 4697562 w 9662615"/>
              <a:gd name="connsiteY61" fmla="*/ 1551206 h 1597680"/>
              <a:gd name="connsiteX62" fmla="*/ 4662664 w 9662615"/>
              <a:gd name="connsiteY62" fmla="*/ 1573162 h 1597680"/>
              <a:gd name="connsiteX63" fmla="*/ 4603028 w 9662615"/>
              <a:gd name="connsiteY63" fmla="*/ 1568821 h 1597680"/>
              <a:gd name="connsiteX64" fmla="*/ 4541612 w 9662615"/>
              <a:gd name="connsiteY64" fmla="*/ 1545262 h 1597680"/>
              <a:gd name="connsiteX65" fmla="*/ 4422155 w 9662615"/>
              <a:gd name="connsiteY65" fmla="*/ 1542059 h 1597680"/>
              <a:gd name="connsiteX66" fmla="*/ 4221826 w 9662615"/>
              <a:gd name="connsiteY66" fmla="*/ 1508923 h 1597680"/>
              <a:gd name="connsiteX67" fmla="*/ 4096601 w 9662615"/>
              <a:gd name="connsiteY67" fmla="*/ 1521563 h 1597680"/>
              <a:gd name="connsiteX68" fmla="*/ 3970635 w 9662615"/>
              <a:gd name="connsiteY68" fmla="*/ 1544815 h 1597680"/>
              <a:gd name="connsiteX69" fmla="*/ 3833906 w 9662615"/>
              <a:gd name="connsiteY69" fmla="*/ 1516637 h 1597680"/>
              <a:gd name="connsiteX70" fmla="*/ 3696258 w 9662615"/>
              <a:gd name="connsiteY70" fmla="*/ 1537563 h 1597680"/>
              <a:gd name="connsiteX71" fmla="*/ 3594070 w 9662615"/>
              <a:gd name="connsiteY71" fmla="*/ 1509422 h 1597680"/>
              <a:gd name="connsiteX72" fmla="*/ 3565233 w 9662615"/>
              <a:gd name="connsiteY72" fmla="*/ 1515122 h 1597680"/>
              <a:gd name="connsiteX73" fmla="*/ 3560267 w 9662615"/>
              <a:gd name="connsiteY73" fmla="*/ 1516288 h 1597680"/>
              <a:gd name="connsiteX74" fmla="*/ 3540258 w 9662615"/>
              <a:gd name="connsiteY74" fmla="*/ 1516976 h 1597680"/>
              <a:gd name="connsiteX75" fmla="*/ 3534780 w 9662615"/>
              <a:gd name="connsiteY75" fmla="*/ 1522141 h 1597680"/>
              <a:gd name="connsiteX76" fmla="*/ 3504783 w 9662615"/>
              <a:gd name="connsiteY76" fmla="*/ 1526739 h 1597680"/>
              <a:gd name="connsiteX77" fmla="*/ 3430805 w 9662615"/>
              <a:gd name="connsiteY77" fmla="*/ 1542521 h 1597680"/>
              <a:gd name="connsiteX78" fmla="*/ 3292707 w 9662615"/>
              <a:gd name="connsiteY78" fmla="*/ 1520490 h 1597680"/>
              <a:gd name="connsiteX79" fmla="*/ 3187872 w 9662615"/>
              <a:gd name="connsiteY79" fmla="*/ 1519991 h 1597680"/>
              <a:gd name="connsiteX80" fmla="*/ 3148026 w 9662615"/>
              <a:gd name="connsiteY80" fmla="*/ 1524777 h 1597680"/>
              <a:gd name="connsiteX81" fmla="*/ 3092394 w 9662615"/>
              <a:gd name="connsiteY81" fmla="*/ 1528115 h 1597680"/>
              <a:gd name="connsiteX82" fmla="*/ 2994200 w 9662615"/>
              <a:gd name="connsiteY82" fmla="*/ 1537857 h 1597680"/>
              <a:gd name="connsiteX83" fmla="*/ 2862301 w 9662615"/>
              <a:gd name="connsiteY83" fmla="*/ 1544250 h 1597680"/>
              <a:gd name="connsiteX84" fmla="*/ 2766335 w 9662615"/>
              <a:gd name="connsiteY84" fmla="*/ 1527662 h 1597680"/>
              <a:gd name="connsiteX85" fmla="*/ 2757836 w 9662615"/>
              <a:gd name="connsiteY85" fmla="*/ 1531371 h 1597680"/>
              <a:gd name="connsiteX86" fmla="*/ 2691555 w 9662615"/>
              <a:gd name="connsiteY86" fmla="*/ 1530283 h 1597680"/>
              <a:gd name="connsiteX87" fmla="*/ 2491676 w 9662615"/>
              <a:gd name="connsiteY87" fmla="*/ 1500859 h 1597680"/>
              <a:gd name="connsiteX88" fmla="*/ 2378036 w 9662615"/>
              <a:gd name="connsiteY88" fmla="*/ 1520645 h 1597680"/>
              <a:gd name="connsiteX89" fmla="*/ 2284269 w 9662615"/>
              <a:gd name="connsiteY89" fmla="*/ 1503068 h 1597680"/>
              <a:gd name="connsiteX90" fmla="*/ 2207104 w 9662615"/>
              <a:gd name="connsiteY90" fmla="*/ 1508888 h 1597680"/>
              <a:gd name="connsiteX91" fmla="*/ 2149226 w 9662615"/>
              <a:gd name="connsiteY91" fmla="*/ 1523409 h 1597680"/>
              <a:gd name="connsiteX92" fmla="*/ 2084783 w 9662615"/>
              <a:gd name="connsiteY92" fmla="*/ 1524245 h 1597680"/>
              <a:gd name="connsiteX93" fmla="*/ 2070075 w 9662615"/>
              <a:gd name="connsiteY93" fmla="*/ 1511285 h 1597680"/>
              <a:gd name="connsiteX94" fmla="*/ 2001057 w 9662615"/>
              <a:gd name="connsiteY94" fmla="*/ 1516449 h 1597680"/>
              <a:gd name="connsiteX95" fmla="*/ 1896330 w 9662615"/>
              <a:gd name="connsiteY95" fmla="*/ 1525725 h 1597680"/>
              <a:gd name="connsiteX96" fmla="*/ 1835994 w 9662615"/>
              <a:gd name="connsiteY96" fmla="*/ 1527678 h 1597680"/>
              <a:gd name="connsiteX97" fmla="*/ 1671119 w 9662615"/>
              <a:gd name="connsiteY97" fmla="*/ 1536701 h 1597680"/>
              <a:gd name="connsiteX98" fmla="*/ 1601337 w 9662615"/>
              <a:gd name="connsiteY98" fmla="*/ 1548552 h 1597680"/>
              <a:gd name="connsiteX99" fmla="*/ 1407755 w 9662615"/>
              <a:gd name="connsiteY99" fmla="*/ 1571444 h 1597680"/>
              <a:gd name="connsiteX100" fmla="*/ 1271994 w 9662615"/>
              <a:gd name="connsiteY100" fmla="*/ 1579471 h 1597680"/>
              <a:gd name="connsiteX101" fmla="*/ 1249226 w 9662615"/>
              <a:gd name="connsiteY101" fmla="*/ 1583140 h 1597680"/>
              <a:gd name="connsiteX102" fmla="*/ 1217719 w 9662615"/>
              <a:gd name="connsiteY102" fmla="*/ 1580863 h 1597680"/>
              <a:gd name="connsiteX103" fmla="*/ 1091432 w 9662615"/>
              <a:gd name="connsiteY103" fmla="*/ 1571003 h 1597680"/>
              <a:gd name="connsiteX104" fmla="*/ 992039 w 9662615"/>
              <a:gd name="connsiteY104" fmla="*/ 1556662 h 1597680"/>
              <a:gd name="connsiteX105" fmla="*/ 868264 w 9662615"/>
              <a:gd name="connsiteY105" fmla="*/ 1566392 h 1597680"/>
              <a:gd name="connsiteX106" fmla="*/ 792765 w 9662615"/>
              <a:gd name="connsiteY106" fmla="*/ 1563102 h 1597680"/>
              <a:gd name="connsiteX107" fmla="*/ 669055 w 9662615"/>
              <a:gd name="connsiteY107" fmla="*/ 1543638 h 1597680"/>
              <a:gd name="connsiteX108" fmla="*/ 506152 w 9662615"/>
              <a:gd name="connsiteY108" fmla="*/ 1549124 h 1597680"/>
              <a:gd name="connsiteX109" fmla="*/ 472797 w 9662615"/>
              <a:gd name="connsiteY109" fmla="*/ 1568904 h 1597680"/>
              <a:gd name="connsiteX110" fmla="*/ 427864 w 9662615"/>
              <a:gd name="connsiteY110" fmla="*/ 1580848 h 1597680"/>
              <a:gd name="connsiteX111" fmla="*/ 408381 w 9662615"/>
              <a:gd name="connsiteY111" fmla="*/ 1552940 h 1597680"/>
              <a:gd name="connsiteX112" fmla="*/ 267163 w 9662615"/>
              <a:gd name="connsiteY112" fmla="*/ 1531913 h 1597680"/>
              <a:gd name="connsiteX113" fmla="*/ 196644 w 9662615"/>
              <a:gd name="connsiteY113" fmla="*/ 1524565 h 1597680"/>
              <a:gd name="connsiteX114" fmla="*/ 86819 w 9662615"/>
              <a:gd name="connsiteY114" fmla="*/ 1519517 h 1597680"/>
              <a:gd name="connsiteX115" fmla="*/ 53369 w 9662615"/>
              <a:gd name="connsiteY115" fmla="*/ 1516853 h 1597680"/>
              <a:gd name="connsiteX116" fmla="*/ 2359 w 9662615"/>
              <a:gd name="connsiteY116" fmla="*/ 1515247 h 1597680"/>
              <a:gd name="connsiteX117" fmla="*/ 0 w 9662615"/>
              <a:gd name="connsiteY117" fmla="*/ 1514932 h 1597680"/>
              <a:gd name="connsiteX118" fmla="*/ 0 w 9662615"/>
              <a:gd name="connsiteY118" fmla="*/ 0 h 1597680"/>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66659 w 9662615"/>
              <a:gd name="connsiteY68" fmla="*/ 1528913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6499"/>
              <a:gd name="connsiteX1" fmla="*/ 9662615 w 9662615"/>
              <a:gd name="connsiteY1" fmla="*/ 0 h 1596499"/>
              <a:gd name="connsiteX2" fmla="*/ 9662615 w 9662615"/>
              <a:gd name="connsiteY2" fmla="*/ 1280346 h 1596499"/>
              <a:gd name="connsiteX3" fmla="*/ 9658420 w 9662615"/>
              <a:gd name="connsiteY3" fmla="*/ 1280106 h 1596499"/>
              <a:gd name="connsiteX4" fmla="*/ 9469546 w 9662615"/>
              <a:gd name="connsiteY4" fmla="*/ 1289837 h 1596499"/>
              <a:gd name="connsiteX5" fmla="*/ 9385895 w 9662615"/>
              <a:gd name="connsiteY5" fmla="*/ 1269203 h 1596499"/>
              <a:gd name="connsiteX6" fmla="*/ 9144767 w 9662615"/>
              <a:gd name="connsiteY6" fmla="*/ 1264120 h 1596499"/>
              <a:gd name="connsiteX7" fmla="*/ 8837252 w 9662615"/>
              <a:gd name="connsiteY7" fmla="*/ 1350515 h 1596499"/>
              <a:gd name="connsiteX8" fmla="*/ 8705466 w 9662615"/>
              <a:gd name="connsiteY8" fmla="*/ 1342419 h 1596499"/>
              <a:gd name="connsiteX9" fmla="*/ 8652221 w 9662615"/>
              <a:gd name="connsiteY9" fmla="*/ 1326906 h 1596499"/>
              <a:gd name="connsiteX10" fmla="*/ 8632312 w 9662615"/>
              <a:gd name="connsiteY10" fmla="*/ 1326025 h 1596499"/>
              <a:gd name="connsiteX11" fmla="*/ 8591582 w 9662615"/>
              <a:gd name="connsiteY11" fmla="*/ 1341666 h 1596499"/>
              <a:gd name="connsiteX12" fmla="*/ 8537336 w 9662615"/>
              <a:gd name="connsiteY12" fmla="*/ 1341684 h 1596499"/>
              <a:gd name="connsiteX13" fmla="*/ 8472508 w 9662615"/>
              <a:gd name="connsiteY13" fmla="*/ 1363109 h 1596499"/>
              <a:gd name="connsiteX14" fmla="*/ 8258477 w 9662615"/>
              <a:gd name="connsiteY14" fmla="*/ 1370666 h 1596499"/>
              <a:gd name="connsiteX15" fmla="*/ 8197961 w 9662615"/>
              <a:gd name="connsiteY15" fmla="*/ 1392804 h 1596499"/>
              <a:gd name="connsiteX16" fmla="*/ 8171196 w 9662615"/>
              <a:gd name="connsiteY16" fmla="*/ 1397216 h 1596499"/>
              <a:gd name="connsiteX17" fmla="*/ 8127667 w 9662615"/>
              <a:gd name="connsiteY17" fmla="*/ 1418254 h 1596499"/>
              <a:gd name="connsiteX18" fmla="*/ 7974579 w 9662615"/>
              <a:gd name="connsiteY18" fmla="*/ 1383439 h 1596499"/>
              <a:gd name="connsiteX19" fmla="*/ 7768351 w 9662615"/>
              <a:gd name="connsiteY19" fmla="*/ 1395051 h 1596499"/>
              <a:gd name="connsiteX20" fmla="*/ 7635985 w 9662615"/>
              <a:gd name="connsiteY20" fmla="*/ 1386363 h 1596499"/>
              <a:gd name="connsiteX21" fmla="*/ 7466069 w 9662615"/>
              <a:gd name="connsiteY21" fmla="*/ 1377654 h 1596499"/>
              <a:gd name="connsiteX22" fmla="*/ 7355642 w 9662615"/>
              <a:gd name="connsiteY22" fmla="*/ 1407761 h 1596499"/>
              <a:gd name="connsiteX23" fmla="*/ 7151610 w 9662615"/>
              <a:gd name="connsiteY23" fmla="*/ 1397856 h 1596499"/>
              <a:gd name="connsiteX24" fmla="*/ 7082147 w 9662615"/>
              <a:gd name="connsiteY24" fmla="*/ 1406113 h 1596499"/>
              <a:gd name="connsiteX25" fmla="*/ 7014958 w 9662615"/>
              <a:gd name="connsiteY25" fmla="*/ 1396883 h 1596499"/>
              <a:gd name="connsiteX26" fmla="*/ 6907567 w 9662615"/>
              <a:gd name="connsiteY26" fmla="*/ 1419149 h 1596499"/>
              <a:gd name="connsiteX27" fmla="*/ 6748428 w 9662615"/>
              <a:gd name="connsiteY27" fmla="*/ 1420308 h 1596499"/>
              <a:gd name="connsiteX28" fmla="*/ 6654257 w 9662615"/>
              <a:gd name="connsiteY28" fmla="*/ 1424143 h 1596499"/>
              <a:gd name="connsiteX29" fmla="*/ 6620123 w 9662615"/>
              <a:gd name="connsiteY29" fmla="*/ 1430535 h 1596499"/>
              <a:gd name="connsiteX30" fmla="*/ 6571355 w 9662615"/>
              <a:gd name="connsiteY30" fmla="*/ 1436144 h 1596499"/>
              <a:gd name="connsiteX31" fmla="*/ 6486557 w 9662615"/>
              <a:gd name="connsiteY31" fmla="*/ 1449861 h 1596499"/>
              <a:gd name="connsiteX32" fmla="*/ 6370419 w 9662615"/>
              <a:gd name="connsiteY32" fmla="*/ 1461649 h 1596499"/>
              <a:gd name="connsiteX33" fmla="*/ 6278839 w 9662615"/>
              <a:gd name="connsiteY33" fmla="*/ 1449160 h 1596499"/>
              <a:gd name="connsiteX34" fmla="*/ 6272455 w 9662615"/>
              <a:gd name="connsiteY34" fmla="*/ 1453191 h 1596499"/>
              <a:gd name="connsiteX35" fmla="*/ 6212659 w 9662615"/>
              <a:gd name="connsiteY35" fmla="*/ 1454850 h 1596499"/>
              <a:gd name="connsiteX36" fmla="*/ 6069317 w 9662615"/>
              <a:gd name="connsiteY36" fmla="*/ 1445838 h 1596499"/>
              <a:gd name="connsiteX37" fmla="*/ 5878477 w 9662615"/>
              <a:gd name="connsiteY37" fmla="*/ 1439180 h 1596499"/>
              <a:gd name="connsiteX38" fmla="*/ 5838387 w 9662615"/>
              <a:gd name="connsiteY38" fmla="*/ 1444679 h 1596499"/>
              <a:gd name="connsiteX39" fmla="*/ 5771136 w 9662615"/>
              <a:gd name="connsiteY39" fmla="*/ 1453639 h 1596499"/>
              <a:gd name="connsiteX40" fmla="*/ 5724081 w 9662615"/>
              <a:gd name="connsiteY40" fmla="*/ 1470431 h 1596499"/>
              <a:gd name="connsiteX41" fmla="*/ 5666577 w 9662615"/>
              <a:gd name="connsiteY41" fmla="*/ 1473921 h 1596499"/>
              <a:gd name="connsiteX42" fmla="*/ 5649068 w 9662615"/>
              <a:gd name="connsiteY42" fmla="*/ 1461676 h 1596499"/>
              <a:gd name="connsiteX43" fmla="*/ 5588902 w 9662615"/>
              <a:gd name="connsiteY43" fmla="*/ 1469647 h 1596499"/>
              <a:gd name="connsiteX44" fmla="*/ 5498090 w 9662615"/>
              <a:gd name="connsiteY44" fmla="*/ 1483173 h 1596499"/>
              <a:gd name="connsiteX45" fmla="*/ 5444641 w 9662615"/>
              <a:gd name="connsiteY45" fmla="*/ 1487602 h 1596499"/>
              <a:gd name="connsiteX46" fmla="*/ 5299812 w 9662615"/>
              <a:gd name="connsiteY46" fmla="*/ 1503362 h 1596499"/>
              <a:gd name="connsiteX47" fmla="*/ 5213947 w 9662615"/>
              <a:gd name="connsiteY47" fmla="*/ 1516637 h 1596499"/>
              <a:gd name="connsiteX48" fmla="*/ 5090342 w 9662615"/>
              <a:gd name="connsiteY48" fmla="*/ 1546680 h 1596499"/>
              <a:gd name="connsiteX49" fmla="*/ 5129812 w 9662615"/>
              <a:gd name="connsiteY49" fmla="*/ 1521277 h 1596499"/>
              <a:gd name="connsiteX50" fmla="*/ 5059484 w 9662615"/>
              <a:gd name="connsiteY50" fmla="*/ 1546802 h 1596499"/>
              <a:gd name="connsiteX51" fmla="*/ 5038524 w 9662615"/>
              <a:gd name="connsiteY51" fmla="*/ 1545675 h 1596499"/>
              <a:gd name="connsiteX52" fmla="*/ 5026564 w 9662615"/>
              <a:gd name="connsiteY52" fmla="*/ 1545376 h 1596499"/>
              <a:gd name="connsiteX53" fmla="*/ 4969433 w 9662615"/>
              <a:gd name="connsiteY53" fmla="*/ 1550865 h 1596499"/>
              <a:gd name="connsiteX54" fmla="*/ 4929254 w 9662615"/>
              <a:gd name="connsiteY54" fmla="*/ 1563452 h 1596499"/>
              <a:gd name="connsiteX55" fmla="*/ 4871726 w 9662615"/>
              <a:gd name="connsiteY55" fmla="*/ 1570584 h 1596499"/>
              <a:gd name="connsiteX56" fmla="*/ 4843267 w 9662615"/>
              <a:gd name="connsiteY56" fmla="*/ 1561459 h 1596499"/>
              <a:gd name="connsiteX57" fmla="*/ 4821058 w 9662615"/>
              <a:gd name="connsiteY57" fmla="*/ 1553078 h 1596499"/>
              <a:gd name="connsiteX58" fmla="*/ 4791466 w 9662615"/>
              <a:gd name="connsiteY58" fmla="*/ 1561324 h 1596499"/>
              <a:gd name="connsiteX59" fmla="*/ 4784247 w 9662615"/>
              <a:gd name="connsiteY59" fmla="*/ 1562342 h 1596499"/>
              <a:gd name="connsiteX60" fmla="*/ 4739309 w 9662615"/>
              <a:gd name="connsiteY60" fmla="*/ 1553948 h 1596499"/>
              <a:gd name="connsiteX61" fmla="*/ 4697562 w 9662615"/>
              <a:gd name="connsiteY61" fmla="*/ 1551206 h 1596499"/>
              <a:gd name="connsiteX62" fmla="*/ 4650737 w 9662615"/>
              <a:gd name="connsiteY62" fmla="*/ 1537381 h 1596499"/>
              <a:gd name="connsiteX63" fmla="*/ 4583150 w 9662615"/>
              <a:gd name="connsiteY63" fmla="*/ 1529064 h 1596499"/>
              <a:gd name="connsiteX64" fmla="*/ 4521734 w 9662615"/>
              <a:gd name="connsiteY64" fmla="*/ 1529359 h 1596499"/>
              <a:gd name="connsiteX65" fmla="*/ 4382398 w 9662615"/>
              <a:gd name="connsiteY65" fmla="*/ 1534108 h 1596499"/>
              <a:gd name="connsiteX66" fmla="*/ 4221826 w 9662615"/>
              <a:gd name="connsiteY66" fmla="*/ 1500972 h 1596499"/>
              <a:gd name="connsiteX67" fmla="*/ 4096601 w 9662615"/>
              <a:gd name="connsiteY67" fmla="*/ 1521563 h 1596499"/>
              <a:gd name="connsiteX68" fmla="*/ 3978586 w 9662615"/>
              <a:gd name="connsiteY68" fmla="*/ 1596499 h 1596499"/>
              <a:gd name="connsiteX69" fmla="*/ 3833906 w 9662615"/>
              <a:gd name="connsiteY69" fmla="*/ 1516637 h 1596499"/>
              <a:gd name="connsiteX70" fmla="*/ 3696258 w 9662615"/>
              <a:gd name="connsiteY70" fmla="*/ 1537563 h 1596499"/>
              <a:gd name="connsiteX71" fmla="*/ 3594070 w 9662615"/>
              <a:gd name="connsiteY71" fmla="*/ 1509422 h 1596499"/>
              <a:gd name="connsiteX72" fmla="*/ 3565233 w 9662615"/>
              <a:gd name="connsiteY72" fmla="*/ 1515122 h 1596499"/>
              <a:gd name="connsiteX73" fmla="*/ 3560267 w 9662615"/>
              <a:gd name="connsiteY73" fmla="*/ 1516288 h 1596499"/>
              <a:gd name="connsiteX74" fmla="*/ 3540258 w 9662615"/>
              <a:gd name="connsiteY74" fmla="*/ 1516976 h 1596499"/>
              <a:gd name="connsiteX75" fmla="*/ 3534780 w 9662615"/>
              <a:gd name="connsiteY75" fmla="*/ 1522141 h 1596499"/>
              <a:gd name="connsiteX76" fmla="*/ 3504783 w 9662615"/>
              <a:gd name="connsiteY76" fmla="*/ 1526739 h 1596499"/>
              <a:gd name="connsiteX77" fmla="*/ 3430805 w 9662615"/>
              <a:gd name="connsiteY77" fmla="*/ 1542521 h 1596499"/>
              <a:gd name="connsiteX78" fmla="*/ 3292707 w 9662615"/>
              <a:gd name="connsiteY78" fmla="*/ 1520490 h 1596499"/>
              <a:gd name="connsiteX79" fmla="*/ 3187872 w 9662615"/>
              <a:gd name="connsiteY79" fmla="*/ 1519991 h 1596499"/>
              <a:gd name="connsiteX80" fmla="*/ 3148026 w 9662615"/>
              <a:gd name="connsiteY80" fmla="*/ 1524777 h 1596499"/>
              <a:gd name="connsiteX81" fmla="*/ 3092394 w 9662615"/>
              <a:gd name="connsiteY81" fmla="*/ 1528115 h 1596499"/>
              <a:gd name="connsiteX82" fmla="*/ 2994200 w 9662615"/>
              <a:gd name="connsiteY82" fmla="*/ 1537857 h 1596499"/>
              <a:gd name="connsiteX83" fmla="*/ 2862301 w 9662615"/>
              <a:gd name="connsiteY83" fmla="*/ 1544250 h 1596499"/>
              <a:gd name="connsiteX84" fmla="*/ 2766335 w 9662615"/>
              <a:gd name="connsiteY84" fmla="*/ 1527662 h 1596499"/>
              <a:gd name="connsiteX85" fmla="*/ 2757836 w 9662615"/>
              <a:gd name="connsiteY85" fmla="*/ 1531371 h 1596499"/>
              <a:gd name="connsiteX86" fmla="*/ 2691555 w 9662615"/>
              <a:gd name="connsiteY86" fmla="*/ 1530283 h 1596499"/>
              <a:gd name="connsiteX87" fmla="*/ 2491676 w 9662615"/>
              <a:gd name="connsiteY87" fmla="*/ 1500859 h 1596499"/>
              <a:gd name="connsiteX88" fmla="*/ 2378036 w 9662615"/>
              <a:gd name="connsiteY88" fmla="*/ 1520645 h 1596499"/>
              <a:gd name="connsiteX89" fmla="*/ 2284269 w 9662615"/>
              <a:gd name="connsiteY89" fmla="*/ 1503068 h 1596499"/>
              <a:gd name="connsiteX90" fmla="*/ 2207104 w 9662615"/>
              <a:gd name="connsiteY90" fmla="*/ 1508888 h 1596499"/>
              <a:gd name="connsiteX91" fmla="*/ 2149226 w 9662615"/>
              <a:gd name="connsiteY91" fmla="*/ 1523409 h 1596499"/>
              <a:gd name="connsiteX92" fmla="*/ 2084783 w 9662615"/>
              <a:gd name="connsiteY92" fmla="*/ 1524245 h 1596499"/>
              <a:gd name="connsiteX93" fmla="*/ 2070075 w 9662615"/>
              <a:gd name="connsiteY93" fmla="*/ 1511285 h 1596499"/>
              <a:gd name="connsiteX94" fmla="*/ 2001057 w 9662615"/>
              <a:gd name="connsiteY94" fmla="*/ 1516449 h 1596499"/>
              <a:gd name="connsiteX95" fmla="*/ 1896330 w 9662615"/>
              <a:gd name="connsiteY95" fmla="*/ 1525725 h 1596499"/>
              <a:gd name="connsiteX96" fmla="*/ 1835994 w 9662615"/>
              <a:gd name="connsiteY96" fmla="*/ 1527678 h 1596499"/>
              <a:gd name="connsiteX97" fmla="*/ 1671119 w 9662615"/>
              <a:gd name="connsiteY97" fmla="*/ 1536701 h 1596499"/>
              <a:gd name="connsiteX98" fmla="*/ 1601337 w 9662615"/>
              <a:gd name="connsiteY98" fmla="*/ 1548552 h 1596499"/>
              <a:gd name="connsiteX99" fmla="*/ 1407755 w 9662615"/>
              <a:gd name="connsiteY99" fmla="*/ 1571444 h 1596499"/>
              <a:gd name="connsiteX100" fmla="*/ 1271994 w 9662615"/>
              <a:gd name="connsiteY100" fmla="*/ 1579471 h 1596499"/>
              <a:gd name="connsiteX101" fmla="*/ 1249226 w 9662615"/>
              <a:gd name="connsiteY101" fmla="*/ 1583140 h 1596499"/>
              <a:gd name="connsiteX102" fmla="*/ 1217719 w 9662615"/>
              <a:gd name="connsiteY102" fmla="*/ 1580863 h 1596499"/>
              <a:gd name="connsiteX103" fmla="*/ 1091432 w 9662615"/>
              <a:gd name="connsiteY103" fmla="*/ 1571003 h 1596499"/>
              <a:gd name="connsiteX104" fmla="*/ 992039 w 9662615"/>
              <a:gd name="connsiteY104" fmla="*/ 1556662 h 1596499"/>
              <a:gd name="connsiteX105" fmla="*/ 868264 w 9662615"/>
              <a:gd name="connsiteY105" fmla="*/ 1566392 h 1596499"/>
              <a:gd name="connsiteX106" fmla="*/ 792765 w 9662615"/>
              <a:gd name="connsiteY106" fmla="*/ 1563102 h 1596499"/>
              <a:gd name="connsiteX107" fmla="*/ 669055 w 9662615"/>
              <a:gd name="connsiteY107" fmla="*/ 1543638 h 1596499"/>
              <a:gd name="connsiteX108" fmla="*/ 506152 w 9662615"/>
              <a:gd name="connsiteY108" fmla="*/ 1549124 h 1596499"/>
              <a:gd name="connsiteX109" fmla="*/ 472797 w 9662615"/>
              <a:gd name="connsiteY109" fmla="*/ 1568904 h 1596499"/>
              <a:gd name="connsiteX110" fmla="*/ 427864 w 9662615"/>
              <a:gd name="connsiteY110" fmla="*/ 1580848 h 1596499"/>
              <a:gd name="connsiteX111" fmla="*/ 408381 w 9662615"/>
              <a:gd name="connsiteY111" fmla="*/ 1552940 h 1596499"/>
              <a:gd name="connsiteX112" fmla="*/ 267163 w 9662615"/>
              <a:gd name="connsiteY112" fmla="*/ 1531913 h 1596499"/>
              <a:gd name="connsiteX113" fmla="*/ 196644 w 9662615"/>
              <a:gd name="connsiteY113" fmla="*/ 1524565 h 1596499"/>
              <a:gd name="connsiteX114" fmla="*/ 86819 w 9662615"/>
              <a:gd name="connsiteY114" fmla="*/ 1519517 h 1596499"/>
              <a:gd name="connsiteX115" fmla="*/ 53369 w 9662615"/>
              <a:gd name="connsiteY115" fmla="*/ 1516853 h 1596499"/>
              <a:gd name="connsiteX116" fmla="*/ 2359 w 9662615"/>
              <a:gd name="connsiteY116" fmla="*/ 1515247 h 1596499"/>
              <a:gd name="connsiteX117" fmla="*/ 0 w 9662615"/>
              <a:gd name="connsiteY117" fmla="*/ 1514932 h 1596499"/>
              <a:gd name="connsiteX118" fmla="*/ 0 w 9662615"/>
              <a:gd name="connsiteY118" fmla="*/ 0 h 1596499"/>
              <a:gd name="connsiteX0" fmla="*/ 0 w 9662615"/>
              <a:gd name="connsiteY0" fmla="*/ 0 h 1600474"/>
              <a:gd name="connsiteX1" fmla="*/ 9662615 w 9662615"/>
              <a:gd name="connsiteY1" fmla="*/ 0 h 1600474"/>
              <a:gd name="connsiteX2" fmla="*/ 9662615 w 9662615"/>
              <a:gd name="connsiteY2" fmla="*/ 1280346 h 1600474"/>
              <a:gd name="connsiteX3" fmla="*/ 9658420 w 9662615"/>
              <a:gd name="connsiteY3" fmla="*/ 1280106 h 1600474"/>
              <a:gd name="connsiteX4" fmla="*/ 9469546 w 9662615"/>
              <a:gd name="connsiteY4" fmla="*/ 1289837 h 1600474"/>
              <a:gd name="connsiteX5" fmla="*/ 9385895 w 9662615"/>
              <a:gd name="connsiteY5" fmla="*/ 1269203 h 1600474"/>
              <a:gd name="connsiteX6" fmla="*/ 9144767 w 9662615"/>
              <a:gd name="connsiteY6" fmla="*/ 1264120 h 1600474"/>
              <a:gd name="connsiteX7" fmla="*/ 8837252 w 9662615"/>
              <a:gd name="connsiteY7" fmla="*/ 1350515 h 1600474"/>
              <a:gd name="connsiteX8" fmla="*/ 8705466 w 9662615"/>
              <a:gd name="connsiteY8" fmla="*/ 1342419 h 1600474"/>
              <a:gd name="connsiteX9" fmla="*/ 8652221 w 9662615"/>
              <a:gd name="connsiteY9" fmla="*/ 1326906 h 1600474"/>
              <a:gd name="connsiteX10" fmla="*/ 8632312 w 9662615"/>
              <a:gd name="connsiteY10" fmla="*/ 1326025 h 1600474"/>
              <a:gd name="connsiteX11" fmla="*/ 8591582 w 9662615"/>
              <a:gd name="connsiteY11" fmla="*/ 1341666 h 1600474"/>
              <a:gd name="connsiteX12" fmla="*/ 8537336 w 9662615"/>
              <a:gd name="connsiteY12" fmla="*/ 1341684 h 1600474"/>
              <a:gd name="connsiteX13" fmla="*/ 8472508 w 9662615"/>
              <a:gd name="connsiteY13" fmla="*/ 1363109 h 1600474"/>
              <a:gd name="connsiteX14" fmla="*/ 8258477 w 9662615"/>
              <a:gd name="connsiteY14" fmla="*/ 1370666 h 1600474"/>
              <a:gd name="connsiteX15" fmla="*/ 8197961 w 9662615"/>
              <a:gd name="connsiteY15" fmla="*/ 1392804 h 1600474"/>
              <a:gd name="connsiteX16" fmla="*/ 8171196 w 9662615"/>
              <a:gd name="connsiteY16" fmla="*/ 1397216 h 1600474"/>
              <a:gd name="connsiteX17" fmla="*/ 8127667 w 9662615"/>
              <a:gd name="connsiteY17" fmla="*/ 1418254 h 1600474"/>
              <a:gd name="connsiteX18" fmla="*/ 7974579 w 9662615"/>
              <a:gd name="connsiteY18" fmla="*/ 1383439 h 1600474"/>
              <a:gd name="connsiteX19" fmla="*/ 7768351 w 9662615"/>
              <a:gd name="connsiteY19" fmla="*/ 1395051 h 1600474"/>
              <a:gd name="connsiteX20" fmla="*/ 7635985 w 9662615"/>
              <a:gd name="connsiteY20" fmla="*/ 1386363 h 1600474"/>
              <a:gd name="connsiteX21" fmla="*/ 7466069 w 9662615"/>
              <a:gd name="connsiteY21" fmla="*/ 1377654 h 1600474"/>
              <a:gd name="connsiteX22" fmla="*/ 7355642 w 9662615"/>
              <a:gd name="connsiteY22" fmla="*/ 1407761 h 1600474"/>
              <a:gd name="connsiteX23" fmla="*/ 7151610 w 9662615"/>
              <a:gd name="connsiteY23" fmla="*/ 1397856 h 1600474"/>
              <a:gd name="connsiteX24" fmla="*/ 7082147 w 9662615"/>
              <a:gd name="connsiteY24" fmla="*/ 1406113 h 1600474"/>
              <a:gd name="connsiteX25" fmla="*/ 7014958 w 9662615"/>
              <a:gd name="connsiteY25" fmla="*/ 1396883 h 1600474"/>
              <a:gd name="connsiteX26" fmla="*/ 6907567 w 9662615"/>
              <a:gd name="connsiteY26" fmla="*/ 1419149 h 1600474"/>
              <a:gd name="connsiteX27" fmla="*/ 6748428 w 9662615"/>
              <a:gd name="connsiteY27" fmla="*/ 1420308 h 1600474"/>
              <a:gd name="connsiteX28" fmla="*/ 6654257 w 9662615"/>
              <a:gd name="connsiteY28" fmla="*/ 1424143 h 1600474"/>
              <a:gd name="connsiteX29" fmla="*/ 6620123 w 9662615"/>
              <a:gd name="connsiteY29" fmla="*/ 1430535 h 1600474"/>
              <a:gd name="connsiteX30" fmla="*/ 6571355 w 9662615"/>
              <a:gd name="connsiteY30" fmla="*/ 1436144 h 1600474"/>
              <a:gd name="connsiteX31" fmla="*/ 6486557 w 9662615"/>
              <a:gd name="connsiteY31" fmla="*/ 1449861 h 1600474"/>
              <a:gd name="connsiteX32" fmla="*/ 6370419 w 9662615"/>
              <a:gd name="connsiteY32" fmla="*/ 1461649 h 1600474"/>
              <a:gd name="connsiteX33" fmla="*/ 6278839 w 9662615"/>
              <a:gd name="connsiteY33" fmla="*/ 1449160 h 1600474"/>
              <a:gd name="connsiteX34" fmla="*/ 6272455 w 9662615"/>
              <a:gd name="connsiteY34" fmla="*/ 1453191 h 1600474"/>
              <a:gd name="connsiteX35" fmla="*/ 6212659 w 9662615"/>
              <a:gd name="connsiteY35" fmla="*/ 1454850 h 1600474"/>
              <a:gd name="connsiteX36" fmla="*/ 6069317 w 9662615"/>
              <a:gd name="connsiteY36" fmla="*/ 1445838 h 1600474"/>
              <a:gd name="connsiteX37" fmla="*/ 5878477 w 9662615"/>
              <a:gd name="connsiteY37" fmla="*/ 1439180 h 1600474"/>
              <a:gd name="connsiteX38" fmla="*/ 5838387 w 9662615"/>
              <a:gd name="connsiteY38" fmla="*/ 1444679 h 1600474"/>
              <a:gd name="connsiteX39" fmla="*/ 5771136 w 9662615"/>
              <a:gd name="connsiteY39" fmla="*/ 1453639 h 1600474"/>
              <a:gd name="connsiteX40" fmla="*/ 5724081 w 9662615"/>
              <a:gd name="connsiteY40" fmla="*/ 1470431 h 1600474"/>
              <a:gd name="connsiteX41" fmla="*/ 5666577 w 9662615"/>
              <a:gd name="connsiteY41" fmla="*/ 1473921 h 1600474"/>
              <a:gd name="connsiteX42" fmla="*/ 5649068 w 9662615"/>
              <a:gd name="connsiteY42" fmla="*/ 1461676 h 1600474"/>
              <a:gd name="connsiteX43" fmla="*/ 5588902 w 9662615"/>
              <a:gd name="connsiteY43" fmla="*/ 1469647 h 1600474"/>
              <a:gd name="connsiteX44" fmla="*/ 5498090 w 9662615"/>
              <a:gd name="connsiteY44" fmla="*/ 1483173 h 1600474"/>
              <a:gd name="connsiteX45" fmla="*/ 5444641 w 9662615"/>
              <a:gd name="connsiteY45" fmla="*/ 1487602 h 1600474"/>
              <a:gd name="connsiteX46" fmla="*/ 5299812 w 9662615"/>
              <a:gd name="connsiteY46" fmla="*/ 1503362 h 1600474"/>
              <a:gd name="connsiteX47" fmla="*/ 5213947 w 9662615"/>
              <a:gd name="connsiteY47" fmla="*/ 1516637 h 1600474"/>
              <a:gd name="connsiteX48" fmla="*/ 5090342 w 9662615"/>
              <a:gd name="connsiteY48" fmla="*/ 1546680 h 1600474"/>
              <a:gd name="connsiteX49" fmla="*/ 5129812 w 9662615"/>
              <a:gd name="connsiteY49" fmla="*/ 1521277 h 1600474"/>
              <a:gd name="connsiteX50" fmla="*/ 5059484 w 9662615"/>
              <a:gd name="connsiteY50" fmla="*/ 1546802 h 1600474"/>
              <a:gd name="connsiteX51" fmla="*/ 5038524 w 9662615"/>
              <a:gd name="connsiteY51" fmla="*/ 1545675 h 1600474"/>
              <a:gd name="connsiteX52" fmla="*/ 5026564 w 9662615"/>
              <a:gd name="connsiteY52" fmla="*/ 1545376 h 1600474"/>
              <a:gd name="connsiteX53" fmla="*/ 4969433 w 9662615"/>
              <a:gd name="connsiteY53" fmla="*/ 1550865 h 1600474"/>
              <a:gd name="connsiteX54" fmla="*/ 4929254 w 9662615"/>
              <a:gd name="connsiteY54" fmla="*/ 1563452 h 1600474"/>
              <a:gd name="connsiteX55" fmla="*/ 4871726 w 9662615"/>
              <a:gd name="connsiteY55" fmla="*/ 1570584 h 1600474"/>
              <a:gd name="connsiteX56" fmla="*/ 4843267 w 9662615"/>
              <a:gd name="connsiteY56" fmla="*/ 1561459 h 1600474"/>
              <a:gd name="connsiteX57" fmla="*/ 4821058 w 9662615"/>
              <a:gd name="connsiteY57" fmla="*/ 1553078 h 1600474"/>
              <a:gd name="connsiteX58" fmla="*/ 4791466 w 9662615"/>
              <a:gd name="connsiteY58" fmla="*/ 1561324 h 1600474"/>
              <a:gd name="connsiteX59" fmla="*/ 4784247 w 9662615"/>
              <a:gd name="connsiteY59" fmla="*/ 1562342 h 1600474"/>
              <a:gd name="connsiteX60" fmla="*/ 4739309 w 9662615"/>
              <a:gd name="connsiteY60" fmla="*/ 1553948 h 1600474"/>
              <a:gd name="connsiteX61" fmla="*/ 4697562 w 9662615"/>
              <a:gd name="connsiteY61" fmla="*/ 1551206 h 1600474"/>
              <a:gd name="connsiteX62" fmla="*/ 4650737 w 9662615"/>
              <a:gd name="connsiteY62" fmla="*/ 1537381 h 1600474"/>
              <a:gd name="connsiteX63" fmla="*/ 4583150 w 9662615"/>
              <a:gd name="connsiteY63" fmla="*/ 1529064 h 1600474"/>
              <a:gd name="connsiteX64" fmla="*/ 4521734 w 9662615"/>
              <a:gd name="connsiteY64" fmla="*/ 1529359 h 1600474"/>
              <a:gd name="connsiteX65" fmla="*/ 4382398 w 9662615"/>
              <a:gd name="connsiteY65" fmla="*/ 1534108 h 1600474"/>
              <a:gd name="connsiteX66" fmla="*/ 4221826 w 9662615"/>
              <a:gd name="connsiteY66" fmla="*/ 1500972 h 1600474"/>
              <a:gd name="connsiteX67" fmla="*/ 4096601 w 9662615"/>
              <a:gd name="connsiteY67" fmla="*/ 1521563 h 1600474"/>
              <a:gd name="connsiteX68" fmla="*/ 4046172 w 9662615"/>
              <a:gd name="connsiteY68" fmla="*/ 1600474 h 1600474"/>
              <a:gd name="connsiteX69" fmla="*/ 3833906 w 9662615"/>
              <a:gd name="connsiteY69" fmla="*/ 1516637 h 1600474"/>
              <a:gd name="connsiteX70" fmla="*/ 3696258 w 9662615"/>
              <a:gd name="connsiteY70" fmla="*/ 1537563 h 1600474"/>
              <a:gd name="connsiteX71" fmla="*/ 3594070 w 9662615"/>
              <a:gd name="connsiteY71" fmla="*/ 1509422 h 1600474"/>
              <a:gd name="connsiteX72" fmla="*/ 3565233 w 9662615"/>
              <a:gd name="connsiteY72" fmla="*/ 1515122 h 1600474"/>
              <a:gd name="connsiteX73" fmla="*/ 3560267 w 9662615"/>
              <a:gd name="connsiteY73" fmla="*/ 1516288 h 1600474"/>
              <a:gd name="connsiteX74" fmla="*/ 3540258 w 9662615"/>
              <a:gd name="connsiteY74" fmla="*/ 1516976 h 1600474"/>
              <a:gd name="connsiteX75" fmla="*/ 3534780 w 9662615"/>
              <a:gd name="connsiteY75" fmla="*/ 1522141 h 1600474"/>
              <a:gd name="connsiteX76" fmla="*/ 3504783 w 9662615"/>
              <a:gd name="connsiteY76" fmla="*/ 1526739 h 1600474"/>
              <a:gd name="connsiteX77" fmla="*/ 3430805 w 9662615"/>
              <a:gd name="connsiteY77" fmla="*/ 1542521 h 1600474"/>
              <a:gd name="connsiteX78" fmla="*/ 3292707 w 9662615"/>
              <a:gd name="connsiteY78" fmla="*/ 1520490 h 1600474"/>
              <a:gd name="connsiteX79" fmla="*/ 3187872 w 9662615"/>
              <a:gd name="connsiteY79" fmla="*/ 1519991 h 1600474"/>
              <a:gd name="connsiteX80" fmla="*/ 3148026 w 9662615"/>
              <a:gd name="connsiteY80" fmla="*/ 1524777 h 1600474"/>
              <a:gd name="connsiteX81" fmla="*/ 3092394 w 9662615"/>
              <a:gd name="connsiteY81" fmla="*/ 1528115 h 1600474"/>
              <a:gd name="connsiteX82" fmla="*/ 2994200 w 9662615"/>
              <a:gd name="connsiteY82" fmla="*/ 1537857 h 1600474"/>
              <a:gd name="connsiteX83" fmla="*/ 2862301 w 9662615"/>
              <a:gd name="connsiteY83" fmla="*/ 1544250 h 1600474"/>
              <a:gd name="connsiteX84" fmla="*/ 2766335 w 9662615"/>
              <a:gd name="connsiteY84" fmla="*/ 1527662 h 1600474"/>
              <a:gd name="connsiteX85" fmla="*/ 2757836 w 9662615"/>
              <a:gd name="connsiteY85" fmla="*/ 1531371 h 1600474"/>
              <a:gd name="connsiteX86" fmla="*/ 2691555 w 9662615"/>
              <a:gd name="connsiteY86" fmla="*/ 1530283 h 1600474"/>
              <a:gd name="connsiteX87" fmla="*/ 2491676 w 9662615"/>
              <a:gd name="connsiteY87" fmla="*/ 1500859 h 1600474"/>
              <a:gd name="connsiteX88" fmla="*/ 2378036 w 9662615"/>
              <a:gd name="connsiteY88" fmla="*/ 1520645 h 1600474"/>
              <a:gd name="connsiteX89" fmla="*/ 2284269 w 9662615"/>
              <a:gd name="connsiteY89" fmla="*/ 1503068 h 1600474"/>
              <a:gd name="connsiteX90" fmla="*/ 2207104 w 9662615"/>
              <a:gd name="connsiteY90" fmla="*/ 1508888 h 1600474"/>
              <a:gd name="connsiteX91" fmla="*/ 2149226 w 9662615"/>
              <a:gd name="connsiteY91" fmla="*/ 1523409 h 1600474"/>
              <a:gd name="connsiteX92" fmla="*/ 2084783 w 9662615"/>
              <a:gd name="connsiteY92" fmla="*/ 1524245 h 1600474"/>
              <a:gd name="connsiteX93" fmla="*/ 2070075 w 9662615"/>
              <a:gd name="connsiteY93" fmla="*/ 1511285 h 1600474"/>
              <a:gd name="connsiteX94" fmla="*/ 2001057 w 9662615"/>
              <a:gd name="connsiteY94" fmla="*/ 1516449 h 1600474"/>
              <a:gd name="connsiteX95" fmla="*/ 1896330 w 9662615"/>
              <a:gd name="connsiteY95" fmla="*/ 1525725 h 1600474"/>
              <a:gd name="connsiteX96" fmla="*/ 1835994 w 9662615"/>
              <a:gd name="connsiteY96" fmla="*/ 1527678 h 1600474"/>
              <a:gd name="connsiteX97" fmla="*/ 1671119 w 9662615"/>
              <a:gd name="connsiteY97" fmla="*/ 1536701 h 1600474"/>
              <a:gd name="connsiteX98" fmla="*/ 1601337 w 9662615"/>
              <a:gd name="connsiteY98" fmla="*/ 1548552 h 1600474"/>
              <a:gd name="connsiteX99" fmla="*/ 1407755 w 9662615"/>
              <a:gd name="connsiteY99" fmla="*/ 1571444 h 1600474"/>
              <a:gd name="connsiteX100" fmla="*/ 1271994 w 9662615"/>
              <a:gd name="connsiteY100" fmla="*/ 1579471 h 1600474"/>
              <a:gd name="connsiteX101" fmla="*/ 1249226 w 9662615"/>
              <a:gd name="connsiteY101" fmla="*/ 1583140 h 1600474"/>
              <a:gd name="connsiteX102" fmla="*/ 1217719 w 9662615"/>
              <a:gd name="connsiteY102" fmla="*/ 1580863 h 1600474"/>
              <a:gd name="connsiteX103" fmla="*/ 1091432 w 9662615"/>
              <a:gd name="connsiteY103" fmla="*/ 1571003 h 1600474"/>
              <a:gd name="connsiteX104" fmla="*/ 992039 w 9662615"/>
              <a:gd name="connsiteY104" fmla="*/ 1556662 h 1600474"/>
              <a:gd name="connsiteX105" fmla="*/ 868264 w 9662615"/>
              <a:gd name="connsiteY105" fmla="*/ 1566392 h 1600474"/>
              <a:gd name="connsiteX106" fmla="*/ 792765 w 9662615"/>
              <a:gd name="connsiteY106" fmla="*/ 1563102 h 1600474"/>
              <a:gd name="connsiteX107" fmla="*/ 669055 w 9662615"/>
              <a:gd name="connsiteY107" fmla="*/ 1543638 h 1600474"/>
              <a:gd name="connsiteX108" fmla="*/ 506152 w 9662615"/>
              <a:gd name="connsiteY108" fmla="*/ 1549124 h 1600474"/>
              <a:gd name="connsiteX109" fmla="*/ 472797 w 9662615"/>
              <a:gd name="connsiteY109" fmla="*/ 1568904 h 1600474"/>
              <a:gd name="connsiteX110" fmla="*/ 427864 w 9662615"/>
              <a:gd name="connsiteY110" fmla="*/ 1580848 h 1600474"/>
              <a:gd name="connsiteX111" fmla="*/ 408381 w 9662615"/>
              <a:gd name="connsiteY111" fmla="*/ 1552940 h 1600474"/>
              <a:gd name="connsiteX112" fmla="*/ 267163 w 9662615"/>
              <a:gd name="connsiteY112" fmla="*/ 1531913 h 1600474"/>
              <a:gd name="connsiteX113" fmla="*/ 196644 w 9662615"/>
              <a:gd name="connsiteY113" fmla="*/ 1524565 h 1600474"/>
              <a:gd name="connsiteX114" fmla="*/ 86819 w 9662615"/>
              <a:gd name="connsiteY114" fmla="*/ 1519517 h 1600474"/>
              <a:gd name="connsiteX115" fmla="*/ 53369 w 9662615"/>
              <a:gd name="connsiteY115" fmla="*/ 1516853 h 1600474"/>
              <a:gd name="connsiteX116" fmla="*/ 2359 w 9662615"/>
              <a:gd name="connsiteY116" fmla="*/ 1515247 h 1600474"/>
              <a:gd name="connsiteX117" fmla="*/ 0 w 9662615"/>
              <a:gd name="connsiteY117" fmla="*/ 1514932 h 1600474"/>
              <a:gd name="connsiteX118" fmla="*/ 0 w 9662615"/>
              <a:gd name="connsiteY118" fmla="*/ 0 h 1600474"/>
              <a:gd name="connsiteX0" fmla="*/ 0 w 9662615"/>
              <a:gd name="connsiteY0" fmla="*/ 0 h 1679987"/>
              <a:gd name="connsiteX1" fmla="*/ 9662615 w 9662615"/>
              <a:gd name="connsiteY1" fmla="*/ 0 h 1679987"/>
              <a:gd name="connsiteX2" fmla="*/ 9662615 w 9662615"/>
              <a:gd name="connsiteY2" fmla="*/ 1280346 h 1679987"/>
              <a:gd name="connsiteX3" fmla="*/ 9658420 w 9662615"/>
              <a:gd name="connsiteY3" fmla="*/ 1280106 h 1679987"/>
              <a:gd name="connsiteX4" fmla="*/ 9469546 w 9662615"/>
              <a:gd name="connsiteY4" fmla="*/ 1289837 h 1679987"/>
              <a:gd name="connsiteX5" fmla="*/ 9385895 w 9662615"/>
              <a:gd name="connsiteY5" fmla="*/ 1269203 h 1679987"/>
              <a:gd name="connsiteX6" fmla="*/ 9144767 w 9662615"/>
              <a:gd name="connsiteY6" fmla="*/ 1264120 h 1679987"/>
              <a:gd name="connsiteX7" fmla="*/ 8837252 w 9662615"/>
              <a:gd name="connsiteY7" fmla="*/ 1350515 h 1679987"/>
              <a:gd name="connsiteX8" fmla="*/ 8705466 w 9662615"/>
              <a:gd name="connsiteY8" fmla="*/ 1342419 h 1679987"/>
              <a:gd name="connsiteX9" fmla="*/ 8652221 w 9662615"/>
              <a:gd name="connsiteY9" fmla="*/ 1326906 h 1679987"/>
              <a:gd name="connsiteX10" fmla="*/ 8632312 w 9662615"/>
              <a:gd name="connsiteY10" fmla="*/ 1326025 h 1679987"/>
              <a:gd name="connsiteX11" fmla="*/ 8591582 w 9662615"/>
              <a:gd name="connsiteY11" fmla="*/ 1341666 h 1679987"/>
              <a:gd name="connsiteX12" fmla="*/ 8537336 w 9662615"/>
              <a:gd name="connsiteY12" fmla="*/ 1341684 h 1679987"/>
              <a:gd name="connsiteX13" fmla="*/ 8472508 w 9662615"/>
              <a:gd name="connsiteY13" fmla="*/ 1363109 h 1679987"/>
              <a:gd name="connsiteX14" fmla="*/ 8258477 w 9662615"/>
              <a:gd name="connsiteY14" fmla="*/ 1370666 h 1679987"/>
              <a:gd name="connsiteX15" fmla="*/ 8197961 w 9662615"/>
              <a:gd name="connsiteY15" fmla="*/ 1392804 h 1679987"/>
              <a:gd name="connsiteX16" fmla="*/ 8171196 w 9662615"/>
              <a:gd name="connsiteY16" fmla="*/ 1397216 h 1679987"/>
              <a:gd name="connsiteX17" fmla="*/ 8127667 w 9662615"/>
              <a:gd name="connsiteY17" fmla="*/ 1418254 h 1679987"/>
              <a:gd name="connsiteX18" fmla="*/ 7974579 w 9662615"/>
              <a:gd name="connsiteY18" fmla="*/ 1383439 h 1679987"/>
              <a:gd name="connsiteX19" fmla="*/ 7768351 w 9662615"/>
              <a:gd name="connsiteY19" fmla="*/ 1395051 h 1679987"/>
              <a:gd name="connsiteX20" fmla="*/ 7635985 w 9662615"/>
              <a:gd name="connsiteY20" fmla="*/ 1386363 h 1679987"/>
              <a:gd name="connsiteX21" fmla="*/ 7466069 w 9662615"/>
              <a:gd name="connsiteY21" fmla="*/ 1377654 h 1679987"/>
              <a:gd name="connsiteX22" fmla="*/ 7355642 w 9662615"/>
              <a:gd name="connsiteY22" fmla="*/ 1407761 h 1679987"/>
              <a:gd name="connsiteX23" fmla="*/ 7151610 w 9662615"/>
              <a:gd name="connsiteY23" fmla="*/ 1397856 h 1679987"/>
              <a:gd name="connsiteX24" fmla="*/ 7082147 w 9662615"/>
              <a:gd name="connsiteY24" fmla="*/ 1406113 h 1679987"/>
              <a:gd name="connsiteX25" fmla="*/ 7014958 w 9662615"/>
              <a:gd name="connsiteY25" fmla="*/ 1396883 h 1679987"/>
              <a:gd name="connsiteX26" fmla="*/ 6907567 w 9662615"/>
              <a:gd name="connsiteY26" fmla="*/ 1419149 h 1679987"/>
              <a:gd name="connsiteX27" fmla="*/ 6748428 w 9662615"/>
              <a:gd name="connsiteY27" fmla="*/ 1420308 h 1679987"/>
              <a:gd name="connsiteX28" fmla="*/ 6654257 w 9662615"/>
              <a:gd name="connsiteY28" fmla="*/ 1424143 h 1679987"/>
              <a:gd name="connsiteX29" fmla="*/ 6620123 w 9662615"/>
              <a:gd name="connsiteY29" fmla="*/ 1430535 h 1679987"/>
              <a:gd name="connsiteX30" fmla="*/ 6571355 w 9662615"/>
              <a:gd name="connsiteY30" fmla="*/ 1436144 h 1679987"/>
              <a:gd name="connsiteX31" fmla="*/ 6486557 w 9662615"/>
              <a:gd name="connsiteY31" fmla="*/ 1449861 h 1679987"/>
              <a:gd name="connsiteX32" fmla="*/ 6370419 w 9662615"/>
              <a:gd name="connsiteY32" fmla="*/ 1461649 h 1679987"/>
              <a:gd name="connsiteX33" fmla="*/ 6278839 w 9662615"/>
              <a:gd name="connsiteY33" fmla="*/ 1449160 h 1679987"/>
              <a:gd name="connsiteX34" fmla="*/ 6272455 w 9662615"/>
              <a:gd name="connsiteY34" fmla="*/ 1453191 h 1679987"/>
              <a:gd name="connsiteX35" fmla="*/ 6212659 w 9662615"/>
              <a:gd name="connsiteY35" fmla="*/ 1454850 h 1679987"/>
              <a:gd name="connsiteX36" fmla="*/ 6069317 w 9662615"/>
              <a:gd name="connsiteY36" fmla="*/ 1445838 h 1679987"/>
              <a:gd name="connsiteX37" fmla="*/ 5878477 w 9662615"/>
              <a:gd name="connsiteY37" fmla="*/ 1439180 h 1679987"/>
              <a:gd name="connsiteX38" fmla="*/ 5838387 w 9662615"/>
              <a:gd name="connsiteY38" fmla="*/ 1444679 h 1679987"/>
              <a:gd name="connsiteX39" fmla="*/ 5771136 w 9662615"/>
              <a:gd name="connsiteY39" fmla="*/ 1453639 h 1679987"/>
              <a:gd name="connsiteX40" fmla="*/ 5724081 w 9662615"/>
              <a:gd name="connsiteY40" fmla="*/ 1470431 h 1679987"/>
              <a:gd name="connsiteX41" fmla="*/ 5666577 w 9662615"/>
              <a:gd name="connsiteY41" fmla="*/ 1473921 h 1679987"/>
              <a:gd name="connsiteX42" fmla="*/ 5649068 w 9662615"/>
              <a:gd name="connsiteY42" fmla="*/ 1461676 h 1679987"/>
              <a:gd name="connsiteX43" fmla="*/ 5588902 w 9662615"/>
              <a:gd name="connsiteY43" fmla="*/ 1469647 h 1679987"/>
              <a:gd name="connsiteX44" fmla="*/ 5498090 w 9662615"/>
              <a:gd name="connsiteY44" fmla="*/ 1483173 h 1679987"/>
              <a:gd name="connsiteX45" fmla="*/ 5444641 w 9662615"/>
              <a:gd name="connsiteY45" fmla="*/ 1487602 h 1679987"/>
              <a:gd name="connsiteX46" fmla="*/ 5299812 w 9662615"/>
              <a:gd name="connsiteY46" fmla="*/ 1503362 h 1679987"/>
              <a:gd name="connsiteX47" fmla="*/ 5213947 w 9662615"/>
              <a:gd name="connsiteY47" fmla="*/ 1516637 h 1679987"/>
              <a:gd name="connsiteX48" fmla="*/ 5090342 w 9662615"/>
              <a:gd name="connsiteY48" fmla="*/ 1546680 h 1679987"/>
              <a:gd name="connsiteX49" fmla="*/ 5129812 w 9662615"/>
              <a:gd name="connsiteY49" fmla="*/ 1521277 h 1679987"/>
              <a:gd name="connsiteX50" fmla="*/ 5059484 w 9662615"/>
              <a:gd name="connsiteY50" fmla="*/ 1546802 h 1679987"/>
              <a:gd name="connsiteX51" fmla="*/ 5038524 w 9662615"/>
              <a:gd name="connsiteY51" fmla="*/ 1545675 h 1679987"/>
              <a:gd name="connsiteX52" fmla="*/ 5026564 w 9662615"/>
              <a:gd name="connsiteY52" fmla="*/ 1545376 h 1679987"/>
              <a:gd name="connsiteX53" fmla="*/ 4969433 w 9662615"/>
              <a:gd name="connsiteY53" fmla="*/ 1550865 h 1679987"/>
              <a:gd name="connsiteX54" fmla="*/ 4929254 w 9662615"/>
              <a:gd name="connsiteY54" fmla="*/ 1563452 h 1679987"/>
              <a:gd name="connsiteX55" fmla="*/ 4871726 w 9662615"/>
              <a:gd name="connsiteY55" fmla="*/ 1570584 h 1679987"/>
              <a:gd name="connsiteX56" fmla="*/ 4843267 w 9662615"/>
              <a:gd name="connsiteY56" fmla="*/ 1561459 h 1679987"/>
              <a:gd name="connsiteX57" fmla="*/ 4821058 w 9662615"/>
              <a:gd name="connsiteY57" fmla="*/ 1553078 h 1679987"/>
              <a:gd name="connsiteX58" fmla="*/ 4791466 w 9662615"/>
              <a:gd name="connsiteY58" fmla="*/ 1561324 h 1679987"/>
              <a:gd name="connsiteX59" fmla="*/ 4784247 w 9662615"/>
              <a:gd name="connsiteY59" fmla="*/ 1562342 h 1679987"/>
              <a:gd name="connsiteX60" fmla="*/ 4739309 w 9662615"/>
              <a:gd name="connsiteY60" fmla="*/ 1553948 h 1679987"/>
              <a:gd name="connsiteX61" fmla="*/ 4697562 w 9662615"/>
              <a:gd name="connsiteY61" fmla="*/ 1551206 h 1679987"/>
              <a:gd name="connsiteX62" fmla="*/ 4650737 w 9662615"/>
              <a:gd name="connsiteY62" fmla="*/ 1537381 h 1679987"/>
              <a:gd name="connsiteX63" fmla="*/ 4583150 w 9662615"/>
              <a:gd name="connsiteY63" fmla="*/ 1529064 h 1679987"/>
              <a:gd name="connsiteX64" fmla="*/ 4521734 w 9662615"/>
              <a:gd name="connsiteY64" fmla="*/ 1529359 h 1679987"/>
              <a:gd name="connsiteX65" fmla="*/ 4382398 w 9662615"/>
              <a:gd name="connsiteY65" fmla="*/ 1534108 h 1679987"/>
              <a:gd name="connsiteX66" fmla="*/ 4221826 w 9662615"/>
              <a:gd name="connsiteY66" fmla="*/ 1500972 h 1679987"/>
              <a:gd name="connsiteX67" fmla="*/ 4096601 w 9662615"/>
              <a:gd name="connsiteY67" fmla="*/ 1521563 h 1679987"/>
              <a:gd name="connsiteX68" fmla="*/ 3879195 w 9662615"/>
              <a:gd name="connsiteY68" fmla="*/ 1679987 h 1679987"/>
              <a:gd name="connsiteX69" fmla="*/ 3833906 w 9662615"/>
              <a:gd name="connsiteY69" fmla="*/ 1516637 h 1679987"/>
              <a:gd name="connsiteX70" fmla="*/ 3696258 w 9662615"/>
              <a:gd name="connsiteY70" fmla="*/ 1537563 h 1679987"/>
              <a:gd name="connsiteX71" fmla="*/ 3594070 w 9662615"/>
              <a:gd name="connsiteY71" fmla="*/ 1509422 h 1679987"/>
              <a:gd name="connsiteX72" fmla="*/ 3565233 w 9662615"/>
              <a:gd name="connsiteY72" fmla="*/ 1515122 h 1679987"/>
              <a:gd name="connsiteX73" fmla="*/ 3560267 w 9662615"/>
              <a:gd name="connsiteY73" fmla="*/ 1516288 h 1679987"/>
              <a:gd name="connsiteX74" fmla="*/ 3540258 w 9662615"/>
              <a:gd name="connsiteY74" fmla="*/ 1516976 h 1679987"/>
              <a:gd name="connsiteX75" fmla="*/ 3534780 w 9662615"/>
              <a:gd name="connsiteY75" fmla="*/ 1522141 h 1679987"/>
              <a:gd name="connsiteX76" fmla="*/ 3504783 w 9662615"/>
              <a:gd name="connsiteY76" fmla="*/ 1526739 h 1679987"/>
              <a:gd name="connsiteX77" fmla="*/ 3430805 w 9662615"/>
              <a:gd name="connsiteY77" fmla="*/ 1542521 h 1679987"/>
              <a:gd name="connsiteX78" fmla="*/ 3292707 w 9662615"/>
              <a:gd name="connsiteY78" fmla="*/ 1520490 h 1679987"/>
              <a:gd name="connsiteX79" fmla="*/ 3187872 w 9662615"/>
              <a:gd name="connsiteY79" fmla="*/ 1519991 h 1679987"/>
              <a:gd name="connsiteX80" fmla="*/ 3148026 w 9662615"/>
              <a:gd name="connsiteY80" fmla="*/ 1524777 h 1679987"/>
              <a:gd name="connsiteX81" fmla="*/ 3092394 w 9662615"/>
              <a:gd name="connsiteY81" fmla="*/ 1528115 h 1679987"/>
              <a:gd name="connsiteX82" fmla="*/ 2994200 w 9662615"/>
              <a:gd name="connsiteY82" fmla="*/ 1537857 h 1679987"/>
              <a:gd name="connsiteX83" fmla="*/ 2862301 w 9662615"/>
              <a:gd name="connsiteY83" fmla="*/ 1544250 h 1679987"/>
              <a:gd name="connsiteX84" fmla="*/ 2766335 w 9662615"/>
              <a:gd name="connsiteY84" fmla="*/ 1527662 h 1679987"/>
              <a:gd name="connsiteX85" fmla="*/ 2757836 w 9662615"/>
              <a:gd name="connsiteY85" fmla="*/ 1531371 h 1679987"/>
              <a:gd name="connsiteX86" fmla="*/ 2691555 w 9662615"/>
              <a:gd name="connsiteY86" fmla="*/ 1530283 h 1679987"/>
              <a:gd name="connsiteX87" fmla="*/ 2491676 w 9662615"/>
              <a:gd name="connsiteY87" fmla="*/ 1500859 h 1679987"/>
              <a:gd name="connsiteX88" fmla="*/ 2378036 w 9662615"/>
              <a:gd name="connsiteY88" fmla="*/ 1520645 h 1679987"/>
              <a:gd name="connsiteX89" fmla="*/ 2284269 w 9662615"/>
              <a:gd name="connsiteY89" fmla="*/ 1503068 h 1679987"/>
              <a:gd name="connsiteX90" fmla="*/ 2207104 w 9662615"/>
              <a:gd name="connsiteY90" fmla="*/ 1508888 h 1679987"/>
              <a:gd name="connsiteX91" fmla="*/ 2149226 w 9662615"/>
              <a:gd name="connsiteY91" fmla="*/ 1523409 h 1679987"/>
              <a:gd name="connsiteX92" fmla="*/ 2084783 w 9662615"/>
              <a:gd name="connsiteY92" fmla="*/ 1524245 h 1679987"/>
              <a:gd name="connsiteX93" fmla="*/ 2070075 w 9662615"/>
              <a:gd name="connsiteY93" fmla="*/ 1511285 h 1679987"/>
              <a:gd name="connsiteX94" fmla="*/ 2001057 w 9662615"/>
              <a:gd name="connsiteY94" fmla="*/ 1516449 h 1679987"/>
              <a:gd name="connsiteX95" fmla="*/ 1896330 w 9662615"/>
              <a:gd name="connsiteY95" fmla="*/ 1525725 h 1679987"/>
              <a:gd name="connsiteX96" fmla="*/ 1835994 w 9662615"/>
              <a:gd name="connsiteY96" fmla="*/ 1527678 h 1679987"/>
              <a:gd name="connsiteX97" fmla="*/ 1671119 w 9662615"/>
              <a:gd name="connsiteY97" fmla="*/ 1536701 h 1679987"/>
              <a:gd name="connsiteX98" fmla="*/ 1601337 w 9662615"/>
              <a:gd name="connsiteY98" fmla="*/ 1548552 h 1679987"/>
              <a:gd name="connsiteX99" fmla="*/ 1407755 w 9662615"/>
              <a:gd name="connsiteY99" fmla="*/ 1571444 h 1679987"/>
              <a:gd name="connsiteX100" fmla="*/ 1271994 w 9662615"/>
              <a:gd name="connsiteY100" fmla="*/ 1579471 h 1679987"/>
              <a:gd name="connsiteX101" fmla="*/ 1249226 w 9662615"/>
              <a:gd name="connsiteY101" fmla="*/ 1583140 h 1679987"/>
              <a:gd name="connsiteX102" fmla="*/ 1217719 w 9662615"/>
              <a:gd name="connsiteY102" fmla="*/ 1580863 h 1679987"/>
              <a:gd name="connsiteX103" fmla="*/ 1091432 w 9662615"/>
              <a:gd name="connsiteY103" fmla="*/ 1571003 h 1679987"/>
              <a:gd name="connsiteX104" fmla="*/ 992039 w 9662615"/>
              <a:gd name="connsiteY104" fmla="*/ 1556662 h 1679987"/>
              <a:gd name="connsiteX105" fmla="*/ 868264 w 9662615"/>
              <a:gd name="connsiteY105" fmla="*/ 1566392 h 1679987"/>
              <a:gd name="connsiteX106" fmla="*/ 792765 w 9662615"/>
              <a:gd name="connsiteY106" fmla="*/ 1563102 h 1679987"/>
              <a:gd name="connsiteX107" fmla="*/ 669055 w 9662615"/>
              <a:gd name="connsiteY107" fmla="*/ 1543638 h 1679987"/>
              <a:gd name="connsiteX108" fmla="*/ 506152 w 9662615"/>
              <a:gd name="connsiteY108" fmla="*/ 1549124 h 1679987"/>
              <a:gd name="connsiteX109" fmla="*/ 472797 w 9662615"/>
              <a:gd name="connsiteY109" fmla="*/ 1568904 h 1679987"/>
              <a:gd name="connsiteX110" fmla="*/ 427864 w 9662615"/>
              <a:gd name="connsiteY110" fmla="*/ 1580848 h 1679987"/>
              <a:gd name="connsiteX111" fmla="*/ 408381 w 9662615"/>
              <a:gd name="connsiteY111" fmla="*/ 1552940 h 1679987"/>
              <a:gd name="connsiteX112" fmla="*/ 267163 w 9662615"/>
              <a:gd name="connsiteY112" fmla="*/ 1531913 h 1679987"/>
              <a:gd name="connsiteX113" fmla="*/ 196644 w 9662615"/>
              <a:gd name="connsiteY113" fmla="*/ 1524565 h 1679987"/>
              <a:gd name="connsiteX114" fmla="*/ 86819 w 9662615"/>
              <a:gd name="connsiteY114" fmla="*/ 1519517 h 1679987"/>
              <a:gd name="connsiteX115" fmla="*/ 53369 w 9662615"/>
              <a:gd name="connsiteY115" fmla="*/ 1516853 h 1679987"/>
              <a:gd name="connsiteX116" fmla="*/ 2359 w 9662615"/>
              <a:gd name="connsiteY116" fmla="*/ 1515247 h 1679987"/>
              <a:gd name="connsiteX117" fmla="*/ 0 w 9662615"/>
              <a:gd name="connsiteY117" fmla="*/ 1514932 h 1679987"/>
              <a:gd name="connsiteX118" fmla="*/ 0 w 9662615"/>
              <a:gd name="connsiteY118" fmla="*/ 0 h 1679987"/>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723719"/>
              <a:gd name="connsiteX1" fmla="*/ 9662615 w 9662615"/>
              <a:gd name="connsiteY1" fmla="*/ 0 h 1723719"/>
              <a:gd name="connsiteX2" fmla="*/ 9662615 w 9662615"/>
              <a:gd name="connsiteY2" fmla="*/ 1280346 h 1723719"/>
              <a:gd name="connsiteX3" fmla="*/ 9658420 w 9662615"/>
              <a:gd name="connsiteY3" fmla="*/ 1280106 h 1723719"/>
              <a:gd name="connsiteX4" fmla="*/ 9469546 w 9662615"/>
              <a:gd name="connsiteY4" fmla="*/ 1289837 h 1723719"/>
              <a:gd name="connsiteX5" fmla="*/ 9385895 w 9662615"/>
              <a:gd name="connsiteY5" fmla="*/ 1269203 h 1723719"/>
              <a:gd name="connsiteX6" fmla="*/ 9144767 w 9662615"/>
              <a:gd name="connsiteY6" fmla="*/ 1264120 h 1723719"/>
              <a:gd name="connsiteX7" fmla="*/ 8837252 w 9662615"/>
              <a:gd name="connsiteY7" fmla="*/ 1350515 h 1723719"/>
              <a:gd name="connsiteX8" fmla="*/ 8705466 w 9662615"/>
              <a:gd name="connsiteY8" fmla="*/ 1342419 h 1723719"/>
              <a:gd name="connsiteX9" fmla="*/ 8652221 w 9662615"/>
              <a:gd name="connsiteY9" fmla="*/ 1326906 h 1723719"/>
              <a:gd name="connsiteX10" fmla="*/ 8632312 w 9662615"/>
              <a:gd name="connsiteY10" fmla="*/ 1326025 h 1723719"/>
              <a:gd name="connsiteX11" fmla="*/ 8591582 w 9662615"/>
              <a:gd name="connsiteY11" fmla="*/ 1341666 h 1723719"/>
              <a:gd name="connsiteX12" fmla="*/ 8537336 w 9662615"/>
              <a:gd name="connsiteY12" fmla="*/ 1341684 h 1723719"/>
              <a:gd name="connsiteX13" fmla="*/ 8472508 w 9662615"/>
              <a:gd name="connsiteY13" fmla="*/ 1363109 h 1723719"/>
              <a:gd name="connsiteX14" fmla="*/ 8258477 w 9662615"/>
              <a:gd name="connsiteY14" fmla="*/ 1370666 h 1723719"/>
              <a:gd name="connsiteX15" fmla="*/ 8197961 w 9662615"/>
              <a:gd name="connsiteY15" fmla="*/ 1392804 h 1723719"/>
              <a:gd name="connsiteX16" fmla="*/ 8171196 w 9662615"/>
              <a:gd name="connsiteY16" fmla="*/ 1397216 h 1723719"/>
              <a:gd name="connsiteX17" fmla="*/ 8127667 w 9662615"/>
              <a:gd name="connsiteY17" fmla="*/ 1418254 h 1723719"/>
              <a:gd name="connsiteX18" fmla="*/ 7974579 w 9662615"/>
              <a:gd name="connsiteY18" fmla="*/ 1383439 h 1723719"/>
              <a:gd name="connsiteX19" fmla="*/ 7768351 w 9662615"/>
              <a:gd name="connsiteY19" fmla="*/ 1395051 h 1723719"/>
              <a:gd name="connsiteX20" fmla="*/ 7635985 w 9662615"/>
              <a:gd name="connsiteY20" fmla="*/ 1386363 h 1723719"/>
              <a:gd name="connsiteX21" fmla="*/ 7466069 w 9662615"/>
              <a:gd name="connsiteY21" fmla="*/ 1377654 h 1723719"/>
              <a:gd name="connsiteX22" fmla="*/ 7355642 w 9662615"/>
              <a:gd name="connsiteY22" fmla="*/ 1407761 h 1723719"/>
              <a:gd name="connsiteX23" fmla="*/ 7151610 w 9662615"/>
              <a:gd name="connsiteY23" fmla="*/ 1397856 h 1723719"/>
              <a:gd name="connsiteX24" fmla="*/ 7082147 w 9662615"/>
              <a:gd name="connsiteY24" fmla="*/ 1406113 h 1723719"/>
              <a:gd name="connsiteX25" fmla="*/ 7014958 w 9662615"/>
              <a:gd name="connsiteY25" fmla="*/ 1396883 h 1723719"/>
              <a:gd name="connsiteX26" fmla="*/ 6907567 w 9662615"/>
              <a:gd name="connsiteY26" fmla="*/ 1419149 h 1723719"/>
              <a:gd name="connsiteX27" fmla="*/ 6748428 w 9662615"/>
              <a:gd name="connsiteY27" fmla="*/ 1420308 h 1723719"/>
              <a:gd name="connsiteX28" fmla="*/ 6654257 w 9662615"/>
              <a:gd name="connsiteY28" fmla="*/ 1424143 h 1723719"/>
              <a:gd name="connsiteX29" fmla="*/ 6620123 w 9662615"/>
              <a:gd name="connsiteY29" fmla="*/ 1430535 h 1723719"/>
              <a:gd name="connsiteX30" fmla="*/ 6571355 w 9662615"/>
              <a:gd name="connsiteY30" fmla="*/ 1436144 h 1723719"/>
              <a:gd name="connsiteX31" fmla="*/ 6486557 w 9662615"/>
              <a:gd name="connsiteY31" fmla="*/ 1449861 h 1723719"/>
              <a:gd name="connsiteX32" fmla="*/ 6370419 w 9662615"/>
              <a:gd name="connsiteY32" fmla="*/ 1461649 h 1723719"/>
              <a:gd name="connsiteX33" fmla="*/ 6278839 w 9662615"/>
              <a:gd name="connsiteY33" fmla="*/ 1449160 h 1723719"/>
              <a:gd name="connsiteX34" fmla="*/ 6272455 w 9662615"/>
              <a:gd name="connsiteY34" fmla="*/ 1453191 h 1723719"/>
              <a:gd name="connsiteX35" fmla="*/ 6212659 w 9662615"/>
              <a:gd name="connsiteY35" fmla="*/ 1454850 h 1723719"/>
              <a:gd name="connsiteX36" fmla="*/ 6069317 w 9662615"/>
              <a:gd name="connsiteY36" fmla="*/ 1445838 h 1723719"/>
              <a:gd name="connsiteX37" fmla="*/ 5878477 w 9662615"/>
              <a:gd name="connsiteY37" fmla="*/ 1439180 h 1723719"/>
              <a:gd name="connsiteX38" fmla="*/ 5838387 w 9662615"/>
              <a:gd name="connsiteY38" fmla="*/ 1444679 h 1723719"/>
              <a:gd name="connsiteX39" fmla="*/ 5771136 w 9662615"/>
              <a:gd name="connsiteY39" fmla="*/ 1453639 h 1723719"/>
              <a:gd name="connsiteX40" fmla="*/ 5724081 w 9662615"/>
              <a:gd name="connsiteY40" fmla="*/ 1470431 h 1723719"/>
              <a:gd name="connsiteX41" fmla="*/ 5666577 w 9662615"/>
              <a:gd name="connsiteY41" fmla="*/ 1473921 h 1723719"/>
              <a:gd name="connsiteX42" fmla="*/ 5649068 w 9662615"/>
              <a:gd name="connsiteY42" fmla="*/ 1461676 h 1723719"/>
              <a:gd name="connsiteX43" fmla="*/ 5588902 w 9662615"/>
              <a:gd name="connsiteY43" fmla="*/ 1469647 h 1723719"/>
              <a:gd name="connsiteX44" fmla="*/ 5498090 w 9662615"/>
              <a:gd name="connsiteY44" fmla="*/ 1483173 h 1723719"/>
              <a:gd name="connsiteX45" fmla="*/ 5444641 w 9662615"/>
              <a:gd name="connsiteY45" fmla="*/ 1487602 h 1723719"/>
              <a:gd name="connsiteX46" fmla="*/ 5299812 w 9662615"/>
              <a:gd name="connsiteY46" fmla="*/ 1503362 h 1723719"/>
              <a:gd name="connsiteX47" fmla="*/ 5213947 w 9662615"/>
              <a:gd name="connsiteY47" fmla="*/ 1516637 h 1723719"/>
              <a:gd name="connsiteX48" fmla="*/ 5090342 w 9662615"/>
              <a:gd name="connsiteY48" fmla="*/ 1546680 h 1723719"/>
              <a:gd name="connsiteX49" fmla="*/ 5129812 w 9662615"/>
              <a:gd name="connsiteY49" fmla="*/ 1521277 h 1723719"/>
              <a:gd name="connsiteX50" fmla="*/ 5059484 w 9662615"/>
              <a:gd name="connsiteY50" fmla="*/ 1546802 h 1723719"/>
              <a:gd name="connsiteX51" fmla="*/ 5038524 w 9662615"/>
              <a:gd name="connsiteY51" fmla="*/ 1545675 h 1723719"/>
              <a:gd name="connsiteX52" fmla="*/ 5026564 w 9662615"/>
              <a:gd name="connsiteY52" fmla="*/ 1545376 h 1723719"/>
              <a:gd name="connsiteX53" fmla="*/ 4969433 w 9662615"/>
              <a:gd name="connsiteY53" fmla="*/ 1550865 h 1723719"/>
              <a:gd name="connsiteX54" fmla="*/ 4929254 w 9662615"/>
              <a:gd name="connsiteY54" fmla="*/ 1563452 h 1723719"/>
              <a:gd name="connsiteX55" fmla="*/ 4871726 w 9662615"/>
              <a:gd name="connsiteY55" fmla="*/ 1570584 h 1723719"/>
              <a:gd name="connsiteX56" fmla="*/ 4843267 w 9662615"/>
              <a:gd name="connsiteY56" fmla="*/ 1561459 h 1723719"/>
              <a:gd name="connsiteX57" fmla="*/ 4821058 w 9662615"/>
              <a:gd name="connsiteY57" fmla="*/ 1553078 h 1723719"/>
              <a:gd name="connsiteX58" fmla="*/ 4791466 w 9662615"/>
              <a:gd name="connsiteY58" fmla="*/ 1561324 h 1723719"/>
              <a:gd name="connsiteX59" fmla="*/ 4784247 w 9662615"/>
              <a:gd name="connsiteY59" fmla="*/ 1562342 h 1723719"/>
              <a:gd name="connsiteX60" fmla="*/ 4739309 w 9662615"/>
              <a:gd name="connsiteY60" fmla="*/ 1553948 h 1723719"/>
              <a:gd name="connsiteX61" fmla="*/ 4697562 w 9662615"/>
              <a:gd name="connsiteY61" fmla="*/ 1551206 h 1723719"/>
              <a:gd name="connsiteX62" fmla="*/ 4650737 w 9662615"/>
              <a:gd name="connsiteY62" fmla="*/ 1537381 h 1723719"/>
              <a:gd name="connsiteX63" fmla="*/ 4583150 w 9662615"/>
              <a:gd name="connsiteY63" fmla="*/ 1529064 h 1723719"/>
              <a:gd name="connsiteX64" fmla="*/ 4521734 w 9662615"/>
              <a:gd name="connsiteY64" fmla="*/ 1529359 h 1723719"/>
              <a:gd name="connsiteX65" fmla="*/ 4382398 w 9662615"/>
              <a:gd name="connsiteY65" fmla="*/ 1534108 h 1723719"/>
              <a:gd name="connsiteX66" fmla="*/ 4221826 w 9662615"/>
              <a:gd name="connsiteY66" fmla="*/ 1500972 h 1723719"/>
              <a:gd name="connsiteX67" fmla="*/ 4096601 w 9662615"/>
              <a:gd name="connsiteY67" fmla="*/ 1521563 h 1723719"/>
              <a:gd name="connsiteX68" fmla="*/ 3970635 w 9662615"/>
              <a:gd name="connsiteY68" fmla="*/ 1723719 h 1723719"/>
              <a:gd name="connsiteX69" fmla="*/ 3833906 w 9662615"/>
              <a:gd name="connsiteY69" fmla="*/ 1516637 h 1723719"/>
              <a:gd name="connsiteX70" fmla="*/ 3696258 w 9662615"/>
              <a:gd name="connsiteY70" fmla="*/ 1537563 h 1723719"/>
              <a:gd name="connsiteX71" fmla="*/ 3594070 w 9662615"/>
              <a:gd name="connsiteY71" fmla="*/ 1509422 h 1723719"/>
              <a:gd name="connsiteX72" fmla="*/ 3565233 w 9662615"/>
              <a:gd name="connsiteY72" fmla="*/ 1515122 h 1723719"/>
              <a:gd name="connsiteX73" fmla="*/ 3560267 w 9662615"/>
              <a:gd name="connsiteY73" fmla="*/ 1516288 h 1723719"/>
              <a:gd name="connsiteX74" fmla="*/ 3540258 w 9662615"/>
              <a:gd name="connsiteY74" fmla="*/ 1516976 h 1723719"/>
              <a:gd name="connsiteX75" fmla="*/ 3534780 w 9662615"/>
              <a:gd name="connsiteY75" fmla="*/ 1522141 h 1723719"/>
              <a:gd name="connsiteX76" fmla="*/ 3504783 w 9662615"/>
              <a:gd name="connsiteY76" fmla="*/ 1526739 h 1723719"/>
              <a:gd name="connsiteX77" fmla="*/ 3430805 w 9662615"/>
              <a:gd name="connsiteY77" fmla="*/ 1542521 h 1723719"/>
              <a:gd name="connsiteX78" fmla="*/ 3292707 w 9662615"/>
              <a:gd name="connsiteY78" fmla="*/ 1520490 h 1723719"/>
              <a:gd name="connsiteX79" fmla="*/ 3187872 w 9662615"/>
              <a:gd name="connsiteY79" fmla="*/ 1519991 h 1723719"/>
              <a:gd name="connsiteX80" fmla="*/ 3148026 w 9662615"/>
              <a:gd name="connsiteY80" fmla="*/ 1524777 h 1723719"/>
              <a:gd name="connsiteX81" fmla="*/ 3092394 w 9662615"/>
              <a:gd name="connsiteY81" fmla="*/ 1528115 h 1723719"/>
              <a:gd name="connsiteX82" fmla="*/ 2994200 w 9662615"/>
              <a:gd name="connsiteY82" fmla="*/ 1537857 h 1723719"/>
              <a:gd name="connsiteX83" fmla="*/ 2862301 w 9662615"/>
              <a:gd name="connsiteY83" fmla="*/ 1544250 h 1723719"/>
              <a:gd name="connsiteX84" fmla="*/ 2766335 w 9662615"/>
              <a:gd name="connsiteY84" fmla="*/ 1527662 h 1723719"/>
              <a:gd name="connsiteX85" fmla="*/ 2757836 w 9662615"/>
              <a:gd name="connsiteY85" fmla="*/ 1531371 h 1723719"/>
              <a:gd name="connsiteX86" fmla="*/ 2691555 w 9662615"/>
              <a:gd name="connsiteY86" fmla="*/ 1530283 h 1723719"/>
              <a:gd name="connsiteX87" fmla="*/ 2491676 w 9662615"/>
              <a:gd name="connsiteY87" fmla="*/ 1500859 h 1723719"/>
              <a:gd name="connsiteX88" fmla="*/ 2378036 w 9662615"/>
              <a:gd name="connsiteY88" fmla="*/ 1520645 h 1723719"/>
              <a:gd name="connsiteX89" fmla="*/ 2284269 w 9662615"/>
              <a:gd name="connsiteY89" fmla="*/ 1503068 h 1723719"/>
              <a:gd name="connsiteX90" fmla="*/ 2207104 w 9662615"/>
              <a:gd name="connsiteY90" fmla="*/ 1508888 h 1723719"/>
              <a:gd name="connsiteX91" fmla="*/ 2149226 w 9662615"/>
              <a:gd name="connsiteY91" fmla="*/ 1523409 h 1723719"/>
              <a:gd name="connsiteX92" fmla="*/ 2084783 w 9662615"/>
              <a:gd name="connsiteY92" fmla="*/ 1524245 h 1723719"/>
              <a:gd name="connsiteX93" fmla="*/ 2070075 w 9662615"/>
              <a:gd name="connsiteY93" fmla="*/ 1511285 h 1723719"/>
              <a:gd name="connsiteX94" fmla="*/ 2001057 w 9662615"/>
              <a:gd name="connsiteY94" fmla="*/ 1516449 h 1723719"/>
              <a:gd name="connsiteX95" fmla="*/ 1896330 w 9662615"/>
              <a:gd name="connsiteY95" fmla="*/ 1525725 h 1723719"/>
              <a:gd name="connsiteX96" fmla="*/ 1835994 w 9662615"/>
              <a:gd name="connsiteY96" fmla="*/ 1527678 h 1723719"/>
              <a:gd name="connsiteX97" fmla="*/ 1671119 w 9662615"/>
              <a:gd name="connsiteY97" fmla="*/ 1536701 h 1723719"/>
              <a:gd name="connsiteX98" fmla="*/ 1601337 w 9662615"/>
              <a:gd name="connsiteY98" fmla="*/ 1548552 h 1723719"/>
              <a:gd name="connsiteX99" fmla="*/ 1407755 w 9662615"/>
              <a:gd name="connsiteY99" fmla="*/ 1571444 h 1723719"/>
              <a:gd name="connsiteX100" fmla="*/ 1271994 w 9662615"/>
              <a:gd name="connsiteY100" fmla="*/ 1579471 h 1723719"/>
              <a:gd name="connsiteX101" fmla="*/ 1249226 w 9662615"/>
              <a:gd name="connsiteY101" fmla="*/ 1583140 h 1723719"/>
              <a:gd name="connsiteX102" fmla="*/ 1217719 w 9662615"/>
              <a:gd name="connsiteY102" fmla="*/ 1580863 h 1723719"/>
              <a:gd name="connsiteX103" fmla="*/ 1091432 w 9662615"/>
              <a:gd name="connsiteY103" fmla="*/ 1571003 h 1723719"/>
              <a:gd name="connsiteX104" fmla="*/ 992039 w 9662615"/>
              <a:gd name="connsiteY104" fmla="*/ 1556662 h 1723719"/>
              <a:gd name="connsiteX105" fmla="*/ 868264 w 9662615"/>
              <a:gd name="connsiteY105" fmla="*/ 1566392 h 1723719"/>
              <a:gd name="connsiteX106" fmla="*/ 792765 w 9662615"/>
              <a:gd name="connsiteY106" fmla="*/ 1563102 h 1723719"/>
              <a:gd name="connsiteX107" fmla="*/ 669055 w 9662615"/>
              <a:gd name="connsiteY107" fmla="*/ 1543638 h 1723719"/>
              <a:gd name="connsiteX108" fmla="*/ 506152 w 9662615"/>
              <a:gd name="connsiteY108" fmla="*/ 1549124 h 1723719"/>
              <a:gd name="connsiteX109" fmla="*/ 472797 w 9662615"/>
              <a:gd name="connsiteY109" fmla="*/ 1568904 h 1723719"/>
              <a:gd name="connsiteX110" fmla="*/ 427864 w 9662615"/>
              <a:gd name="connsiteY110" fmla="*/ 1580848 h 1723719"/>
              <a:gd name="connsiteX111" fmla="*/ 408381 w 9662615"/>
              <a:gd name="connsiteY111" fmla="*/ 1552940 h 1723719"/>
              <a:gd name="connsiteX112" fmla="*/ 267163 w 9662615"/>
              <a:gd name="connsiteY112" fmla="*/ 1531913 h 1723719"/>
              <a:gd name="connsiteX113" fmla="*/ 196644 w 9662615"/>
              <a:gd name="connsiteY113" fmla="*/ 1524565 h 1723719"/>
              <a:gd name="connsiteX114" fmla="*/ 86819 w 9662615"/>
              <a:gd name="connsiteY114" fmla="*/ 1519517 h 1723719"/>
              <a:gd name="connsiteX115" fmla="*/ 53369 w 9662615"/>
              <a:gd name="connsiteY115" fmla="*/ 1516853 h 1723719"/>
              <a:gd name="connsiteX116" fmla="*/ 2359 w 9662615"/>
              <a:gd name="connsiteY116" fmla="*/ 1515247 h 1723719"/>
              <a:gd name="connsiteX117" fmla="*/ 0 w 9662615"/>
              <a:gd name="connsiteY117" fmla="*/ 1514932 h 1723719"/>
              <a:gd name="connsiteX118" fmla="*/ 0 w 9662615"/>
              <a:gd name="connsiteY118" fmla="*/ 0 h 1723719"/>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18664 w 9662615"/>
              <a:gd name="connsiteY3" fmla="*/ 1331789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408381 w 9662615"/>
              <a:gd name="connsiteY110" fmla="*/ 1552940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40355 w 9662615"/>
              <a:gd name="connsiteY103" fmla="*/ 1560638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71994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91872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601337 w 9662615"/>
              <a:gd name="connsiteY97" fmla="*/ 1548552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920184 w 9662615"/>
              <a:gd name="connsiteY94" fmla="*/ 1533676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9662615" h="1603018">
                <a:moveTo>
                  <a:pt x="0" y="0"/>
                </a:moveTo>
                <a:lnTo>
                  <a:pt x="9662615" y="0"/>
                </a:lnTo>
                <a:lnTo>
                  <a:pt x="9662615" y="1280346"/>
                </a:lnTo>
                <a:lnTo>
                  <a:pt x="9551077" y="1292033"/>
                </a:lnTo>
                <a:cubicBezTo>
                  <a:pt x="9489925" y="1291588"/>
                  <a:pt x="9543615" y="1296257"/>
                  <a:pt x="9469546" y="1289837"/>
                </a:cubicBezTo>
                <a:cubicBezTo>
                  <a:pt x="9413040" y="1331485"/>
                  <a:pt x="9340031" y="1268376"/>
                  <a:pt x="9326260" y="1277155"/>
                </a:cubicBezTo>
                <a:cubicBezTo>
                  <a:pt x="9234251" y="1284900"/>
                  <a:pt x="9225377" y="1258935"/>
                  <a:pt x="9144767" y="1264120"/>
                </a:cubicBezTo>
                <a:cubicBezTo>
                  <a:pt x="9159115" y="1310075"/>
                  <a:pt x="9066692" y="1304806"/>
                  <a:pt x="8976400" y="1326661"/>
                </a:cubicBezTo>
                <a:cubicBezTo>
                  <a:pt x="8931920" y="1325947"/>
                  <a:pt x="8871807" y="1351060"/>
                  <a:pt x="8828711" y="1346394"/>
                </a:cubicBezTo>
                <a:cubicBezTo>
                  <a:pt x="8809650" y="1326213"/>
                  <a:pt x="8718313" y="1358527"/>
                  <a:pt x="8695953" y="1346784"/>
                </a:cubicBezTo>
                <a:cubicBezTo>
                  <a:pt x="8694290" y="1355317"/>
                  <a:pt x="8661526" y="1349865"/>
                  <a:pt x="8652191" y="1345903"/>
                </a:cubicBezTo>
                <a:cubicBezTo>
                  <a:pt x="8641363" y="1349626"/>
                  <a:pt x="8603292" y="1341304"/>
                  <a:pt x="8591582" y="1341666"/>
                </a:cubicBezTo>
                <a:cubicBezTo>
                  <a:pt x="8568421" y="1323004"/>
                  <a:pt x="8565847" y="1352287"/>
                  <a:pt x="8537336" y="1341684"/>
                </a:cubicBezTo>
                <a:cubicBezTo>
                  <a:pt x="8524809" y="1348019"/>
                  <a:pt x="8445703" y="1377667"/>
                  <a:pt x="8416849" y="1367085"/>
                </a:cubicBezTo>
                <a:cubicBezTo>
                  <a:pt x="8350736" y="1379599"/>
                  <a:pt x="8346589" y="1391624"/>
                  <a:pt x="8278355" y="1386569"/>
                </a:cubicBezTo>
                <a:cubicBezTo>
                  <a:pt x="8268756" y="1398649"/>
                  <a:pt x="8183331" y="1371185"/>
                  <a:pt x="8197961" y="1392804"/>
                </a:cubicBezTo>
                <a:cubicBezTo>
                  <a:pt x="8175189" y="1391748"/>
                  <a:pt x="8158503" y="1383145"/>
                  <a:pt x="8171196" y="1397216"/>
                </a:cubicBezTo>
                <a:cubicBezTo>
                  <a:pt x="8141821" y="1397466"/>
                  <a:pt x="8125626" y="1386947"/>
                  <a:pt x="8087910" y="1386449"/>
                </a:cubicBezTo>
                <a:cubicBezTo>
                  <a:pt x="8029319" y="1362701"/>
                  <a:pt x="8020916" y="1407035"/>
                  <a:pt x="7974579" y="1383439"/>
                </a:cubicBezTo>
                <a:cubicBezTo>
                  <a:pt x="7912074" y="1402493"/>
                  <a:pt x="7841761" y="1389550"/>
                  <a:pt x="7768351" y="1395051"/>
                </a:cubicBezTo>
                <a:cubicBezTo>
                  <a:pt x="7741665" y="1390266"/>
                  <a:pt x="7663663" y="1410813"/>
                  <a:pt x="7635985" y="1386363"/>
                </a:cubicBezTo>
                <a:cubicBezTo>
                  <a:pt x="7646173" y="1415707"/>
                  <a:pt x="7542198" y="1378410"/>
                  <a:pt x="7466069" y="1377654"/>
                </a:cubicBezTo>
                <a:cubicBezTo>
                  <a:pt x="7427626" y="1403818"/>
                  <a:pt x="7337822" y="1398948"/>
                  <a:pt x="7355642" y="1407761"/>
                </a:cubicBezTo>
                <a:cubicBezTo>
                  <a:pt x="7270634" y="1390553"/>
                  <a:pt x="7306340" y="1403822"/>
                  <a:pt x="7215220" y="1397856"/>
                </a:cubicBezTo>
                <a:cubicBezTo>
                  <a:pt x="7175381" y="1421457"/>
                  <a:pt x="7122339" y="1428094"/>
                  <a:pt x="7082147" y="1406113"/>
                </a:cubicBezTo>
                <a:cubicBezTo>
                  <a:pt x="7040624" y="1425217"/>
                  <a:pt x="7029993" y="1391726"/>
                  <a:pt x="6987129" y="1404834"/>
                </a:cubicBezTo>
                <a:cubicBezTo>
                  <a:pt x="6953477" y="1411964"/>
                  <a:pt x="6957479" y="1421694"/>
                  <a:pt x="6907567" y="1419149"/>
                </a:cubicBezTo>
                <a:cubicBezTo>
                  <a:pt x="6863513" y="1408514"/>
                  <a:pt x="6803088" y="1434619"/>
                  <a:pt x="6748428" y="1420308"/>
                </a:cubicBezTo>
                <a:cubicBezTo>
                  <a:pt x="6728317" y="1416860"/>
                  <a:pt x="6666046" y="1417296"/>
                  <a:pt x="6654257" y="1424143"/>
                </a:cubicBezTo>
                <a:cubicBezTo>
                  <a:pt x="6641271" y="1425628"/>
                  <a:pt x="6626125" y="1423202"/>
                  <a:pt x="6620123" y="1430535"/>
                </a:cubicBezTo>
                <a:cubicBezTo>
                  <a:pt x="6610208" y="1439359"/>
                  <a:pt x="6564906" y="1425734"/>
                  <a:pt x="6571355" y="1436144"/>
                </a:cubicBezTo>
                <a:cubicBezTo>
                  <a:pt x="6539188" y="1426808"/>
                  <a:pt x="6513602" y="1445293"/>
                  <a:pt x="6486557" y="1449861"/>
                </a:cubicBezTo>
                <a:cubicBezTo>
                  <a:pt x="6461221" y="1440598"/>
                  <a:pt x="6429457" y="1459319"/>
                  <a:pt x="6370419" y="1461649"/>
                </a:cubicBezTo>
                <a:cubicBezTo>
                  <a:pt x="6342558" y="1450937"/>
                  <a:pt x="6330664" y="1463365"/>
                  <a:pt x="6278839" y="1449160"/>
                </a:cubicBezTo>
                <a:cubicBezTo>
                  <a:pt x="6277206" y="1450621"/>
                  <a:pt x="6275057" y="1451978"/>
                  <a:pt x="6272455" y="1453191"/>
                </a:cubicBezTo>
                <a:cubicBezTo>
                  <a:pt x="6257338" y="1460236"/>
                  <a:pt x="6230567" y="1460979"/>
                  <a:pt x="6212659" y="1454850"/>
                </a:cubicBezTo>
                <a:cubicBezTo>
                  <a:pt x="6130994" y="1436046"/>
                  <a:pt x="6135790" y="1448771"/>
                  <a:pt x="6069317" y="1445838"/>
                </a:cubicBezTo>
                <a:cubicBezTo>
                  <a:pt x="5994738" y="1444791"/>
                  <a:pt x="5975991" y="1456673"/>
                  <a:pt x="5878477" y="1439180"/>
                </a:cubicBezTo>
                <a:cubicBezTo>
                  <a:pt x="5870803" y="1447519"/>
                  <a:pt x="5859206" y="1448153"/>
                  <a:pt x="5838387" y="1444679"/>
                </a:cubicBezTo>
                <a:cubicBezTo>
                  <a:pt x="5802317" y="1444778"/>
                  <a:pt x="5810848" y="1465165"/>
                  <a:pt x="5771136" y="1453639"/>
                </a:cubicBezTo>
                <a:cubicBezTo>
                  <a:pt x="5780732" y="1464484"/>
                  <a:pt x="5704275" y="1459369"/>
                  <a:pt x="5724081" y="1470431"/>
                </a:cubicBezTo>
                <a:cubicBezTo>
                  <a:pt x="5703536" y="1480946"/>
                  <a:pt x="5687323" y="1464719"/>
                  <a:pt x="5666577" y="1473921"/>
                </a:cubicBezTo>
                <a:cubicBezTo>
                  <a:pt x="5640974" y="1476520"/>
                  <a:pt x="5678275" y="1461854"/>
                  <a:pt x="5649068" y="1461676"/>
                </a:cubicBezTo>
                <a:cubicBezTo>
                  <a:pt x="5614218" y="1463443"/>
                  <a:pt x="5608578" y="1443299"/>
                  <a:pt x="5588902" y="1469647"/>
                </a:cubicBezTo>
                <a:cubicBezTo>
                  <a:pt x="5550386" y="1464321"/>
                  <a:pt x="5546573" y="1476049"/>
                  <a:pt x="5498090" y="1483173"/>
                </a:cubicBezTo>
                <a:cubicBezTo>
                  <a:pt x="5475226" y="1477314"/>
                  <a:pt x="5459293" y="1480930"/>
                  <a:pt x="5444641" y="1487602"/>
                </a:cubicBezTo>
                <a:cubicBezTo>
                  <a:pt x="5395328" y="1487320"/>
                  <a:pt x="5353572" y="1498007"/>
                  <a:pt x="5299812" y="1503362"/>
                </a:cubicBezTo>
                <a:cubicBezTo>
                  <a:pt x="5238326" y="1497756"/>
                  <a:pt x="5303225" y="1514963"/>
                  <a:pt x="5245752" y="1520612"/>
                </a:cubicBezTo>
                <a:cubicBezTo>
                  <a:pt x="5190753" y="1507732"/>
                  <a:pt x="5205712" y="1518627"/>
                  <a:pt x="5177807" y="1526802"/>
                </a:cubicBezTo>
                <a:lnTo>
                  <a:pt x="5113910" y="1533205"/>
                </a:lnTo>
                <a:lnTo>
                  <a:pt x="5059484" y="1546802"/>
                </a:lnTo>
                <a:lnTo>
                  <a:pt x="5038524" y="1545675"/>
                </a:lnTo>
                <a:lnTo>
                  <a:pt x="5026564" y="1545376"/>
                </a:lnTo>
                <a:cubicBezTo>
                  <a:pt x="5006873" y="1544046"/>
                  <a:pt x="4987701" y="1552900"/>
                  <a:pt x="4969433" y="1550865"/>
                </a:cubicBezTo>
                <a:cubicBezTo>
                  <a:pt x="4943627" y="1555066"/>
                  <a:pt x="4892754" y="1568818"/>
                  <a:pt x="4871726" y="1570584"/>
                </a:cubicBezTo>
                <a:cubicBezTo>
                  <a:pt x="4863638" y="1570310"/>
                  <a:pt x="4846771" y="1559566"/>
                  <a:pt x="4843267" y="1561459"/>
                </a:cubicBezTo>
                <a:lnTo>
                  <a:pt x="4821058" y="1553078"/>
                </a:lnTo>
                <a:lnTo>
                  <a:pt x="4791466" y="1561324"/>
                </a:lnTo>
                <a:lnTo>
                  <a:pt x="4784247" y="1562342"/>
                </a:lnTo>
                <a:cubicBezTo>
                  <a:pt x="4770593" y="1574121"/>
                  <a:pt x="4776816" y="1558072"/>
                  <a:pt x="4739309" y="1553948"/>
                </a:cubicBezTo>
                <a:cubicBezTo>
                  <a:pt x="4684311" y="1578213"/>
                  <a:pt x="4712803" y="1566697"/>
                  <a:pt x="4697562" y="1551206"/>
                </a:cubicBezTo>
                <a:lnTo>
                  <a:pt x="4650737" y="1537381"/>
                </a:lnTo>
                <a:cubicBezTo>
                  <a:pt x="4628208" y="1530633"/>
                  <a:pt x="4609654" y="1567617"/>
                  <a:pt x="4583150" y="1529064"/>
                </a:cubicBezTo>
                <a:cubicBezTo>
                  <a:pt x="4575879" y="1527088"/>
                  <a:pt x="4527005" y="1532552"/>
                  <a:pt x="4521734" y="1529359"/>
                </a:cubicBezTo>
                <a:cubicBezTo>
                  <a:pt x="4457980" y="1517590"/>
                  <a:pt x="4465052" y="1532003"/>
                  <a:pt x="4382398" y="1534108"/>
                </a:cubicBezTo>
                <a:cubicBezTo>
                  <a:pt x="4347480" y="1506889"/>
                  <a:pt x="4310783" y="1494709"/>
                  <a:pt x="4221826" y="1500972"/>
                </a:cubicBezTo>
                <a:cubicBezTo>
                  <a:pt x="4174471" y="1526598"/>
                  <a:pt x="4136675" y="1542031"/>
                  <a:pt x="4096601" y="1521563"/>
                </a:cubicBezTo>
                <a:cubicBezTo>
                  <a:pt x="4015086" y="1550501"/>
                  <a:pt x="3986123" y="1519347"/>
                  <a:pt x="4002441" y="1528912"/>
                </a:cubicBezTo>
                <a:cubicBezTo>
                  <a:pt x="3967120" y="1539744"/>
                  <a:pt x="3931774" y="1526729"/>
                  <a:pt x="3833906" y="1516637"/>
                </a:cubicBezTo>
                <a:cubicBezTo>
                  <a:pt x="3781438" y="1538249"/>
                  <a:pt x="3822855" y="1526006"/>
                  <a:pt x="3763845" y="1501782"/>
                </a:cubicBezTo>
                <a:cubicBezTo>
                  <a:pt x="3734533" y="1525292"/>
                  <a:pt x="3677359" y="1524487"/>
                  <a:pt x="3673583" y="1501471"/>
                </a:cubicBezTo>
                <a:cubicBezTo>
                  <a:pt x="3663687" y="1502855"/>
                  <a:pt x="3650245" y="1528777"/>
                  <a:pt x="3640771" y="1531025"/>
                </a:cubicBezTo>
                <a:lnTo>
                  <a:pt x="3576170" y="1516288"/>
                </a:lnTo>
                <a:lnTo>
                  <a:pt x="3540258" y="1516976"/>
                </a:lnTo>
                <a:lnTo>
                  <a:pt x="3522853" y="1538044"/>
                </a:lnTo>
                <a:lnTo>
                  <a:pt x="3480929" y="1526739"/>
                </a:lnTo>
                <a:cubicBezTo>
                  <a:pt x="3469671" y="1527693"/>
                  <a:pt x="3444273" y="1543724"/>
                  <a:pt x="3430805" y="1542521"/>
                </a:cubicBezTo>
                <a:cubicBezTo>
                  <a:pt x="3386352" y="1529947"/>
                  <a:pt x="3347457" y="1537200"/>
                  <a:pt x="3292707" y="1520490"/>
                </a:cubicBezTo>
                <a:cubicBezTo>
                  <a:pt x="3271897" y="1516147"/>
                  <a:pt x="3203347" y="1513732"/>
                  <a:pt x="3187872" y="1519991"/>
                </a:cubicBezTo>
                <a:cubicBezTo>
                  <a:pt x="3173062" y="1520872"/>
                  <a:pt x="3157325" y="1517771"/>
                  <a:pt x="3148026" y="1524777"/>
                </a:cubicBezTo>
                <a:cubicBezTo>
                  <a:pt x="3133878" y="1533085"/>
                  <a:pt x="3089156" y="1517485"/>
                  <a:pt x="3092394" y="1528115"/>
                </a:cubicBezTo>
                <a:cubicBezTo>
                  <a:pt x="3060512" y="1517374"/>
                  <a:pt x="3025593" y="1534558"/>
                  <a:pt x="2994200" y="1537857"/>
                </a:cubicBezTo>
                <a:cubicBezTo>
                  <a:pt x="2969798" y="1527501"/>
                  <a:pt x="2927999" y="1544636"/>
                  <a:pt x="2862301" y="1544250"/>
                </a:cubicBezTo>
                <a:cubicBezTo>
                  <a:pt x="2835658" y="1532340"/>
                  <a:pt x="2818008" y="1544135"/>
                  <a:pt x="2766335" y="1527662"/>
                </a:cubicBezTo>
                <a:cubicBezTo>
                  <a:pt x="2764004" y="1529036"/>
                  <a:pt x="2761142" y="1530285"/>
                  <a:pt x="2757836" y="1531371"/>
                </a:cubicBezTo>
                <a:cubicBezTo>
                  <a:pt x="2738633" y="1537675"/>
                  <a:pt x="2708957" y="1537188"/>
                  <a:pt x="2691555" y="1530283"/>
                </a:cubicBezTo>
                <a:cubicBezTo>
                  <a:pt x="2608810" y="1507878"/>
                  <a:pt x="2611304" y="1510787"/>
                  <a:pt x="2539383" y="1504835"/>
                </a:cubicBezTo>
                <a:cubicBezTo>
                  <a:pt x="2457862" y="1500384"/>
                  <a:pt x="2478670" y="1542474"/>
                  <a:pt x="2378036" y="1520645"/>
                </a:cubicBezTo>
                <a:cubicBezTo>
                  <a:pt x="2366529" y="1528574"/>
                  <a:pt x="2341629" y="1515421"/>
                  <a:pt x="2320049" y="1511019"/>
                </a:cubicBezTo>
                <a:cubicBezTo>
                  <a:pt x="2280399" y="1509467"/>
                  <a:pt x="2278267" y="1522148"/>
                  <a:pt x="2238909" y="1508888"/>
                </a:cubicBezTo>
                <a:cubicBezTo>
                  <a:pt x="2245444" y="1520095"/>
                  <a:pt x="2163364" y="1519472"/>
                  <a:pt x="2181031" y="1531361"/>
                </a:cubicBezTo>
                <a:cubicBezTo>
                  <a:pt x="2154585" y="1540861"/>
                  <a:pt x="2138796" y="1516056"/>
                  <a:pt x="2112613" y="1524245"/>
                </a:cubicBezTo>
                <a:cubicBezTo>
                  <a:pt x="2083537" y="1525655"/>
                  <a:pt x="2078233" y="1524725"/>
                  <a:pt x="2046221" y="1523212"/>
                </a:cubicBezTo>
                <a:cubicBezTo>
                  <a:pt x="2007296" y="1523373"/>
                  <a:pt x="2032394" y="1491187"/>
                  <a:pt x="2001057" y="1516449"/>
                </a:cubicBezTo>
                <a:cubicBezTo>
                  <a:pt x="1960724" y="1509398"/>
                  <a:pt x="1976058" y="1528820"/>
                  <a:pt x="1920184" y="1533676"/>
                </a:cubicBezTo>
                <a:cubicBezTo>
                  <a:pt x="1897238" y="1526813"/>
                  <a:pt x="1877505" y="1527174"/>
                  <a:pt x="1835994" y="1527678"/>
                </a:cubicBezTo>
                <a:cubicBezTo>
                  <a:pt x="1794483" y="1528182"/>
                  <a:pt x="1726077" y="1533693"/>
                  <a:pt x="1671119" y="1536701"/>
                </a:cubicBezTo>
                <a:cubicBezTo>
                  <a:pt x="1605663" y="1528324"/>
                  <a:pt x="1630763" y="1553523"/>
                  <a:pt x="1565556" y="1556503"/>
                </a:cubicBezTo>
                <a:cubicBezTo>
                  <a:pt x="1501959" y="1539013"/>
                  <a:pt x="1462468" y="1572800"/>
                  <a:pt x="1407755" y="1571444"/>
                </a:cubicBezTo>
                <a:cubicBezTo>
                  <a:pt x="1319286" y="1555448"/>
                  <a:pt x="1429251" y="1585263"/>
                  <a:pt x="1291872" y="1579471"/>
                </a:cubicBezTo>
                <a:cubicBezTo>
                  <a:pt x="1284192" y="1576816"/>
                  <a:pt x="1243590" y="1599390"/>
                  <a:pt x="1245251" y="1603018"/>
                </a:cubicBezTo>
                <a:cubicBezTo>
                  <a:pt x="1236562" y="1601891"/>
                  <a:pt x="1184091" y="1586977"/>
                  <a:pt x="1181938" y="1592789"/>
                </a:cubicBezTo>
                <a:cubicBezTo>
                  <a:pt x="1138153" y="1593474"/>
                  <a:pt x="1130439" y="1578153"/>
                  <a:pt x="1091432" y="1571003"/>
                </a:cubicBezTo>
                <a:cubicBezTo>
                  <a:pt x="1007000" y="1580980"/>
                  <a:pt x="1001377" y="1557850"/>
                  <a:pt x="940355" y="1560638"/>
                </a:cubicBezTo>
                <a:cubicBezTo>
                  <a:pt x="891367" y="1572083"/>
                  <a:pt x="924846" y="1558773"/>
                  <a:pt x="868264" y="1566392"/>
                </a:cubicBezTo>
                <a:cubicBezTo>
                  <a:pt x="848640" y="1547574"/>
                  <a:pt x="814997" y="1568391"/>
                  <a:pt x="792765" y="1563102"/>
                </a:cubicBezTo>
                <a:cubicBezTo>
                  <a:pt x="758082" y="1585102"/>
                  <a:pt x="689950" y="1563038"/>
                  <a:pt x="653153" y="1563516"/>
                </a:cubicBezTo>
                <a:cubicBezTo>
                  <a:pt x="591300" y="1567692"/>
                  <a:pt x="576686" y="1582565"/>
                  <a:pt x="541933" y="1561051"/>
                </a:cubicBezTo>
                <a:cubicBezTo>
                  <a:pt x="537775" y="1570056"/>
                  <a:pt x="508236" y="1570304"/>
                  <a:pt x="472797" y="1568904"/>
                </a:cubicBezTo>
                <a:cubicBezTo>
                  <a:pt x="458898" y="1573560"/>
                  <a:pt x="425270" y="1567476"/>
                  <a:pt x="396059" y="1560970"/>
                </a:cubicBezTo>
                <a:cubicBezTo>
                  <a:pt x="431016" y="1548467"/>
                  <a:pt x="332180" y="1575204"/>
                  <a:pt x="336819" y="1560892"/>
                </a:cubicBezTo>
                <a:cubicBezTo>
                  <a:pt x="292157" y="1552383"/>
                  <a:pt x="263346" y="1557575"/>
                  <a:pt x="267163" y="1531913"/>
                </a:cubicBezTo>
                <a:cubicBezTo>
                  <a:pt x="253228" y="1516946"/>
                  <a:pt x="198100" y="1540864"/>
                  <a:pt x="196644" y="1524565"/>
                </a:cubicBezTo>
                <a:cubicBezTo>
                  <a:pt x="172602" y="1535342"/>
                  <a:pt x="127394" y="1518578"/>
                  <a:pt x="86819" y="1519517"/>
                </a:cubicBezTo>
                <a:cubicBezTo>
                  <a:pt x="78537" y="1512257"/>
                  <a:pt x="69224" y="1512723"/>
                  <a:pt x="53369" y="1516853"/>
                </a:cubicBezTo>
                <a:cubicBezTo>
                  <a:pt x="37131" y="1517503"/>
                  <a:pt x="19976" y="1516838"/>
                  <a:pt x="2359" y="1515247"/>
                </a:cubicBezTo>
                <a:lnTo>
                  <a:pt x="0" y="1514932"/>
                </a:lnTo>
                <a:lnTo>
                  <a:pt x="0"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8433968D-3357-8FC0-7728-CD64D59F278B}"/>
              </a:ext>
            </a:extLst>
          </p:cNvPr>
          <p:cNvSpPr>
            <a:spLocks noGrp="1"/>
          </p:cNvSpPr>
          <p:nvPr>
            <p:ph type="title"/>
          </p:nvPr>
        </p:nvSpPr>
        <p:spPr>
          <a:xfrm>
            <a:off x="1629751" y="1118473"/>
            <a:ext cx="8924392" cy="1037867"/>
          </a:xfrm>
        </p:spPr>
        <p:txBody>
          <a:bodyPr>
            <a:normAutofit/>
          </a:bodyPr>
          <a:lstStyle/>
          <a:p>
            <a:pPr algn="ctr"/>
            <a:r>
              <a:rPr lang="en-US" dirty="0">
                <a:solidFill>
                  <a:srgbClr val="7030A0"/>
                </a:solidFill>
                <a:latin typeface="Calisto MT" panose="02040603050505030304" pitchFamily="18" charset="0"/>
              </a:rPr>
              <a:t>Purchasing Does Not Handle</a:t>
            </a:r>
          </a:p>
        </p:txBody>
      </p:sp>
      <p:sp>
        <p:nvSpPr>
          <p:cNvPr id="21" name="Rectangle 6">
            <a:extLst>
              <a:ext uri="{FF2B5EF4-FFF2-40B4-BE49-F238E27FC236}">
                <a16:creationId xmlns:a16="http://schemas.microsoft.com/office/drawing/2014/main" id="{B24A3A03-2C4E-45B5-B388-FAD638CDF0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096548" y="662268"/>
            <a:ext cx="1707751" cy="42898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lnTo>
                  <a:pt x="2164992" y="12386"/>
                </a:lnTo>
                <a:cubicBezTo>
                  <a:pt x="2164717" y="43049"/>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60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Content Placeholder 2">
            <a:extLst>
              <a:ext uri="{FF2B5EF4-FFF2-40B4-BE49-F238E27FC236}">
                <a16:creationId xmlns:a16="http://schemas.microsoft.com/office/drawing/2014/main" id="{BA8E9EFC-B874-411B-789F-F43138B65284}"/>
              </a:ext>
            </a:extLst>
          </p:cNvPr>
          <p:cNvSpPr>
            <a:spLocks noGrp="1"/>
          </p:cNvSpPr>
          <p:nvPr>
            <p:ph idx="1"/>
          </p:nvPr>
        </p:nvSpPr>
        <p:spPr>
          <a:xfrm>
            <a:off x="1959310" y="2924174"/>
            <a:ext cx="8273380" cy="2828925"/>
          </a:xfrm>
        </p:spPr>
        <p:txBody>
          <a:bodyPr>
            <a:normAutofit/>
          </a:bodyPr>
          <a:lstStyle/>
          <a:p>
            <a:r>
              <a:rPr lang="en-US" sz="2000" dirty="0">
                <a:latin typeface="Calisto MT" panose="02040603050505030304" pitchFamily="18" charset="0"/>
              </a:rPr>
              <a:t>Invoices- Accounts Payable</a:t>
            </a:r>
          </a:p>
          <a:p>
            <a:r>
              <a:rPr lang="en-US" sz="2000" dirty="0">
                <a:latin typeface="Calisto MT" panose="02040603050505030304" pitchFamily="18" charset="0"/>
              </a:rPr>
              <a:t>Budget Revisions- Accounting &amp; Reporting</a:t>
            </a:r>
          </a:p>
          <a:p>
            <a:r>
              <a:rPr lang="en-US" sz="2000" dirty="0">
                <a:latin typeface="Calisto MT" panose="02040603050505030304" pitchFamily="18" charset="0"/>
              </a:rPr>
              <a:t>Grants- Accounting &amp; Reporting</a:t>
            </a:r>
          </a:p>
          <a:p>
            <a:r>
              <a:rPr lang="en-US" sz="2000" dirty="0">
                <a:latin typeface="Calisto MT" panose="02040603050505030304" pitchFamily="18" charset="0"/>
              </a:rPr>
              <a:t>Finance Access Request- Data Entry </a:t>
            </a:r>
          </a:p>
          <a:p>
            <a:r>
              <a:rPr lang="en-US" sz="2000" dirty="0">
                <a:latin typeface="Calisto MT" panose="02040603050505030304" pitchFamily="18" charset="0"/>
              </a:rPr>
              <a:t>Updates to Budget Unit Head &amp; Approvers- Data Entry</a:t>
            </a:r>
          </a:p>
          <a:p>
            <a:r>
              <a:rPr lang="en-US" sz="2000" dirty="0">
                <a:latin typeface="Calisto MT" panose="02040603050505030304" pitchFamily="18" charset="0"/>
              </a:rPr>
              <a:t>Extra Service or Non-Credit Presenter Contracts- Human Resources</a:t>
            </a:r>
          </a:p>
          <a:p>
            <a:r>
              <a:rPr lang="en-US" sz="2000" dirty="0">
                <a:latin typeface="Calisto MT" panose="02040603050505030304" pitchFamily="18" charset="0"/>
              </a:rPr>
              <a:t>Updates to Employees Address- Human Resources</a:t>
            </a:r>
          </a:p>
          <a:p>
            <a:endParaRPr lang="en-US" sz="2000" dirty="0">
              <a:latin typeface="Calisto MT" panose="02040603050505030304" pitchFamily="18" charset="0"/>
            </a:endParaRPr>
          </a:p>
          <a:p>
            <a:endParaRPr lang="en-US" sz="2000" dirty="0"/>
          </a:p>
        </p:txBody>
      </p:sp>
    </p:spTree>
    <p:extLst>
      <p:ext uri="{BB962C8B-B14F-4D97-AF65-F5344CB8AC3E}">
        <p14:creationId xmlns:p14="http://schemas.microsoft.com/office/powerpoint/2010/main" val="266405336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DAA543EF-030D-5BF8-1472-4033D81A6EDA}"/>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Purchasing Authority </a:t>
            </a:r>
          </a:p>
        </p:txBody>
      </p:sp>
      <p:sp>
        <p:nvSpPr>
          <p:cNvPr id="3" name="Content Placeholder 2">
            <a:extLst>
              <a:ext uri="{FF2B5EF4-FFF2-40B4-BE49-F238E27FC236}">
                <a16:creationId xmlns:a16="http://schemas.microsoft.com/office/drawing/2014/main" id="{926BBFA6-232B-EB84-DDD2-89E158ABF2EE}"/>
              </a:ext>
            </a:extLst>
          </p:cNvPr>
          <p:cNvSpPr>
            <a:spLocks noGrp="1"/>
          </p:cNvSpPr>
          <p:nvPr>
            <p:ph idx="1"/>
          </p:nvPr>
        </p:nvSpPr>
        <p:spPr>
          <a:xfrm>
            <a:off x="1957987" y="2431765"/>
            <a:ext cx="8276026" cy="3320031"/>
          </a:xfrm>
        </p:spPr>
        <p:txBody>
          <a:bodyPr anchor="ctr">
            <a:normAutofit/>
          </a:bodyPr>
          <a:lstStyle/>
          <a:p>
            <a:r>
              <a:rPr lang="en-US" sz="2000">
                <a:solidFill>
                  <a:schemeClr val="tx1">
                    <a:lumMod val="85000"/>
                    <a:lumOff val="15000"/>
                  </a:schemeClr>
                </a:solidFill>
                <a:latin typeface="Calisto MT" panose="02040603050505030304" pitchFamily="18" charset="0"/>
              </a:rPr>
              <a:t>Employees do not have the authority to enter a contract on behalf of the University without specific delegated authority </a:t>
            </a:r>
          </a:p>
          <a:p>
            <a:pPr lvl="1"/>
            <a:r>
              <a:rPr lang="en-US" sz="2000">
                <a:solidFill>
                  <a:schemeClr val="tx1">
                    <a:lumMod val="85000"/>
                    <a:lumOff val="15000"/>
                  </a:schemeClr>
                </a:solidFill>
                <a:latin typeface="Calisto MT" panose="02040603050505030304" pitchFamily="18" charset="0"/>
              </a:rPr>
              <a:t>No employee may:</a:t>
            </a:r>
          </a:p>
          <a:p>
            <a:pPr lvl="2"/>
            <a:r>
              <a:rPr lang="en-US">
                <a:solidFill>
                  <a:schemeClr val="tx1">
                    <a:lumMod val="85000"/>
                    <a:lumOff val="15000"/>
                  </a:schemeClr>
                </a:solidFill>
                <a:latin typeface="Calisto MT" panose="02040603050505030304" pitchFamily="18" charset="0"/>
              </a:rPr>
              <a:t>offer employment to anyone</a:t>
            </a:r>
          </a:p>
          <a:p>
            <a:pPr lvl="2"/>
            <a:r>
              <a:rPr lang="en-US">
                <a:solidFill>
                  <a:schemeClr val="tx1">
                    <a:lumMod val="85000"/>
                    <a:lumOff val="15000"/>
                  </a:schemeClr>
                </a:solidFill>
                <a:latin typeface="Calisto MT" panose="02040603050505030304" pitchFamily="18" charset="0"/>
              </a:rPr>
              <a:t>enter any professional, personal, or consulting contract</a:t>
            </a:r>
          </a:p>
          <a:p>
            <a:pPr lvl="2"/>
            <a:r>
              <a:rPr lang="en-US">
                <a:solidFill>
                  <a:schemeClr val="tx1">
                    <a:lumMod val="85000"/>
                    <a:lumOff val="15000"/>
                  </a:schemeClr>
                </a:solidFill>
                <a:latin typeface="Calisto MT" panose="02040603050505030304" pitchFamily="18" charset="0"/>
              </a:rPr>
              <a:t>procure goods and services</a:t>
            </a:r>
          </a:p>
          <a:p>
            <a:pPr lvl="2"/>
            <a:r>
              <a:rPr lang="en-US">
                <a:solidFill>
                  <a:schemeClr val="tx1">
                    <a:lumMod val="85000"/>
                    <a:lumOff val="15000"/>
                  </a:schemeClr>
                </a:solidFill>
                <a:latin typeface="Calisto MT" panose="02040603050505030304" pitchFamily="18" charset="0"/>
              </a:rPr>
              <a:t>enter any other contracts for any purpose, such as co-operative agreements with other entities, joint venture, etc.</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820328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Rectangle 16">
            <a:extLst>
              <a:ext uri="{FF2B5EF4-FFF2-40B4-BE49-F238E27FC236}">
                <a16:creationId xmlns:a16="http://schemas.microsoft.com/office/drawing/2014/main" id="{E8009B31-EE3C-4DCE-88F0-EA3FE2AB87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A82D9556-7EB0-4226-B5CF-E48584DA6B8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8117261" y="889461"/>
            <a:ext cx="3011208" cy="5138270"/>
          </a:xfrm>
          <a:custGeom>
            <a:avLst/>
            <a:gdLst>
              <a:gd name="connsiteX0" fmla="*/ 0 w 3850317"/>
              <a:gd name="connsiteY0" fmla="*/ 0 h 5978116"/>
              <a:gd name="connsiteX1" fmla="*/ 3850317 w 3850317"/>
              <a:gd name="connsiteY1" fmla="*/ 0 h 5978116"/>
              <a:gd name="connsiteX2" fmla="*/ 3840373 w 3850317"/>
              <a:gd name="connsiteY2" fmla="*/ 258313 h 5978116"/>
              <a:gd name="connsiteX3" fmla="*/ 3755448 w 3850317"/>
              <a:gd name="connsiteY3" fmla="*/ 1537847 h 5978116"/>
              <a:gd name="connsiteX4" fmla="*/ 3150490 w 3850317"/>
              <a:gd name="connsiteY4" fmla="*/ 3989537 h 5978116"/>
              <a:gd name="connsiteX5" fmla="*/ 3089544 w 3850317"/>
              <a:gd name="connsiteY5" fmla="*/ 3606200 h 5978116"/>
              <a:gd name="connsiteX6" fmla="*/ 2922635 w 3850317"/>
              <a:gd name="connsiteY6" fmla="*/ 4519351 h 5978116"/>
              <a:gd name="connsiteX7" fmla="*/ 2904628 w 3850317"/>
              <a:gd name="connsiteY7" fmla="*/ 4466023 h 5978116"/>
              <a:gd name="connsiteX8" fmla="*/ 2825329 w 3850317"/>
              <a:gd name="connsiteY8" fmla="*/ 4562983 h 5978116"/>
              <a:gd name="connsiteX9" fmla="*/ 2695127 w 3850317"/>
              <a:gd name="connsiteY9" fmla="*/ 4973329 h 5978116"/>
              <a:gd name="connsiteX10" fmla="*/ 2501208 w 3850317"/>
              <a:gd name="connsiteY10" fmla="*/ 4457366 h 5978116"/>
              <a:gd name="connsiteX11" fmla="*/ 2209291 w 3850317"/>
              <a:gd name="connsiteY11" fmla="*/ 5028388 h 5978116"/>
              <a:gd name="connsiteX12" fmla="*/ 2135532 w 3850317"/>
              <a:gd name="connsiteY12" fmla="*/ 5321344 h 5978116"/>
              <a:gd name="connsiteX13" fmla="*/ 2009139 w 3850317"/>
              <a:gd name="connsiteY13" fmla="*/ 4714655 h 5978116"/>
              <a:gd name="connsiteX14" fmla="*/ 1918759 w 3850317"/>
              <a:gd name="connsiteY14" fmla="*/ 4486454 h 5978116"/>
              <a:gd name="connsiteX15" fmla="*/ 1800676 w 3850317"/>
              <a:gd name="connsiteY15" fmla="*/ 4608346 h 5978116"/>
              <a:gd name="connsiteX16" fmla="*/ 1614721 w 3850317"/>
              <a:gd name="connsiteY16" fmla="*/ 5319612 h 5978116"/>
              <a:gd name="connsiteX17" fmla="*/ 1530921 w 3850317"/>
              <a:gd name="connsiteY17" fmla="*/ 5433540 h 5978116"/>
              <a:gd name="connsiteX18" fmla="*/ 1569705 w 3850317"/>
              <a:gd name="connsiteY18" fmla="*/ 4803650 h 5978116"/>
              <a:gd name="connsiteX19" fmla="*/ 1517416 w 3850317"/>
              <a:gd name="connsiteY19" fmla="*/ 4640204 h 5978116"/>
              <a:gd name="connsiteX20" fmla="*/ 1425997 w 3850317"/>
              <a:gd name="connsiteY20" fmla="*/ 4800187 h 5978116"/>
              <a:gd name="connsiteX21" fmla="*/ 1348083 w 3850317"/>
              <a:gd name="connsiteY21" fmla="*/ 5363245 h 5978116"/>
              <a:gd name="connsiteX22" fmla="*/ 1200566 w 3850317"/>
              <a:gd name="connsiteY22" fmla="*/ 5526691 h 5978116"/>
              <a:gd name="connsiteX23" fmla="*/ 1027770 w 3850317"/>
              <a:gd name="connsiteY23" fmla="*/ 5803718 h 5978116"/>
              <a:gd name="connsiteX24" fmla="*/ 892373 w 3850317"/>
              <a:gd name="connsiteY24" fmla="*/ 5604950 h 5978116"/>
              <a:gd name="connsiteX25" fmla="*/ 681487 w 3850317"/>
              <a:gd name="connsiteY25" fmla="*/ 5914528 h 5978116"/>
              <a:gd name="connsiteX26" fmla="*/ 414155 w 3850317"/>
              <a:gd name="connsiteY26" fmla="*/ 5817569 h 5978116"/>
              <a:gd name="connsiteX27" fmla="*/ 360135 w 3850317"/>
              <a:gd name="connsiteY27" fmla="*/ 5287062 h 5978116"/>
              <a:gd name="connsiteX28" fmla="*/ 281875 w 3850317"/>
              <a:gd name="connsiteY28" fmla="*/ 4677256 h 5978116"/>
              <a:gd name="connsiteX29" fmla="*/ 237897 w 3850317"/>
              <a:gd name="connsiteY29" fmla="*/ 4207696 h 5978116"/>
              <a:gd name="connsiteX30" fmla="*/ 145093 w 3850317"/>
              <a:gd name="connsiteY30" fmla="*/ 3878379 h 5978116"/>
              <a:gd name="connsiteX31" fmla="*/ 72373 w 3850317"/>
              <a:gd name="connsiteY31" fmla="*/ 2447189 h 5978116"/>
              <a:gd name="connsiteX32" fmla="*/ 0 w 3850317"/>
              <a:gd name="connsiteY32" fmla="*/ 0 h 5978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50317" h="5978116">
                <a:moveTo>
                  <a:pt x="0" y="0"/>
                </a:moveTo>
                <a:lnTo>
                  <a:pt x="3850317" y="0"/>
                </a:lnTo>
                <a:lnTo>
                  <a:pt x="3840373" y="258313"/>
                </a:lnTo>
                <a:cubicBezTo>
                  <a:pt x="3816350" y="852957"/>
                  <a:pt x="3786959" y="1372106"/>
                  <a:pt x="3755448" y="1537847"/>
                </a:cubicBezTo>
                <a:cubicBezTo>
                  <a:pt x="3300085" y="3936555"/>
                  <a:pt x="3150490" y="3989537"/>
                  <a:pt x="3150490" y="3989537"/>
                </a:cubicBezTo>
                <a:cubicBezTo>
                  <a:pt x="3150490" y="3989537"/>
                  <a:pt x="3124172" y="3732940"/>
                  <a:pt x="3089544" y="3606200"/>
                </a:cubicBezTo>
                <a:cubicBezTo>
                  <a:pt x="3082618" y="3784537"/>
                  <a:pt x="2946529" y="4491302"/>
                  <a:pt x="2922635" y="4519351"/>
                </a:cubicBezTo>
                <a:cubicBezTo>
                  <a:pt x="2916749" y="4502729"/>
                  <a:pt x="2910515" y="4484030"/>
                  <a:pt x="2904628" y="4466023"/>
                </a:cubicBezTo>
                <a:cubicBezTo>
                  <a:pt x="2884890" y="4501344"/>
                  <a:pt x="2859958" y="4534241"/>
                  <a:pt x="2825329" y="4562983"/>
                </a:cubicBezTo>
                <a:cubicBezTo>
                  <a:pt x="2706208" y="4662020"/>
                  <a:pt x="2743260" y="4833430"/>
                  <a:pt x="2695127" y="4973329"/>
                </a:cubicBezTo>
                <a:cubicBezTo>
                  <a:pt x="2446495" y="4877408"/>
                  <a:pt x="2545186" y="4641589"/>
                  <a:pt x="2501208" y="4457366"/>
                </a:cubicBezTo>
                <a:cubicBezTo>
                  <a:pt x="2341225" y="4936277"/>
                  <a:pt x="2267120" y="4837932"/>
                  <a:pt x="2209291" y="5028388"/>
                </a:cubicBezTo>
                <a:cubicBezTo>
                  <a:pt x="2137610" y="5264900"/>
                  <a:pt x="2135532" y="5321344"/>
                  <a:pt x="2135532" y="5321344"/>
                </a:cubicBezTo>
                <a:cubicBezTo>
                  <a:pt x="2004983" y="5137467"/>
                  <a:pt x="2054502" y="4933506"/>
                  <a:pt x="2009139" y="4714655"/>
                </a:cubicBezTo>
                <a:cubicBezTo>
                  <a:pt x="1956503" y="4642281"/>
                  <a:pt x="1932264" y="4565753"/>
                  <a:pt x="1918759" y="4486454"/>
                </a:cubicBezTo>
                <a:cubicBezTo>
                  <a:pt x="1889671" y="4439359"/>
                  <a:pt x="1848463" y="4656479"/>
                  <a:pt x="1800676" y="4608346"/>
                </a:cubicBezTo>
                <a:cubicBezTo>
                  <a:pt x="1760507" y="4832391"/>
                  <a:pt x="1681208" y="5047087"/>
                  <a:pt x="1614721" y="5319612"/>
                </a:cubicBezTo>
                <a:cubicBezTo>
                  <a:pt x="1580786" y="5457780"/>
                  <a:pt x="1530574" y="5446352"/>
                  <a:pt x="1530921" y="5433540"/>
                </a:cubicBezTo>
                <a:cubicBezTo>
                  <a:pt x="1532998" y="5109418"/>
                  <a:pt x="1600177" y="5128464"/>
                  <a:pt x="1569705" y="4803650"/>
                </a:cubicBezTo>
                <a:cubicBezTo>
                  <a:pt x="1566242" y="4746167"/>
                  <a:pt x="1596022" y="4651631"/>
                  <a:pt x="1517416" y="4640204"/>
                </a:cubicBezTo>
                <a:cubicBezTo>
                  <a:pt x="1415608" y="4628430"/>
                  <a:pt x="1436385" y="4747898"/>
                  <a:pt x="1425997" y="4800187"/>
                </a:cubicBezTo>
                <a:cubicBezTo>
                  <a:pt x="1389291" y="5009342"/>
                  <a:pt x="1370938" y="5149241"/>
                  <a:pt x="1348083" y="5363245"/>
                </a:cubicBezTo>
                <a:cubicBezTo>
                  <a:pt x="1336655" y="5453625"/>
                  <a:pt x="1352931" y="5563743"/>
                  <a:pt x="1200566" y="5526691"/>
                </a:cubicBezTo>
                <a:cubicBezTo>
                  <a:pt x="1051664" y="5551623"/>
                  <a:pt x="1099105" y="5719570"/>
                  <a:pt x="1027770" y="5803718"/>
                </a:cubicBezTo>
                <a:cubicBezTo>
                  <a:pt x="945009" y="5758701"/>
                  <a:pt x="1003184" y="5640964"/>
                  <a:pt x="892373" y="5604950"/>
                </a:cubicBezTo>
                <a:cubicBezTo>
                  <a:pt x="925963" y="5772552"/>
                  <a:pt x="680448" y="5747619"/>
                  <a:pt x="681487" y="5914528"/>
                </a:cubicBezTo>
                <a:cubicBezTo>
                  <a:pt x="534662" y="6049233"/>
                  <a:pt x="467137" y="5947425"/>
                  <a:pt x="414155" y="5817569"/>
                </a:cubicBezTo>
                <a:cubicBezTo>
                  <a:pt x="348015" y="5648929"/>
                  <a:pt x="370177" y="5468515"/>
                  <a:pt x="360135" y="5287062"/>
                </a:cubicBezTo>
                <a:cubicBezTo>
                  <a:pt x="338319" y="5059207"/>
                  <a:pt x="278758" y="4907881"/>
                  <a:pt x="281875" y="4677256"/>
                </a:cubicBezTo>
                <a:cubicBezTo>
                  <a:pt x="237204" y="4527316"/>
                  <a:pt x="250017" y="4367332"/>
                  <a:pt x="237897" y="4207696"/>
                </a:cubicBezTo>
                <a:cubicBezTo>
                  <a:pt x="210194" y="3969452"/>
                  <a:pt x="176258" y="4119047"/>
                  <a:pt x="145093" y="3878379"/>
                </a:cubicBezTo>
                <a:cubicBezTo>
                  <a:pt x="114274" y="3641175"/>
                  <a:pt x="72720" y="2448920"/>
                  <a:pt x="72373" y="2447189"/>
                </a:cubicBezTo>
                <a:cubicBezTo>
                  <a:pt x="72720" y="2447189"/>
                  <a:pt x="12120" y="1233809"/>
                  <a:pt x="0" y="0"/>
                </a:cubicBezTo>
                <a:close/>
              </a:path>
            </a:pathLst>
          </a:custGeom>
          <a:solidFill>
            <a:schemeClr val="bg2">
              <a:alpha val="50000"/>
            </a:schemeClr>
          </a:solidFill>
          <a:ln w="32707" cap="flat">
            <a:noFill/>
            <a:prstDash val="solid"/>
            <a:miter/>
          </a:ln>
        </p:spPr>
        <p:txBody>
          <a:bodyPr rtlCol="0" anchor="ctr"/>
          <a:lstStyle/>
          <a:p>
            <a:endParaRPr lang="en-US">
              <a:solidFill>
                <a:schemeClr val="tx1"/>
              </a:solidFill>
            </a:endParaRPr>
          </a:p>
        </p:txBody>
      </p:sp>
      <p:sp>
        <p:nvSpPr>
          <p:cNvPr id="2" name="Title 1">
            <a:extLst>
              <a:ext uri="{FF2B5EF4-FFF2-40B4-BE49-F238E27FC236}">
                <a16:creationId xmlns:a16="http://schemas.microsoft.com/office/drawing/2014/main" id="{CED496CB-0AAD-A40A-9154-EBA5858F3855}"/>
              </a:ext>
            </a:extLst>
          </p:cNvPr>
          <p:cNvSpPr>
            <a:spLocks noGrp="1"/>
          </p:cNvSpPr>
          <p:nvPr>
            <p:ph type="title"/>
          </p:nvPr>
        </p:nvSpPr>
        <p:spPr>
          <a:xfrm>
            <a:off x="8153400" y="2503565"/>
            <a:ext cx="3619499" cy="1850872"/>
          </a:xfrm>
        </p:spPr>
        <p:txBody>
          <a:bodyPr>
            <a:normAutofit/>
          </a:bodyPr>
          <a:lstStyle/>
          <a:p>
            <a:r>
              <a:rPr lang="en-US" dirty="0">
                <a:solidFill>
                  <a:srgbClr val="7030A0"/>
                </a:solidFill>
                <a:latin typeface="Calisto MT" panose="02040603050505030304" pitchFamily="18" charset="0"/>
              </a:rPr>
              <a:t>Prohibited Expenditures </a:t>
            </a:r>
          </a:p>
        </p:txBody>
      </p:sp>
      <p:sp>
        <p:nvSpPr>
          <p:cNvPr id="3" name="Content Placeholder 2">
            <a:extLst>
              <a:ext uri="{FF2B5EF4-FFF2-40B4-BE49-F238E27FC236}">
                <a16:creationId xmlns:a16="http://schemas.microsoft.com/office/drawing/2014/main" id="{41F15718-483C-628F-6267-23BAF8BE4401}"/>
              </a:ext>
            </a:extLst>
          </p:cNvPr>
          <p:cNvSpPr>
            <a:spLocks noGrp="1"/>
          </p:cNvSpPr>
          <p:nvPr>
            <p:ph idx="1"/>
          </p:nvPr>
        </p:nvSpPr>
        <p:spPr>
          <a:xfrm>
            <a:off x="838201" y="740229"/>
            <a:ext cx="5669806" cy="5436734"/>
          </a:xfrm>
        </p:spPr>
        <p:txBody>
          <a:bodyPr anchor="ctr">
            <a:normAutofit/>
          </a:bodyPr>
          <a:lstStyle/>
          <a:p>
            <a:r>
              <a:rPr lang="en-US" sz="1400" dirty="0">
                <a:latin typeface="Calisto MT" panose="02040603050505030304" pitchFamily="18" charset="0"/>
              </a:rPr>
              <a:t>Alcoholic Beverages and Liquor </a:t>
            </a:r>
          </a:p>
          <a:p>
            <a:r>
              <a:rPr lang="en-US" sz="1400" dirty="0">
                <a:latin typeface="Calisto MT" panose="02040603050505030304" pitchFamily="18" charset="0"/>
              </a:rPr>
              <a:t>Sales Tax</a:t>
            </a:r>
          </a:p>
          <a:p>
            <a:r>
              <a:rPr lang="en-US" sz="1400" dirty="0">
                <a:latin typeface="Calisto MT" panose="02040603050505030304" pitchFamily="18" charset="0"/>
              </a:rPr>
              <a:t>Any expenditure requiring prepayment or a deposit</a:t>
            </a:r>
          </a:p>
          <a:p>
            <a:r>
              <a:rPr lang="en-US" sz="1400" dirty="0">
                <a:latin typeface="Calisto MT" panose="02040603050505030304" pitchFamily="18" charset="0"/>
              </a:rPr>
              <a:t>Food and Drink for Employee/s</a:t>
            </a:r>
          </a:p>
          <a:p>
            <a:pPr lvl="1"/>
            <a:r>
              <a:rPr lang="en-US" sz="1400" dirty="0">
                <a:latin typeface="Calisto MT" panose="02040603050505030304" pitchFamily="18" charset="0"/>
              </a:rPr>
              <a:t>Coffee Breaks</a:t>
            </a:r>
          </a:p>
          <a:p>
            <a:pPr lvl="1"/>
            <a:r>
              <a:rPr lang="en-US" sz="1400" dirty="0">
                <a:latin typeface="Calisto MT" panose="02040603050505030304" pitchFamily="18" charset="0"/>
              </a:rPr>
              <a:t>Office Parties</a:t>
            </a:r>
          </a:p>
          <a:p>
            <a:pPr lvl="1"/>
            <a:r>
              <a:rPr lang="en-US" sz="1400" dirty="0">
                <a:latin typeface="Calisto MT" panose="02040603050505030304" pitchFamily="18" charset="0"/>
              </a:rPr>
              <a:t>Visiting Students and Parents</a:t>
            </a:r>
          </a:p>
          <a:p>
            <a:pPr lvl="1"/>
            <a:r>
              <a:rPr lang="en-US" sz="1400" dirty="0">
                <a:latin typeface="Calisto MT" panose="02040603050505030304" pitchFamily="18" charset="0"/>
              </a:rPr>
              <a:t>Spouses and Children of Employees</a:t>
            </a:r>
          </a:p>
          <a:p>
            <a:pPr lvl="1"/>
            <a:r>
              <a:rPr lang="en-US" sz="1400" dirty="0">
                <a:latin typeface="Calisto MT" panose="02040603050505030304" pitchFamily="18" charset="0"/>
              </a:rPr>
              <a:t>Food purchases or catering service from University employees </a:t>
            </a:r>
          </a:p>
          <a:p>
            <a:r>
              <a:rPr lang="en-US" sz="1400" dirty="0">
                <a:latin typeface="Calisto MT" panose="02040603050505030304" pitchFamily="18" charset="0"/>
              </a:rPr>
              <a:t>Certain meals</a:t>
            </a:r>
          </a:p>
          <a:p>
            <a:pPr lvl="1"/>
            <a:r>
              <a:rPr lang="en-US" sz="1400" dirty="0">
                <a:latin typeface="Calisto MT" panose="02040603050505030304" pitchFamily="18" charset="0"/>
              </a:rPr>
              <a:t>Office meetings</a:t>
            </a:r>
          </a:p>
          <a:p>
            <a:pPr lvl="1"/>
            <a:r>
              <a:rPr lang="en-US" sz="1400" dirty="0">
                <a:latin typeface="Calisto MT" panose="02040603050505030304" pitchFamily="18" charset="0"/>
              </a:rPr>
              <a:t>Faculty of Staff Development Meetings</a:t>
            </a:r>
          </a:p>
          <a:p>
            <a:pPr lvl="1"/>
            <a:r>
              <a:rPr lang="en-US" sz="1400" dirty="0">
                <a:latin typeface="Calisto MT" panose="02040603050505030304" pitchFamily="18" charset="0"/>
              </a:rPr>
              <a:t>Retreats </a:t>
            </a:r>
          </a:p>
          <a:p>
            <a:r>
              <a:rPr lang="en-US" sz="1400" dirty="0">
                <a:latin typeface="Calisto MT" panose="02040603050505030304" pitchFamily="18" charset="0"/>
              </a:rPr>
              <a:t>Hospitality Supplies</a:t>
            </a:r>
          </a:p>
          <a:p>
            <a:pPr lvl="1"/>
            <a:r>
              <a:rPr lang="en-US" sz="1400" dirty="0">
                <a:latin typeface="Calisto MT" panose="02040603050505030304" pitchFamily="18" charset="0"/>
              </a:rPr>
              <a:t>Coffee makers</a:t>
            </a:r>
          </a:p>
          <a:p>
            <a:pPr lvl="1"/>
            <a:r>
              <a:rPr lang="en-US" sz="1400" dirty="0">
                <a:latin typeface="Calisto MT" panose="02040603050505030304" pitchFamily="18" charset="0"/>
              </a:rPr>
              <a:t>Coffee</a:t>
            </a:r>
          </a:p>
          <a:p>
            <a:pPr lvl="1"/>
            <a:r>
              <a:rPr lang="en-US" sz="1400" dirty="0">
                <a:latin typeface="Calisto MT" panose="02040603050505030304" pitchFamily="18" charset="0"/>
              </a:rPr>
              <a:t>Soft Drinks</a:t>
            </a:r>
          </a:p>
          <a:p>
            <a:pPr lvl="1"/>
            <a:r>
              <a:rPr lang="en-US" sz="1400" dirty="0">
                <a:latin typeface="Calisto MT" panose="02040603050505030304" pitchFamily="18" charset="0"/>
              </a:rPr>
              <a:t>Snacks</a:t>
            </a:r>
          </a:p>
          <a:p>
            <a:pPr lvl="1"/>
            <a:r>
              <a:rPr lang="en-US" sz="1400" dirty="0">
                <a:latin typeface="Calisto MT" panose="02040603050505030304" pitchFamily="18" charset="0"/>
              </a:rPr>
              <a:t>Bottled Water</a:t>
            </a:r>
          </a:p>
        </p:txBody>
      </p:sp>
    </p:spTree>
    <p:extLst>
      <p:ext uri="{BB962C8B-B14F-4D97-AF65-F5344CB8AC3E}">
        <p14:creationId xmlns:p14="http://schemas.microsoft.com/office/powerpoint/2010/main" val="134193733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081E4AC0-B096-1EBE-0EB1-64E1782827A3}"/>
              </a:ext>
            </a:extLst>
          </p:cNvPr>
          <p:cNvSpPr>
            <a:spLocks noGrp="1"/>
          </p:cNvSpPr>
          <p:nvPr>
            <p:ph type="title"/>
          </p:nvPr>
        </p:nvSpPr>
        <p:spPr>
          <a:xfrm>
            <a:off x="1137036" y="548640"/>
            <a:ext cx="9543405" cy="1188720"/>
          </a:xfrm>
        </p:spPr>
        <p:txBody>
          <a:bodyPr>
            <a:normAutofit/>
          </a:bodyPr>
          <a:lstStyle/>
          <a:p>
            <a:r>
              <a:rPr lang="en-US" dirty="0">
                <a:solidFill>
                  <a:schemeClr val="tx1">
                    <a:lumMod val="85000"/>
                    <a:lumOff val="15000"/>
                  </a:schemeClr>
                </a:solidFill>
                <a:latin typeface="Calisto MT" panose="02040603050505030304" pitchFamily="18" charset="0"/>
              </a:rPr>
              <a:t>Artificial </a:t>
            </a:r>
            <a:r>
              <a:rPr lang="en-US" dirty="0">
                <a:solidFill>
                  <a:srgbClr val="7030A0"/>
                </a:solidFill>
                <a:latin typeface="Calisto MT" panose="02040603050505030304" pitchFamily="18" charset="0"/>
              </a:rPr>
              <a:t>Division</a:t>
            </a:r>
            <a:r>
              <a:rPr lang="en-US" dirty="0">
                <a:solidFill>
                  <a:schemeClr val="tx1">
                    <a:lumMod val="85000"/>
                    <a:lumOff val="15000"/>
                  </a:schemeClr>
                </a:solidFill>
                <a:latin typeface="Calisto MT" panose="02040603050505030304" pitchFamily="18" charset="0"/>
              </a:rPr>
              <a:t> of Purchasing </a:t>
            </a:r>
          </a:p>
        </p:txBody>
      </p:sp>
      <p:sp>
        <p:nvSpPr>
          <p:cNvPr id="3" name="Content Placeholder 2">
            <a:extLst>
              <a:ext uri="{FF2B5EF4-FFF2-40B4-BE49-F238E27FC236}">
                <a16:creationId xmlns:a16="http://schemas.microsoft.com/office/drawing/2014/main" id="{4148F406-EA73-1DA5-510E-F3A479F5888A}"/>
              </a:ext>
            </a:extLst>
          </p:cNvPr>
          <p:cNvSpPr>
            <a:spLocks noGrp="1"/>
          </p:cNvSpPr>
          <p:nvPr>
            <p:ph idx="1"/>
          </p:nvPr>
        </p:nvSpPr>
        <p:spPr>
          <a:xfrm>
            <a:off x="1957987" y="2431765"/>
            <a:ext cx="8276026" cy="3320031"/>
          </a:xfrm>
        </p:spPr>
        <p:txBody>
          <a:bodyPr anchor="ctr">
            <a:normAutofit/>
          </a:bodyPr>
          <a:lstStyle/>
          <a:p>
            <a:r>
              <a:rPr lang="en-US" sz="2000">
                <a:solidFill>
                  <a:schemeClr val="tx1">
                    <a:lumMod val="85000"/>
                    <a:lumOff val="15000"/>
                  </a:schemeClr>
                </a:solidFill>
                <a:latin typeface="Calisto MT" panose="02040603050505030304" pitchFamily="18" charset="0"/>
              </a:rPr>
              <a:t>No purchase shall be “artificially divided” to avoid procurement procedures</a:t>
            </a:r>
          </a:p>
          <a:p>
            <a:r>
              <a:rPr lang="en-US" sz="2000">
                <a:solidFill>
                  <a:schemeClr val="tx1">
                    <a:lumMod val="85000"/>
                    <a:lumOff val="15000"/>
                  </a:schemeClr>
                </a:solidFill>
                <a:latin typeface="Calisto MT" panose="02040603050505030304" pitchFamily="18" charset="0"/>
              </a:rPr>
              <a:t>Examples:</a:t>
            </a:r>
          </a:p>
          <a:p>
            <a:pPr lvl="1"/>
            <a:r>
              <a:rPr lang="en-US" sz="2000">
                <a:solidFill>
                  <a:schemeClr val="tx1">
                    <a:lumMod val="85000"/>
                    <a:lumOff val="15000"/>
                  </a:schemeClr>
                </a:solidFill>
                <a:latin typeface="Calisto MT" panose="02040603050505030304" pitchFamily="18" charset="0"/>
              </a:rPr>
              <a:t>Submitting two or more requisitions of $10,000 each or less for the same items in the same day or week</a:t>
            </a:r>
          </a:p>
          <a:p>
            <a:pPr lvl="1"/>
            <a:r>
              <a:rPr lang="en-US" sz="2000">
                <a:solidFill>
                  <a:schemeClr val="tx1">
                    <a:lumMod val="85000"/>
                    <a:lumOff val="15000"/>
                  </a:schemeClr>
                </a:solidFill>
                <a:latin typeface="Calisto MT" panose="02040603050505030304" pitchFamily="18" charset="0"/>
              </a:rPr>
              <a:t>Submitting two or more requisition of $10,000 each or less to the same vendor one the same day or week</a:t>
            </a:r>
          </a:p>
          <a:p>
            <a:pPr lvl="1"/>
            <a:r>
              <a:rPr lang="en-US" sz="2000">
                <a:solidFill>
                  <a:schemeClr val="tx1">
                    <a:lumMod val="85000"/>
                    <a:lumOff val="15000"/>
                  </a:schemeClr>
                </a:solidFill>
                <a:latin typeface="Calisto MT" panose="02040603050505030304" pitchFamily="18" charset="0"/>
              </a:rPr>
              <a:t>Submitting two or more requisitions of $10,000 each or less for the similar items or to similar vendors in the same day or week </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6969123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C3DE70CB-8D00-B6D5-8DFD-ED819B473350}"/>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Direct Pay  </a:t>
            </a:r>
          </a:p>
        </p:txBody>
      </p:sp>
      <p:sp>
        <p:nvSpPr>
          <p:cNvPr id="3" name="Content Placeholder 2">
            <a:extLst>
              <a:ext uri="{FF2B5EF4-FFF2-40B4-BE49-F238E27FC236}">
                <a16:creationId xmlns:a16="http://schemas.microsoft.com/office/drawing/2014/main" id="{5F607DBC-2437-5572-9F35-637692AD4A15}"/>
              </a:ext>
            </a:extLst>
          </p:cNvPr>
          <p:cNvSpPr>
            <a:spLocks noGrp="1"/>
          </p:cNvSpPr>
          <p:nvPr>
            <p:ph idx="1"/>
          </p:nvPr>
        </p:nvSpPr>
        <p:spPr>
          <a:xfrm>
            <a:off x="1957987" y="2431765"/>
            <a:ext cx="8276026" cy="3320031"/>
          </a:xfrm>
        </p:spPr>
        <p:txBody>
          <a:bodyPr anchor="ctr">
            <a:normAutofit/>
          </a:bodyPr>
          <a:lstStyle/>
          <a:p>
            <a:r>
              <a:rPr lang="en-US" sz="1700" dirty="0">
                <a:solidFill>
                  <a:schemeClr val="tx1">
                    <a:lumMod val="85000"/>
                    <a:lumOff val="15000"/>
                  </a:schemeClr>
                </a:solidFill>
                <a:latin typeface="Calisto MT" panose="02040603050505030304" pitchFamily="18" charset="0"/>
              </a:rPr>
              <a:t>A Direct Pay eliminates the need for a Requisition, Purchase Order and Receiving</a:t>
            </a:r>
          </a:p>
          <a:p>
            <a:r>
              <a:rPr lang="en-US" sz="1700" dirty="0">
                <a:solidFill>
                  <a:schemeClr val="tx1">
                    <a:lumMod val="85000"/>
                    <a:lumOff val="15000"/>
                  </a:schemeClr>
                </a:solidFill>
                <a:latin typeface="Calisto MT" panose="02040603050505030304" pitchFamily="18" charset="0"/>
              </a:rPr>
              <a:t>A Direct Pay should only be used when items have already been picked up and invoiced </a:t>
            </a:r>
          </a:p>
          <a:p>
            <a:r>
              <a:rPr lang="en-US" sz="1700" dirty="0">
                <a:solidFill>
                  <a:schemeClr val="tx1">
                    <a:lumMod val="85000"/>
                    <a:lumOff val="15000"/>
                  </a:schemeClr>
                </a:solidFill>
                <a:latin typeface="Calisto MT" panose="02040603050505030304" pitchFamily="18" charset="0"/>
              </a:rPr>
              <a:t>All purchases must be made in accordance with current Executive Order for Small Purchase Procedures and are less than $500</a:t>
            </a:r>
          </a:p>
          <a:p>
            <a:r>
              <a:rPr lang="en-US" sz="1700" dirty="0">
                <a:solidFill>
                  <a:schemeClr val="tx1">
                    <a:lumMod val="85000"/>
                    <a:lumOff val="15000"/>
                  </a:schemeClr>
                </a:solidFill>
                <a:latin typeface="Calisto MT" panose="02040603050505030304" pitchFamily="18" charset="0"/>
              </a:rPr>
              <a:t>Must have the “Prepared By”, “Budget Unit Head”  and “VP/President” signatures</a:t>
            </a:r>
          </a:p>
          <a:p>
            <a:r>
              <a:rPr lang="en-US" sz="1700" dirty="0">
                <a:solidFill>
                  <a:schemeClr val="tx1">
                    <a:lumMod val="85000"/>
                    <a:lumOff val="15000"/>
                  </a:schemeClr>
                </a:solidFill>
                <a:latin typeface="Calisto MT" panose="02040603050505030304" pitchFamily="18" charset="0"/>
              </a:rPr>
              <a:t>Make sure to check your budget before submitting a Direct Pay</a:t>
            </a:r>
          </a:p>
          <a:p>
            <a:r>
              <a:rPr lang="en-US" sz="1700" dirty="0">
                <a:solidFill>
                  <a:schemeClr val="tx1">
                    <a:lumMod val="85000"/>
                    <a:lumOff val="15000"/>
                  </a:schemeClr>
                </a:solidFill>
                <a:latin typeface="Calisto MT" panose="02040603050505030304" pitchFamily="18" charset="0"/>
              </a:rPr>
              <a:t>Submit form to nsuacctspay@nsula.edu</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032506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A911DC94-909C-3716-D3D2-1F390387ED1F}"/>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Accounts Payable Voucher</a:t>
            </a:r>
          </a:p>
        </p:txBody>
      </p:sp>
      <p:sp>
        <p:nvSpPr>
          <p:cNvPr id="3" name="Content Placeholder 2">
            <a:extLst>
              <a:ext uri="{FF2B5EF4-FFF2-40B4-BE49-F238E27FC236}">
                <a16:creationId xmlns:a16="http://schemas.microsoft.com/office/drawing/2014/main" id="{086E1089-8DFA-9CB8-0A4E-F7220CB640B2}"/>
              </a:ext>
            </a:extLst>
          </p:cNvPr>
          <p:cNvSpPr>
            <a:spLocks noGrp="1"/>
          </p:cNvSpPr>
          <p:nvPr>
            <p:ph idx="1"/>
          </p:nvPr>
        </p:nvSpPr>
        <p:spPr>
          <a:xfrm>
            <a:off x="1957987" y="2431765"/>
            <a:ext cx="8276026" cy="3320031"/>
          </a:xfrm>
        </p:spPr>
        <p:txBody>
          <a:bodyPr anchor="ctr">
            <a:normAutofit/>
          </a:bodyPr>
          <a:lstStyle/>
          <a:p>
            <a:r>
              <a:rPr lang="en-US" sz="2000">
                <a:solidFill>
                  <a:schemeClr val="tx1">
                    <a:lumMod val="85000"/>
                    <a:lumOff val="15000"/>
                  </a:schemeClr>
                </a:solidFill>
                <a:latin typeface="Calisto MT" panose="02040603050505030304" pitchFamily="18" charset="0"/>
              </a:rPr>
              <a:t>An Accounts Payable is connected to a Purchase Order</a:t>
            </a:r>
          </a:p>
          <a:p>
            <a:r>
              <a:rPr lang="en-US" sz="2000">
                <a:solidFill>
                  <a:schemeClr val="tx1">
                    <a:lumMod val="85000"/>
                    <a:lumOff val="15000"/>
                  </a:schemeClr>
                </a:solidFill>
                <a:latin typeface="Calisto MT" panose="02040603050505030304" pitchFamily="18" charset="0"/>
              </a:rPr>
              <a:t>Only needs “Prepared By” and “Budget Unit Head” signatures</a:t>
            </a:r>
          </a:p>
          <a:p>
            <a:r>
              <a:rPr lang="en-US" sz="2000">
                <a:solidFill>
                  <a:schemeClr val="tx1">
                    <a:lumMod val="85000"/>
                    <a:lumOff val="15000"/>
                  </a:schemeClr>
                </a:solidFill>
                <a:latin typeface="Calisto MT" panose="02040603050505030304" pitchFamily="18" charset="0"/>
              </a:rPr>
              <a:t>Submit form to nsuacctspay@nsula.edu</a:t>
            </a:r>
          </a:p>
          <a:p>
            <a:endParaRPr lang="en-US" sz="2000">
              <a:solidFill>
                <a:schemeClr val="tx1">
                  <a:lumMod val="85000"/>
                  <a:lumOff val="15000"/>
                </a:schemeClr>
              </a:solidFill>
            </a:endParaRPr>
          </a:p>
          <a:p>
            <a:pPr marL="0" indent="0">
              <a:buNone/>
            </a:pPr>
            <a:endParaRPr lang="en-US" sz="2000">
              <a:solidFill>
                <a:schemeClr val="tx1">
                  <a:lumMod val="85000"/>
                  <a:lumOff val="15000"/>
                </a:schemeClr>
              </a:solidFill>
            </a:endParaRPr>
          </a:p>
          <a:p>
            <a:endParaRPr lang="en-US" sz="2000">
              <a:solidFill>
                <a:schemeClr val="tx1">
                  <a:lumMod val="85000"/>
                  <a:lumOff val="15000"/>
                </a:schemeClr>
              </a:solidFill>
            </a:endParaRP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7505277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CE29D455-947B-B7BA-C85B-38B84B86B38E}"/>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JML 25-104 Small Purchases</a:t>
            </a:r>
          </a:p>
        </p:txBody>
      </p:sp>
      <p:sp>
        <p:nvSpPr>
          <p:cNvPr id="3" name="Content Placeholder 2">
            <a:extLst>
              <a:ext uri="{FF2B5EF4-FFF2-40B4-BE49-F238E27FC236}">
                <a16:creationId xmlns:a16="http://schemas.microsoft.com/office/drawing/2014/main" id="{585B0094-FAE9-24B2-13BD-C74E9BEBF96D}"/>
              </a:ext>
            </a:extLst>
          </p:cNvPr>
          <p:cNvSpPr>
            <a:spLocks noGrp="1"/>
          </p:cNvSpPr>
          <p:nvPr>
            <p:ph idx="1"/>
          </p:nvPr>
        </p:nvSpPr>
        <p:spPr>
          <a:xfrm>
            <a:off x="1957987" y="2431765"/>
            <a:ext cx="8276026" cy="3320031"/>
          </a:xfrm>
        </p:spPr>
        <p:txBody>
          <a:bodyPr anchor="ctr">
            <a:normAutofit/>
          </a:bodyPr>
          <a:lstStyle/>
          <a:p>
            <a:r>
              <a:rPr lang="en-US" sz="2000" dirty="0">
                <a:solidFill>
                  <a:schemeClr val="tx1">
                    <a:lumMod val="85000"/>
                    <a:lumOff val="15000"/>
                  </a:schemeClr>
                </a:solidFill>
                <a:latin typeface="Calisto MT" panose="02040603050505030304" pitchFamily="18" charset="0"/>
              </a:rPr>
              <a:t>Executive Order </a:t>
            </a:r>
          </a:p>
          <a:p>
            <a:r>
              <a:rPr lang="en-US" sz="2000" dirty="0">
                <a:solidFill>
                  <a:schemeClr val="tx1">
                    <a:lumMod val="85000"/>
                    <a:lumOff val="15000"/>
                  </a:schemeClr>
                </a:solidFill>
                <a:latin typeface="Calisto MT" panose="02040603050505030304" pitchFamily="18" charset="0"/>
              </a:rPr>
              <a:t>Purchases up to $60,000</a:t>
            </a:r>
          </a:p>
          <a:p>
            <a:r>
              <a:rPr lang="en-US" sz="2000" dirty="0">
                <a:solidFill>
                  <a:schemeClr val="tx1">
                    <a:lumMod val="85000"/>
                    <a:lumOff val="15000"/>
                  </a:schemeClr>
                </a:solidFill>
                <a:latin typeface="Calisto MT" panose="02040603050505030304" pitchFamily="18" charset="0"/>
              </a:rPr>
              <a:t>Confirming Order &lt;$5,000</a:t>
            </a:r>
          </a:p>
          <a:p>
            <a:r>
              <a:rPr lang="en-US" sz="2000" dirty="0">
                <a:solidFill>
                  <a:schemeClr val="tx1">
                    <a:lumMod val="85000"/>
                    <a:lumOff val="15000"/>
                  </a:schemeClr>
                </a:solidFill>
                <a:latin typeface="Calisto MT" panose="02040603050505030304" pitchFamily="18" charset="0"/>
              </a:rPr>
              <a:t>Orders Not Exceeding $30,000</a:t>
            </a:r>
          </a:p>
          <a:p>
            <a:r>
              <a:rPr lang="en-US" sz="2000" dirty="0">
                <a:solidFill>
                  <a:schemeClr val="tx1">
                    <a:lumMod val="85000"/>
                    <a:lumOff val="15000"/>
                  </a:schemeClr>
                </a:solidFill>
                <a:latin typeface="Calisto MT" panose="02040603050505030304" pitchFamily="18" charset="0"/>
              </a:rPr>
              <a:t>Telephone Quotes $30,000 &lt; $60,000</a:t>
            </a:r>
          </a:p>
          <a:p>
            <a:r>
              <a:rPr lang="en-US" sz="2000" dirty="0">
                <a:solidFill>
                  <a:schemeClr val="tx1">
                    <a:lumMod val="85000"/>
                    <a:lumOff val="15000"/>
                  </a:schemeClr>
                </a:solidFill>
                <a:latin typeface="Calisto MT" panose="02040603050505030304" pitchFamily="18" charset="0"/>
              </a:rPr>
              <a:t>Non-Competitive </a:t>
            </a:r>
          </a:p>
          <a:p>
            <a:r>
              <a:rPr lang="en-US" sz="2000" dirty="0">
                <a:solidFill>
                  <a:schemeClr val="tx1">
                    <a:lumMod val="85000"/>
                    <a:lumOff val="15000"/>
                  </a:schemeClr>
                </a:solidFill>
                <a:latin typeface="Calisto MT" panose="02040603050505030304" pitchFamily="18" charset="0"/>
              </a:rPr>
              <a:t>Sealed Bids &gt; $60,000</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5887039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5C5C934D-3894-C377-3728-65FF930224BA}"/>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Confirming Orders	</a:t>
            </a:r>
          </a:p>
        </p:txBody>
      </p:sp>
      <p:sp>
        <p:nvSpPr>
          <p:cNvPr id="3" name="Content Placeholder 2">
            <a:extLst>
              <a:ext uri="{FF2B5EF4-FFF2-40B4-BE49-F238E27FC236}">
                <a16:creationId xmlns:a16="http://schemas.microsoft.com/office/drawing/2014/main" id="{D33DC39B-3ED8-D882-7F75-13663C3106C4}"/>
              </a:ext>
            </a:extLst>
          </p:cNvPr>
          <p:cNvSpPr>
            <a:spLocks noGrp="1"/>
          </p:cNvSpPr>
          <p:nvPr>
            <p:ph idx="1"/>
          </p:nvPr>
        </p:nvSpPr>
        <p:spPr>
          <a:xfrm>
            <a:off x="1957987" y="2431765"/>
            <a:ext cx="8276026" cy="3320031"/>
          </a:xfrm>
        </p:spPr>
        <p:txBody>
          <a:bodyPr anchor="ctr">
            <a:normAutofit/>
          </a:bodyPr>
          <a:lstStyle/>
          <a:p>
            <a:r>
              <a:rPr lang="en-US" sz="2000">
                <a:solidFill>
                  <a:schemeClr val="tx1">
                    <a:lumMod val="85000"/>
                    <a:lumOff val="15000"/>
                  </a:schemeClr>
                </a:solidFill>
                <a:latin typeface="Calisto MT" panose="02040603050505030304" pitchFamily="18" charset="0"/>
              </a:rPr>
              <a:t>Delegated authority is granted to the requesting budget unit for this procurement. </a:t>
            </a:r>
          </a:p>
          <a:p>
            <a:r>
              <a:rPr lang="en-US" sz="2000">
                <a:solidFill>
                  <a:schemeClr val="tx1">
                    <a:lumMod val="85000"/>
                    <a:lumOff val="15000"/>
                  </a:schemeClr>
                </a:solidFill>
                <a:latin typeface="Calisto MT" panose="02040603050505030304" pitchFamily="18" charset="0"/>
              </a:rPr>
              <a:t>The “Confirming Purchase Order” (PO Type CO) is procurement of services, supplies, and materials that are: </a:t>
            </a:r>
          </a:p>
          <a:p>
            <a:pPr marL="914400" lvl="1" indent="-457200">
              <a:buAutoNum type="arabicPeriod"/>
            </a:pPr>
            <a:r>
              <a:rPr lang="en-US" sz="2000">
                <a:solidFill>
                  <a:schemeClr val="tx1">
                    <a:lumMod val="85000"/>
                    <a:lumOff val="15000"/>
                  </a:schemeClr>
                </a:solidFill>
                <a:latin typeface="Calisto MT" panose="02040603050505030304" pitchFamily="18" charset="0"/>
              </a:rPr>
              <a:t>Picked up by the requesting department from off-campus vendors or </a:t>
            </a:r>
          </a:p>
          <a:p>
            <a:pPr marL="914400" lvl="1" indent="-457200">
              <a:buAutoNum type="arabicPeriod"/>
            </a:pPr>
            <a:r>
              <a:rPr lang="en-US" sz="2000">
                <a:solidFill>
                  <a:schemeClr val="tx1">
                    <a:lumMod val="85000"/>
                    <a:lumOff val="15000"/>
                  </a:schemeClr>
                </a:solidFill>
                <a:latin typeface="Calisto MT" panose="02040603050505030304" pitchFamily="18" charset="0"/>
              </a:rPr>
              <a:t>An order was placed verbally with the vendor and the vendor does not require a purchase order.</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6516863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2D0C97D5-7E12-590E-AFAC-8F0A958E588F}"/>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Confirming Orders</a:t>
            </a:r>
          </a:p>
        </p:txBody>
      </p:sp>
      <p:sp>
        <p:nvSpPr>
          <p:cNvPr id="3" name="Content Placeholder 2">
            <a:extLst>
              <a:ext uri="{FF2B5EF4-FFF2-40B4-BE49-F238E27FC236}">
                <a16:creationId xmlns:a16="http://schemas.microsoft.com/office/drawing/2014/main" id="{BA876F49-4934-8607-DFED-9904B86A9B10}"/>
              </a:ext>
            </a:extLst>
          </p:cNvPr>
          <p:cNvSpPr>
            <a:spLocks noGrp="1"/>
          </p:cNvSpPr>
          <p:nvPr>
            <p:ph idx="1"/>
          </p:nvPr>
        </p:nvSpPr>
        <p:spPr>
          <a:xfrm>
            <a:off x="1957987" y="2431765"/>
            <a:ext cx="8276026" cy="3320031"/>
          </a:xfrm>
        </p:spPr>
        <p:txBody>
          <a:bodyPr anchor="ctr">
            <a:normAutofit/>
          </a:bodyPr>
          <a:lstStyle/>
          <a:p>
            <a:r>
              <a:rPr lang="en-US" sz="2000">
                <a:solidFill>
                  <a:schemeClr val="tx1">
                    <a:lumMod val="85000"/>
                    <a:lumOff val="15000"/>
                  </a:schemeClr>
                </a:solidFill>
                <a:latin typeface="Calisto MT" panose="02040603050505030304" pitchFamily="18" charset="0"/>
              </a:rPr>
              <a:t>Invoices Greater Than $500 </a:t>
            </a:r>
          </a:p>
          <a:p>
            <a:pPr lvl="1"/>
            <a:r>
              <a:rPr lang="en-US" sz="2000">
                <a:solidFill>
                  <a:schemeClr val="tx1">
                    <a:lumMod val="85000"/>
                    <a:lumOff val="15000"/>
                  </a:schemeClr>
                </a:solidFill>
                <a:latin typeface="Calisto MT" panose="02040603050505030304" pitchFamily="18" charset="0"/>
              </a:rPr>
              <a:t>A Requisition must be entered in Banner. The Invoice Number or Receipt Number should be included in the Document Text section of the Requisition.</a:t>
            </a:r>
          </a:p>
          <a:p>
            <a:pPr lvl="1"/>
            <a:r>
              <a:rPr lang="en-US" sz="2000">
                <a:solidFill>
                  <a:schemeClr val="tx1">
                    <a:lumMod val="85000"/>
                    <a:lumOff val="15000"/>
                  </a:schemeClr>
                </a:solidFill>
                <a:latin typeface="Calisto MT" panose="02040603050505030304" pitchFamily="18" charset="0"/>
              </a:rPr>
              <a:t>A copy of the invoice must be emailed to Purchasing at purchasing@nsula.edu for review and approval. </a:t>
            </a:r>
          </a:p>
          <a:p>
            <a:pPr lvl="1"/>
            <a:r>
              <a:rPr lang="en-US" sz="2000">
                <a:solidFill>
                  <a:schemeClr val="tx1">
                    <a:lumMod val="85000"/>
                    <a:lumOff val="15000"/>
                  </a:schemeClr>
                </a:solidFill>
                <a:latin typeface="Calisto MT" panose="02040603050505030304" pitchFamily="18" charset="0"/>
              </a:rPr>
              <a:t>The original invoice or receipt must also be sent to Business Affairs – Accounts Payable. </a:t>
            </a:r>
          </a:p>
          <a:p>
            <a:pPr lvl="1"/>
            <a:r>
              <a:rPr lang="en-US" sz="2000">
                <a:solidFill>
                  <a:schemeClr val="tx1">
                    <a:lumMod val="85000"/>
                    <a:lumOff val="15000"/>
                  </a:schemeClr>
                </a:solidFill>
                <a:latin typeface="Calisto MT" panose="02040603050505030304" pitchFamily="18" charset="0"/>
              </a:rPr>
              <a:t>An Official Purchase Order is issued. </a:t>
            </a:r>
          </a:p>
          <a:p>
            <a:pPr lvl="1"/>
            <a:r>
              <a:rPr lang="en-US" sz="2000">
                <a:solidFill>
                  <a:schemeClr val="tx1">
                    <a:lumMod val="85000"/>
                    <a:lumOff val="15000"/>
                  </a:schemeClr>
                </a:solidFill>
                <a:latin typeface="Calisto MT" panose="02040603050505030304" pitchFamily="18" charset="0"/>
              </a:rPr>
              <a:t>The requesting department processes on-line receiving.</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177437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4ACF1F4-1C20-6794-ABED-384EF0476F00}"/>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Orders Not Exceeding $10,000</a:t>
            </a:r>
          </a:p>
        </p:txBody>
      </p:sp>
      <p:sp>
        <p:nvSpPr>
          <p:cNvPr id="3" name="Content Placeholder 2">
            <a:extLst>
              <a:ext uri="{FF2B5EF4-FFF2-40B4-BE49-F238E27FC236}">
                <a16:creationId xmlns:a16="http://schemas.microsoft.com/office/drawing/2014/main" id="{0E51F78D-4924-1ECB-AC6C-D8B1A7C246D8}"/>
              </a:ext>
            </a:extLst>
          </p:cNvPr>
          <p:cNvSpPr>
            <a:spLocks noGrp="1"/>
          </p:cNvSpPr>
          <p:nvPr>
            <p:ph idx="1"/>
          </p:nvPr>
        </p:nvSpPr>
        <p:spPr>
          <a:xfrm>
            <a:off x="1957987" y="2431765"/>
            <a:ext cx="8276026" cy="3320031"/>
          </a:xfrm>
        </p:spPr>
        <p:txBody>
          <a:bodyPr anchor="ctr">
            <a:normAutofit/>
          </a:bodyPr>
          <a:lstStyle/>
          <a:p>
            <a:r>
              <a:rPr lang="en-US" sz="2000">
                <a:solidFill>
                  <a:schemeClr val="tx1">
                    <a:lumMod val="85000"/>
                    <a:lumOff val="15000"/>
                  </a:schemeClr>
                </a:solidFill>
                <a:latin typeface="Calisto MT" panose="02040603050505030304" pitchFamily="18" charset="0"/>
              </a:rPr>
              <a:t>PO Type: NW – Orders Not Exceeding $10,000</a:t>
            </a:r>
          </a:p>
          <a:p>
            <a:r>
              <a:rPr lang="en-US" sz="2000">
                <a:solidFill>
                  <a:schemeClr val="tx1">
                    <a:lumMod val="85000"/>
                    <a:lumOff val="15000"/>
                  </a:schemeClr>
                </a:solidFill>
                <a:latin typeface="Calisto MT" panose="02040603050505030304" pitchFamily="18" charset="0"/>
              </a:rPr>
              <a:t> Purchase Order is issued to vendor. </a:t>
            </a:r>
          </a:p>
          <a:p>
            <a:r>
              <a:rPr lang="en-US" sz="2000">
                <a:solidFill>
                  <a:schemeClr val="tx1">
                    <a:lumMod val="85000"/>
                    <a:lumOff val="15000"/>
                  </a:schemeClr>
                </a:solidFill>
                <a:latin typeface="Calisto MT" panose="02040603050505030304" pitchFamily="18" charset="0"/>
              </a:rPr>
              <a:t>Delegated authority is </a:t>
            </a:r>
            <a:r>
              <a:rPr lang="en-US" sz="2000" u="sng">
                <a:solidFill>
                  <a:schemeClr val="tx1">
                    <a:lumMod val="85000"/>
                    <a:lumOff val="15000"/>
                  </a:schemeClr>
                </a:solidFill>
                <a:latin typeface="Calisto MT" panose="02040603050505030304" pitchFamily="18" charset="0"/>
              </a:rPr>
              <a:t>not</a:t>
            </a:r>
            <a:r>
              <a:rPr lang="en-US" sz="2000">
                <a:solidFill>
                  <a:schemeClr val="tx1">
                    <a:lumMod val="85000"/>
                    <a:lumOff val="15000"/>
                  </a:schemeClr>
                </a:solidFill>
                <a:latin typeface="Calisto MT" panose="02040603050505030304" pitchFamily="18" charset="0"/>
              </a:rPr>
              <a:t> granted to the requesting budget unit for this procurement</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8735188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F15409C7-04FE-E3CA-C28C-DF22F2881120}"/>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Orders Not Exceeding $10,000	</a:t>
            </a:r>
          </a:p>
        </p:txBody>
      </p:sp>
      <p:sp>
        <p:nvSpPr>
          <p:cNvPr id="3" name="Content Placeholder 2">
            <a:extLst>
              <a:ext uri="{FF2B5EF4-FFF2-40B4-BE49-F238E27FC236}">
                <a16:creationId xmlns:a16="http://schemas.microsoft.com/office/drawing/2014/main" id="{D511BE4D-D2D6-8DFC-2A64-E5D986521A22}"/>
              </a:ext>
            </a:extLst>
          </p:cNvPr>
          <p:cNvSpPr>
            <a:spLocks noGrp="1"/>
          </p:cNvSpPr>
          <p:nvPr>
            <p:ph idx="1"/>
          </p:nvPr>
        </p:nvSpPr>
        <p:spPr>
          <a:xfrm>
            <a:off x="1957987" y="2431765"/>
            <a:ext cx="8276026" cy="3320031"/>
          </a:xfrm>
        </p:spPr>
        <p:txBody>
          <a:bodyPr anchor="ctr">
            <a:normAutofit/>
          </a:bodyPr>
          <a:lstStyle/>
          <a:p>
            <a:r>
              <a:rPr lang="en-US" sz="1700">
                <a:solidFill>
                  <a:schemeClr val="tx1">
                    <a:lumMod val="85000"/>
                    <a:lumOff val="15000"/>
                  </a:schemeClr>
                </a:solidFill>
                <a:latin typeface="Calisto MT" panose="02040603050505030304" pitchFamily="18" charset="0"/>
              </a:rPr>
              <a:t>The following are required to complete the procurement process: </a:t>
            </a:r>
          </a:p>
          <a:p>
            <a:pPr marL="914400" lvl="1" indent="-457200">
              <a:buAutoNum type="arabicPeriod"/>
            </a:pPr>
            <a:r>
              <a:rPr lang="en-US" sz="1700">
                <a:solidFill>
                  <a:schemeClr val="tx1">
                    <a:lumMod val="85000"/>
                    <a:lumOff val="15000"/>
                  </a:schemeClr>
                </a:solidFill>
                <a:latin typeface="Calisto MT" panose="02040603050505030304" pitchFamily="18" charset="0"/>
              </a:rPr>
              <a:t>A Requisition must be entered in Banner. The Quote Number or Estimate Number should be included in the Document Text section of the Requisition. </a:t>
            </a:r>
          </a:p>
          <a:p>
            <a:pPr marL="914400" lvl="1" indent="-457200">
              <a:buAutoNum type="arabicPeriod"/>
            </a:pPr>
            <a:r>
              <a:rPr lang="en-US" sz="1700">
                <a:solidFill>
                  <a:schemeClr val="tx1">
                    <a:lumMod val="85000"/>
                    <a:lumOff val="15000"/>
                  </a:schemeClr>
                </a:solidFill>
                <a:latin typeface="Calisto MT" panose="02040603050505030304" pitchFamily="18" charset="0"/>
              </a:rPr>
              <a:t>A copy of the invoice must be emailed to Purchasing at purchasing@nsula.edu for review and approval. </a:t>
            </a:r>
          </a:p>
          <a:p>
            <a:pPr marL="914400" lvl="1" indent="-457200">
              <a:buAutoNum type="arabicPeriod"/>
            </a:pPr>
            <a:r>
              <a:rPr lang="en-US" sz="1700">
                <a:solidFill>
                  <a:schemeClr val="tx1">
                    <a:lumMod val="85000"/>
                    <a:lumOff val="15000"/>
                  </a:schemeClr>
                </a:solidFill>
                <a:latin typeface="Calisto MT" panose="02040603050505030304" pitchFamily="18" charset="0"/>
              </a:rPr>
              <a:t>Purchasing will issue an Official Purchase Order and email it to the vendor. </a:t>
            </a:r>
          </a:p>
          <a:p>
            <a:pPr marL="914400" lvl="1" indent="-457200">
              <a:buAutoNum type="arabicPeriod"/>
            </a:pPr>
            <a:r>
              <a:rPr lang="en-US" sz="1700">
                <a:solidFill>
                  <a:schemeClr val="tx1">
                    <a:lumMod val="85000"/>
                    <a:lumOff val="15000"/>
                  </a:schemeClr>
                </a:solidFill>
                <a:latin typeface="Calisto MT" panose="02040603050505030304" pitchFamily="18" charset="0"/>
              </a:rPr>
              <a:t>The original invoice or receipt must also be sent to Business Affairs – Accounts Payable. </a:t>
            </a:r>
          </a:p>
          <a:p>
            <a:pPr marL="914400" lvl="1" indent="-457200">
              <a:buAutoNum type="arabicPeriod"/>
            </a:pPr>
            <a:r>
              <a:rPr lang="en-US" sz="1700">
                <a:solidFill>
                  <a:schemeClr val="tx1">
                    <a:lumMod val="85000"/>
                    <a:lumOff val="15000"/>
                  </a:schemeClr>
                </a:solidFill>
                <a:latin typeface="Calisto MT" panose="02040603050505030304" pitchFamily="18" charset="0"/>
              </a:rPr>
              <a:t>The requesting department will complete on-line receiving once items have been delivered.</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23995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9C8B891E-BCD4-0E7F-70F8-4EE9E5FF6536}"/>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Telephone Quotes</a:t>
            </a:r>
          </a:p>
        </p:txBody>
      </p:sp>
      <p:sp>
        <p:nvSpPr>
          <p:cNvPr id="3" name="Content Placeholder 2">
            <a:extLst>
              <a:ext uri="{FF2B5EF4-FFF2-40B4-BE49-F238E27FC236}">
                <a16:creationId xmlns:a16="http://schemas.microsoft.com/office/drawing/2014/main" id="{B803D507-3C55-BBC2-ECF6-BC57D355DD5F}"/>
              </a:ext>
            </a:extLst>
          </p:cNvPr>
          <p:cNvSpPr>
            <a:spLocks noGrp="1"/>
          </p:cNvSpPr>
          <p:nvPr>
            <p:ph idx="1"/>
          </p:nvPr>
        </p:nvSpPr>
        <p:spPr>
          <a:xfrm>
            <a:off x="1957987" y="2431765"/>
            <a:ext cx="8276026" cy="3320031"/>
          </a:xfrm>
        </p:spPr>
        <p:txBody>
          <a:bodyPr anchor="ctr">
            <a:normAutofit/>
          </a:bodyPr>
          <a:lstStyle/>
          <a:p>
            <a:r>
              <a:rPr lang="en-US" sz="2000" dirty="0">
                <a:solidFill>
                  <a:schemeClr val="tx1">
                    <a:lumMod val="85000"/>
                    <a:lumOff val="15000"/>
                  </a:schemeClr>
                </a:solidFill>
                <a:latin typeface="Calisto MT" panose="02040603050505030304" pitchFamily="18" charset="0"/>
              </a:rPr>
              <a:t>Orders $30,000 but not exceeding $60,000</a:t>
            </a:r>
          </a:p>
          <a:p>
            <a:r>
              <a:rPr lang="en-US" sz="2000" dirty="0">
                <a:solidFill>
                  <a:schemeClr val="tx1">
                    <a:lumMod val="85000"/>
                    <a:lumOff val="15000"/>
                  </a:schemeClr>
                </a:solidFill>
                <a:latin typeface="Calisto MT" panose="02040603050505030304" pitchFamily="18" charset="0"/>
              </a:rPr>
              <a:t>PO Type: TQ – Telephone Quotes ($30K - $60K) </a:t>
            </a:r>
          </a:p>
          <a:p>
            <a:r>
              <a:rPr lang="en-US" sz="2000" dirty="0">
                <a:solidFill>
                  <a:schemeClr val="tx1">
                    <a:lumMod val="85000"/>
                    <a:lumOff val="15000"/>
                  </a:schemeClr>
                </a:solidFill>
                <a:latin typeface="Calisto MT" panose="02040603050505030304" pitchFamily="18" charset="0"/>
              </a:rPr>
              <a:t>Purchase order is issued to vendor. </a:t>
            </a:r>
          </a:p>
          <a:p>
            <a:r>
              <a:rPr lang="en-US" sz="2000" dirty="0">
                <a:solidFill>
                  <a:schemeClr val="tx1">
                    <a:lumMod val="85000"/>
                    <a:lumOff val="15000"/>
                  </a:schemeClr>
                </a:solidFill>
                <a:latin typeface="Calisto MT" panose="02040603050505030304" pitchFamily="18" charset="0"/>
              </a:rPr>
              <a:t>Price quotations shall be solicited by the Requesting Department from three (3) or more bona fide, qualified vendors for purchases exceeding $30,000 but not exceeding $60,000. </a:t>
            </a:r>
          </a:p>
          <a:p>
            <a:r>
              <a:rPr lang="en-US" sz="2000" dirty="0">
                <a:solidFill>
                  <a:schemeClr val="tx1">
                    <a:lumMod val="85000"/>
                    <a:lumOff val="15000"/>
                  </a:schemeClr>
                </a:solidFill>
                <a:latin typeface="Calisto MT" panose="02040603050505030304" pitchFamily="18" charset="0"/>
              </a:rPr>
              <a:t>Quotations may be made by telephone, facsimile, written, or other means and shall be awarded on the basis of the lowest responsive quotation unless such quotation is impracticable or unreasonable. </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2756112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7FF47CB7-972F-479F-A36D-9E72D26EC8D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0D153B68-5844-490D-8E67-F616D6D721C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1766176" cy="2061837"/>
          </a:xfrm>
          <a:custGeom>
            <a:avLst/>
            <a:gdLst>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18446 w 10768629"/>
              <a:gd name="connsiteY143" fmla="*/ 1726895 h 1978172"/>
              <a:gd name="connsiteX144" fmla="*/ 4813657 w 10768629"/>
              <a:gd name="connsiteY144" fmla="*/ 1730706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18446 w 10768629"/>
              <a:gd name="connsiteY143" fmla="*/ 1726895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40853 w 10768629"/>
              <a:gd name="connsiteY141" fmla="*/ 1657958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232341 w 10768629"/>
              <a:gd name="connsiteY179" fmla="*/ 1785942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232341 w 10768629"/>
              <a:gd name="connsiteY179" fmla="*/ 1785942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9462 w 10768629"/>
              <a:gd name="connsiteY48" fmla="*/ 987106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0257 w 10768629"/>
              <a:gd name="connsiteY182" fmla="*/ 1789615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84330 h 1978172"/>
              <a:gd name="connsiteX182" fmla="*/ 1120257 w 10768629"/>
              <a:gd name="connsiteY182" fmla="*/ 1789615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0768629" h="1978172">
                <a:moveTo>
                  <a:pt x="0" y="0"/>
                </a:moveTo>
                <a:lnTo>
                  <a:pt x="10768629" y="0"/>
                </a:lnTo>
                <a:lnTo>
                  <a:pt x="10733254" y="31439"/>
                </a:lnTo>
                <a:lnTo>
                  <a:pt x="10727085" y="37910"/>
                </a:lnTo>
                <a:cubicBezTo>
                  <a:pt x="10712973" y="56080"/>
                  <a:pt x="10699457" y="78430"/>
                  <a:pt x="10675953" y="68623"/>
                </a:cubicBezTo>
                <a:cubicBezTo>
                  <a:pt x="10685972" y="89202"/>
                  <a:pt x="10641629" y="69781"/>
                  <a:pt x="10637091" y="90361"/>
                </a:cubicBezTo>
                <a:cubicBezTo>
                  <a:pt x="10635214" y="107005"/>
                  <a:pt x="10621323" y="104993"/>
                  <a:pt x="10610971" y="110764"/>
                </a:cubicBezTo>
                <a:cubicBezTo>
                  <a:pt x="10603980" y="127568"/>
                  <a:pt x="10551417" y="141180"/>
                  <a:pt x="10532872" y="138028"/>
                </a:cubicBezTo>
                <a:cubicBezTo>
                  <a:pt x="10480300" y="119072"/>
                  <a:pt x="10440532" y="186296"/>
                  <a:pt x="10398558" y="172911"/>
                </a:cubicBezTo>
                <a:cubicBezTo>
                  <a:pt x="10387708" y="174114"/>
                  <a:pt x="10378792" y="177646"/>
                  <a:pt x="10371128" y="182609"/>
                </a:cubicBezTo>
                <a:lnTo>
                  <a:pt x="10352178" y="199976"/>
                </a:lnTo>
                <a:lnTo>
                  <a:pt x="10351815" y="211879"/>
                </a:lnTo>
                <a:lnTo>
                  <a:pt x="10337471" y="218661"/>
                </a:lnTo>
                <a:lnTo>
                  <a:pt x="10334625" y="222351"/>
                </a:lnTo>
                <a:cubicBezTo>
                  <a:pt x="10321108" y="225227"/>
                  <a:pt x="10278615" y="228401"/>
                  <a:pt x="10256365" y="235917"/>
                </a:cubicBezTo>
                <a:cubicBezTo>
                  <a:pt x="10218136" y="258033"/>
                  <a:pt x="10224552" y="209685"/>
                  <a:pt x="10201127" y="267448"/>
                </a:cubicBezTo>
                <a:cubicBezTo>
                  <a:pt x="10121320" y="273476"/>
                  <a:pt x="10040763" y="345580"/>
                  <a:pt x="9961218" y="326720"/>
                </a:cubicBezTo>
                <a:cubicBezTo>
                  <a:pt x="9980173" y="341621"/>
                  <a:pt x="9883038" y="318484"/>
                  <a:pt x="9859715" y="355698"/>
                </a:cubicBezTo>
                <a:cubicBezTo>
                  <a:pt x="9812822" y="367758"/>
                  <a:pt x="9752089" y="383830"/>
                  <a:pt x="9679867" y="399081"/>
                </a:cubicBezTo>
                <a:cubicBezTo>
                  <a:pt x="9618357" y="415668"/>
                  <a:pt x="9525492" y="446315"/>
                  <a:pt x="9490654" y="455225"/>
                </a:cubicBezTo>
                <a:lnTo>
                  <a:pt x="9470837" y="452539"/>
                </a:lnTo>
                <a:lnTo>
                  <a:pt x="9469082" y="454891"/>
                </a:lnTo>
                <a:cubicBezTo>
                  <a:pt x="9460057" y="461184"/>
                  <a:pt x="9453495" y="461729"/>
                  <a:pt x="9448038" y="459733"/>
                </a:cubicBezTo>
                <a:lnTo>
                  <a:pt x="9396821" y="455795"/>
                </a:lnTo>
                <a:lnTo>
                  <a:pt x="9392197" y="459796"/>
                </a:lnTo>
                <a:lnTo>
                  <a:pt x="9347994" y="464462"/>
                </a:lnTo>
                <a:cubicBezTo>
                  <a:pt x="9347959" y="465155"/>
                  <a:pt x="9347925" y="465846"/>
                  <a:pt x="9347889" y="466539"/>
                </a:cubicBezTo>
                <a:cubicBezTo>
                  <a:pt x="9346648" y="471307"/>
                  <a:pt x="9343831" y="475025"/>
                  <a:pt x="9337639" y="476654"/>
                </a:cubicBezTo>
                <a:cubicBezTo>
                  <a:pt x="9354547" y="503661"/>
                  <a:pt x="9307720" y="510631"/>
                  <a:pt x="9287964" y="513052"/>
                </a:cubicBezTo>
                <a:cubicBezTo>
                  <a:pt x="9269905" y="526173"/>
                  <a:pt x="9245386" y="544358"/>
                  <a:pt x="9229283" y="555377"/>
                </a:cubicBezTo>
                <a:lnTo>
                  <a:pt x="9220274" y="557502"/>
                </a:lnTo>
                <a:cubicBezTo>
                  <a:pt x="9220250" y="557668"/>
                  <a:pt x="9220226" y="557835"/>
                  <a:pt x="9220202" y="558001"/>
                </a:cubicBezTo>
                <a:cubicBezTo>
                  <a:pt x="9218468" y="559434"/>
                  <a:pt x="9215591" y="560497"/>
                  <a:pt x="9210908" y="561147"/>
                </a:cubicBezTo>
                <a:lnTo>
                  <a:pt x="9186374" y="565502"/>
                </a:lnTo>
                <a:lnTo>
                  <a:pt x="9181058" y="569943"/>
                </a:lnTo>
                <a:lnTo>
                  <a:pt x="9167549" y="584727"/>
                </a:lnTo>
                <a:lnTo>
                  <a:pt x="9149110" y="598906"/>
                </a:lnTo>
                <a:cubicBezTo>
                  <a:pt x="9133575" y="594395"/>
                  <a:pt x="9087390" y="636567"/>
                  <a:pt x="9078556" y="644039"/>
                </a:cubicBezTo>
                <a:lnTo>
                  <a:pt x="8996399" y="690055"/>
                </a:lnTo>
                <a:cubicBezTo>
                  <a:pt x="8913147" y="777045"/>
                  <a:pt x="8867993" y="772591"/>
                  <a:pt x="8803791" y="813860"/>
                </a:cubicBezTo>
                <a:cubicBezTo>
                  <a:pt x="8745270" y="819906"/>
                  <a:pt x="8690049" y="823612"/>
                  <a:pt x="8636202" y="848463"/>
                </a:cubicBezTo>
                <a:cubicBezTo>
                  <a:pt x="8594799" y="860014"/>
                  <a:pt x="8568613" y="864779"/>
                  <a:pt x="8555372" y="883171"/>
                </a:cubicBezTo>
                <a:lnTo>
                  <a:pt x="8507229" y="901665"/>
                </a:lnTo>
                <a:lnTo>
                  <a:pt x="8428473" y="927985"/>
                </a:lnTo>
                <a:cubicBezTo>
                  <a:pt x="8428287" y="929817"/>
                  <a:pt x="8428100" y="931648"/>
                  <a:pt x="8427914" y="933480"/>
                </a:cubicBezTo>
                <a:lnTo>
                  <a:pt x="8420327" y="941984"/>
                </a:lnTo>
                <a:lnTo>
                  <a:pt x="8394729" y="948347"/>
                </a:lnTo>
                <a:lnTo>
                  <a:pt x="8380548" y="987916"/>
                </a:lnTo>
                <a:lnTo>
                  <a:pt x="8375330" y="965444"/>
                </a:lnTo>
                <a:cubicBezTo>
                  <a:pt x="8372375" y="964202"/>
                  <a:pt x="8344433" y="977378"/>
                  <a:pt x="8340796" y="980522"/>
                </a:cubicBezTo>
                <a:cubicBezTo>
                  <a:pt x="8328292" y="982128"/>
                  <a:pt x="8319237" y="991089"/>
                  <a:pt x="8304438" y="996739"/>
                </a:cubicBezTo>
                <a:cubicBezTo>
                  <a:pt x="8297193" y="1005683"/>
                  <a:pt x="8289328" y="1014568"/>
                  <a:pt x="8280929" y="1023089"/>
                </a:cubicBezTo>
                <a:lnTo>
                  <a:pt x="8275760" y="1027772"/>
                </a:lnTo>
                <a:lnTo>
                  <a:pt x="8275478" y="1027605"/>
                </a:lnTo>
                <a:cubicBezTo>
                  <a:pt x="8273970" y="1028076"/>
                  <a:pt x="8251461" y="1029408"/>
                  <a:pt x="8249003" y="1032033"/>
                </a:cubicBezTo>
                <a:lnTo>
                  <a:pt x="8203836" y="1037347"/>
                </a:lnTo>
                <a:cubicBezTo>
                  <a:pt x="8172789" y="1049890"/>
                  <a:pt x="8148166" y="1034625"/>
                  <a:pt x="8122936" y="1063113"/>
                </a:cubicBezTo>
                <a:cubicBezTo>
                  <a:pt x="8093850" y="1074757"/>
                  <a:pt x="8066781" y="1075350"/>
                  <a:pt x="8043658" y="1092746"/>
                </a:cubicBezTo>
                <a:cubicBezTo>
                  <a:pt x="8032157" y="1089174"/>
                  <a:pt x="8022145" y="1089998"/>
                  <a:pt x="8015351" y="1105478"/>
                </a:cubicBezTo>
                <a:cubicBezTo>
                  <a:pt x="7987544" y="1113006"/>
                  <a:pt x="7977708" y="1099152"/>
                  <a:pt x="7963145" y="1119346"/>
                </a:cubicBezTo>
                <a:cubicBezTo>
                  <a:pt x="7942622" y="1098880"/>
                  <a:pt x="7943760" y="1109516"/>
                  <a:pt x="7938145" y="1120225"/>
                </a:cubicBezTo>
                <a:lnTo>
                  <a:pt x="7937238" y="1121204"/>
                </a:lnTo>
                <a:lnTo>
                  <a:pt x="7934398" y="1118240"/>
                </a:lnTo>
                <a:lnTo>
                  <a:pt x="7918248" y="1124371"/>
                </a:lnTo>
                <a:lnTo>
                  <a:pt x="7914119" y="1127653"/>
                </a:lnTo>
                <a:cubicBezTo>
                  <a:pt x="7911201" y="1129547"/>
                  <a:pt x="7909169" y="1130331"/>
                  <a:pt x="7907658" y="1130350"/>
                </a:cubicBezTo>
                <a:lnTo>
                  <a:pt x="7907434" y="1130103"/>
                </a:lnTo>
                <a:lnTo>
                  <a:pt x="7901508" y="1133245"/>
                </a:lnTo>
                <a:cubicBezTo>
                  <a:pt x="7891644" y="1139271"/>
                  <a:pt x="7882185" y="1145815"/>
                  <a:pt x="7873287" y="1152609"/>
                </a:cubicBezTo>
                <a:cubicBezTo>
                  <a:pt x="7864672" y="1141906"/>
                  <a:pt x="7845199" y="1159242"/>
                  <a:pt x="7834833" y="1153868"/>
                </a:cubicBezTo>
                <a:lnTo>
                  <a:pt x="7828661" y="1139994"/>
                </a:lnTo>
                <a:lnTo>
                  <a:pt x="7823966" y="1143178"/>
                </a:lnTo>
                <a:lnTo>
                  <a:pt x="7815078" y="1151776"/>
                </a:lnTo>
                <a:cubicBezTo>
                  <a:pt x="7813692" y="1152943"/>
                  <a:pt x="7812687" y="1153116"/>
                  <a:pt x="7812026" y="1151522"/>
                </a:cubicBezTo>
                <a:cubicBezTo>
                  <a:pt x="7806555" y="1153054"/>
                  <a:pt x="7788673" y="1159989"/>
                  <a:pt x="7782249" y="1160970"/>
                </a:cubicBezTo>
                <a:lnTo>
                  <a:pt x="7773476" y="1157414"/>
                </a:lnTo>
                <a:lnTo>
                  <a:pt x="7769600" y="1157365"/>
                </a:lnTo>
                <a:lnTo>
                  <a:pt x="7752631" y="1172815"/>
                </a:lnTo>
                <a:lnTo>
                  <a:pt x="7739392" y="1192062"/>
                </a:lnTo>
                <a:lnTo>
                  <a:pt x="7677677" y="1216394"/>
                </a:lnTo>
                <a:lnTo>
                  <a:pt x="7586920" y="1261888"/>
                </a:lnTo>
                <a:cubicBezTo>
                  <a:pt x="7556723" y="1298911"/>
                  <a:pt x="7489187" y="1284518"/>
                  <a:pt x="7486100" y="1292563"/>
                </a:cubicBezTo>
                <a:cubicBezTo>
                  <a:pt x="7454875" y="1308356"/>
                  <a:pt x="7453335" y="1326361"/>
                  <a:pt x="7411323" y="1340732"/>
                </a:cubicBezTo>
                <a:cubicBezTo>
                  <a:pt x="7372519" y="1390006"/>
                  <a:pt x="7288617" y="1403664"/>
                  <a:pt x="7240698" y="1438832"/>
                </a:cubicBezTo>
                <a:cubicBezTo>
                  <a:pt x="7206467" y="1417136"/>
                  <a:pt x="7227555" y="1441678"/>
                  <a:pt x="7197675" y="1447530"/>
                </a:cubicBezTo>
                <a:cubicBezTo>
                  <a:pt x="7211601" y="1474927"/>
                  <a:pt x="7159483" y="1444981"/>
                  <a:pt x="7164788" y="1480293"/>
                </a:cubicBezTo>
                <a:cubicBezTo>
                  <a:pt x="7159184" y="1480240"/>
                  <a:pt x="7153584" y="1479075"/>
                  <a:pt x="7147929" y="1477641"/>
                </a:cubicBezTo>
                <a:lnTo>
                  <a:pt x="7144965" y="1476908"/>
                </a:lnTo>
                <a:lnTo>
                  <a:pt x="7134299" y="1479969"/>
                </a:lnTo>
                <a:lnTo>
                  <a:pt x="7129809" y="1473339"/>
                </a:lnTo>
                <a:lnTo>
                  <a:pt x="7112688" y="1472575"/>
                </a:lnTo>
                <a:cubicBezTo>
                  <a:pt x="7106506" y="1473449"/>
                  <a:pt x="7100123" y="1475741"/>
                  <a:pt x="7093470" y="1480300"/>
                </a:cubicBezTo>
                <a:cubicBezTo>
                  <a:pt x="7079039" y="1501274"/>
                  <a:pt x="7048991" y="1495718"/>
                  <a:pt x="7025034" y="1506934"/>
                </a:cubicBezTo>
                <a:lnTo>
                  <a:pt x="7014783" y="1515868"/>
                </a:lnTo>
                <a:lnTo>
                  <a:pt x="6979706" y="1523511"/>
                </a:lnTo>
                <a:lnTo>
                  <a:pt x="6977890" y="1525793"/>
                </a:lnTo>
                <a:cubicBezTo>
                  <a:pt x="6971996" y="1527914"/>
                  <a:pt x="6959488" y="1529941"/>
                  <a:pt x="6944339" y="1536237"/>
                </a:cubicBezTo>
                <a:lnTo>
                  <a:pt x="6886996" y="1563569"/>
                </a:lnTo>
                <a:lnTo>
                  <a:pt x="6874510" y="1558469"/>
                </a:lnTo>
                <a:lnTo>
                  <a:pt x="6871943" y="1554651"/>
                </a:lnTo>
                <a:lnTo>
                  <a:pt x="6856174" y="1562024"/>
                </a:lnTo>
                <a:lnTo>
                  <a:pt x="6842321" y="1560554"/>
                </a:lnTo>
                <a:lnTo>
                  <a:pt x="6832713" y="1569357"/>
                </a:lnTo>
                <a:lnTo>
                  <a:pt x="6816351" y="1571495"/>
                </a:lnTo>
                <a:cubicBezTo>
                  <a:pt x="6810216" y="1571510"/>
                  <a:pt x="6803310" y="1571324"/>
                  <a:pt x="6795800" y="1572010"/>
                </a:cubicBezTo>
                <a:lnTo>
                  <a:pt x="6777546" y="1568661"/>
                </a:lnTo>
                <a:lnTo>
                  <a:pt x="6751528" y="1574143"/>
                </a:lnTo>
                <a:cubicBezTo>
                  <a:pt x="6731455" y="1578562"/>
                  <a:pt x="6712054" y="1582098"/>
                  <a:pt x="6691966" y="1582255"/>
                </a:cubicBezTo>
                <a:cubicBezTo>
                  <a:pt x="6677921" y="1590738"/>
                  <a:pt x="6663787" y="1595441"/>
                  <a:pt x="6646941" y="1588471"/>
                </a:cubicBezTo>
                <a:cubicBezTo>
                  <a:pt x="6605135" y="1597971"/>
                  <a:pt x="6598373" y="1612583"/>
                  <a:pt x="6568576" y="1606488"/>
                </a:cubicBezTo>
                <a:cubicBezTo>
                  <a:pt x="6562510" y="1614734"/>
                  <a:pt x="6558067" y="1619360"/>
                  <a:pt x="6554358" y="1621701"/>
                </a:cubicBezTo>
                <a:cubicBezTo>
                  <a:pt x="6543227" y="1628727"/>
                  <a:pt x="6538724" y="1615196"/>
                  <a:pt x="6516968" y="1617195"/>
                </a:cubicBezTo>
                <a:cubicBezTo>
                  <a:pt x="6493173" y="1617368"/>
                  <a:pt x="6528193" y="1598652"/>
                  <a:pt x="6506479" y="1602227"/>
                </a:cubicBezTo>
                <a:cubicBezTo>
                  <a:pt x="6486674" y="1613929"/>
                  <a:pt x="6478484" y="1593997"/>
                  <a:pt x="6458436" y="1607332"/>
                </a:cubicBezTo>
                <a:cubicBezTo>
                  <a:pt x="6471168" y="1620800"/>
                  <a:pt x="6410323" y="1615478"/>
                  <a:pt x="6414786" y="1628815"/>
                </a:cubicBezTo>
                <a:cubicBezTo>
                  <a:pt x="6385942" y="1615041"/>
                  <a:pt x="6386569" y="1640238"/>
                  <a:pt x="6357085" y="1640846"/>
                </a:cubicBezTo>
                <a:cubicBezTo>
                  <a:pt x="6341163" y="1636809"/>
                  <a:pt x="6331497" y="1637754"/>
                  <a:pt x="6322636" y="1648213"/>
                </a:cubicBezTo>
                <a:cubicBezTo>
                  <a:pt x="6248448" y="1627802"/>
                  <a:pt x="6286748" y="1654976"/>
                  <a:pt x="6226172" y="1654676"/>
                </a:cubicBezTo>
                <a:lnTo>
                  <a:pt x="6221217" y="1654506"/>
                </a:lnTo>
                <a:lnTo>
                  <a:pt x="6204956" y="1664280"/>
                </a:lnTo>
                <a:cubicBezTo>
                  <a:pt x="6204728" y="1665114"/>
                  <a:pt x="6204498" y="1665947"/>
                  <a:pt x="6204270" y="1666782"/>
                </a:cubicBezTo>
                <a:lnTo>
                  <a:pt x="6143810" y="1661963"/>
                </a:lnTo>
                <a:lnTo>
                  <a:pt x="6136560" y="1665728"/>
                </a:lnTo>
                <a:lnTo>
                  <a:pt x="6096155" y="1656951"/>
                </a:lnTo>
                <a:lnTo>
                  <a:pt x="6075812" y="1655422"/>
                </a:lnTo>
                <a:lnTo>
                  <a:pt x="6039495" y="1649680"/>
                </a:lnTo>
                <a:lnTo>
                  <a:pt x="6036523" y="1652121"/>
                </a:lnTo>
                <a:lnTo>
                  <a:pt x="6029328" y="1649904"/>
                </a:lnTo>
                <a:lnTo>
                  <a:pt x="6024075" y="1652779"/>
                </a:lnTo>
                <a:lnTo>
                  <a:pt x="6018085" y="1652030"/>
                </a:lnTo>
                <a:cubicBezTo>
                  <a:pt x="6006658" y="1653831"/>
                  <a:pt x="5968194" y="1662035"/>
                  <a:pt x="5955513" y="1663584"/>
                </a:cubicBezTo>
                <a:lnTo>
                  <a:pt x="5941996" y="1661326"/>
                </a:lnTo>
                <a:lnTo>
                  <a:pt x="5931789" y="1669915"/>
                </a:lnTo>
                <a:lnTo>
                  <a:pt x="5888686" y="1672175"/>
                </a:lnTo>
                <a:lnTo>
                  <a:pt x="5873794" y="1665454"/>
                </a:lnTo>
                <a:lnTo>
                  <a:pt x="5860022" y="1660635"/>
                </a:lnTo>
                <a:lnTo>
                  <a:pt x="5858237" y="1660649"/>
                </a:lnTo>
                <a:lnTo>
                  <a:pt x="5840319" y="1660798"/>
                </a:lnTo>
                <a:lnTo>
                  <a:pt x="5806984" y="1661075"/>
                </a:lnTo>
                <a:cubicBezTo>
                  <a:pt x="5785708" y="1661533"/>
                  <a:pt x="5764126" y="1662974"/>
                  <a:pt x="5742351" y="1667489"/>
                </a:cubicBezTo>
                <a:cubicBezTo>
                  <a:pt x="5659069" y="1645168"/>
                  <a:pt x="5615134" y="1706361"/>
                  <a:pt x="5521171" y="1671626"/>
                </a:cubicBezTo>
                <a:cubicBezTo>
                  <a:pt x="5491803" y="1671296"/>
                  <a:pt x="5498089" y="1662666"/>
                  <a:pt x="5457384" y="1683952"/>
                </a:cubicBezTo>
                <a:cubicBezTo>
                  <a:pt x="5356959" y="1699287"/>
                  <a:pt x="5078905" y="1774579"/>
                  <a:pt x="4950070" y="1748401"/>
                </a:cubicBezTo>
                <a:cubicBezTo>
                  <a:pt x="4918276" y="1752255"/>
                  <a:pt x="4891043" y="1756936"/>
                  <a:pt x="4872172" y="1757222"/>
                </a:cubicBezTo>
                <a:lnTo>
                  <a:pt x="4809524" y="1761033"/>
                </a:lnTo>
                <a:cubicBezTo>
                  <a:pt x="4791324" y="1772975"/>
                  <a:pt x="4777258" y="1754591"/>
                  <a:pt x="4759058" y="1766533"/>
                </a:cubicBezTo>
                <a:cubicBezTo>
                  <a:pt x="4747481" y="1770744"/>
                  <a:pt x="4734604" y="1772921"/>
                  <a:pt x="4719749" y="1771811"/>
                </a:cubicBezTo>
                <a:cubicBezTo>
                  <a:pt x="4671168" y="1780243"/>
                  <a:pt x="4634134" y="1775931"/>
                  <a:pt x="4568686" y="1786141"/>
                </a:cubicBezTo>
                <a:cubicBezTo>
                  <a:pt x="4544667" y="1777910"/>
                  <a:pt x="4432547" y="1778168"/>
                  <a:pt x="4418751" y="1796932"/>
                </a:cubicBezTo>
                <a:cubicBezTo>
                  <a:pt x="4403360" y="1801488"/>
                  <a:pt x="4385278" y="1795746"/>
                  <a:pt x="4378377" y="1815528"/>
                </a:cubicBezTo>
                <a:cubicBezTo>
                  <a:pt x="4366870" y="1839461"/>
                  <a:pt x="4337372" y="1814003"/>
                  <a:pt x="4320575" y="1832722"/>
                </a:cubicBezTo>
                <a:cubicBezTo>
                  <a:pt x="4277898" y="1857053"/>
                  <a:pt x="4243945" y="1846759"/>
                  <a:pt x="4211935" y="1860177"/>
                </a:cubicBezTo>
                <a:cubicBezTo>
                  <a:pt x="4181519" y="1859584"/>
                  <a:pt x="4171342" y="1859762"/>
                  <a:pt x="4101228" y="1868717"/>
                </a:cubicBezTo>
                <a:cubicBezTo>
                  <a:pt x="4080159" y="1876188"/>
                  <a:pt x="4039427" y="1877381"/>
                  <a:pt x="3973223" y="1881015"/>
                </a:cubicBezTo>
                <a:cubicBezTo>
                  <a:pt x="3971330" y="1884974"/>
                  <a:pt x="3952843" y="1879225"/>
                  <a:pt x="3900992" y="1880603"/>
                </a:cubicBezTo>
                <a:cubicBezTo>
                  <a:pt x="3849141" y="1881981"/>
                  <a:pt x="3740060" y="1895686"/>
                  <a:pt x="3662119" y="1889285"/>
                </a:cubicBezTo>
                <a:cubicBezTo>
                  <a:pt x="3565155" y="1881322"/>
                  <a:pt x="3613412" y="1915150"/>
                  <a:pt x="3496919" y="1873180"/>
                </a:cubicBezTo>
                <a:cubicBezTo>
                  <a:pt x="3488062" y="1895719"/>
                  <a:pt x="3474293" y="1876288"/>
                  <a:pt x="3449433" y="1889681"/>
                </a:cubicBezTo>
                <a:cubicBezTo>
                  <a:pt x="3406553" y="1891629"/>
                  <a:pt x="3413217" y="1897797"/>
                  <a:pt x="3369766" y="1916653"/>
                </a:cubicBezTo>
                <a:cubicBezTo>
                  <a:pt x="3338805" y="1929531"/>
                  <a:pt x="3289487" y="1928617"/>
                  <a:pt x="3269672" y="1938036"/>
                </a:cubicBezTo>
                <a:lnTo>
                  <a:pt x="3224897" y="1943733"/>
                </a:lnTo>
                <a:cubicBezTo>
                  <a:pt x="3188693" y="1949271"/>
                  <a:pt x="3178540" y="1909145"/>
                  <a:pt x="3161463" y="1946591"/>
                </a:cubicBezTo>
                <a:lnTo>
                  <a:pt x="3112044" y="1935614"/>
                </a:lnTo>
                <a:lnTo>
                  <a:pt x="3069716" y="1930463"/>
                </a:lnTo>
                <a:cubicBezTo>
                  <a:pt x="3049937" y="1924285"/>
                  <a:pt x="3047816" y="1925644"/>
                  <a:pt x="3005773" y="1915878"/>
                </a:cubicBezTo>
                <a:cubicBezTo>
                  <a:pt x="2978838" y="1921092"/>
                  <a:pt x="2967972" y="1927319"/>
                  <a:pt x="2897201" y="1926772"/>
                </a:cubicBezTo>
                <a:lnTo>
                  <a:pt x="2783891" y="1931749"/>
                </a:lnTo>
                <a:cubicBezTo>
                  <a:pt x="2753098" y="1932794"/>
                  <a:pt x="2731621" y="1915151"/>
                  <a:pt x="2712447" y="1933044"/>
                </a:cubicBezTo>
                <a:cubicBezTo>
                  <a:pt x="2621923" y="1990472"/>
                  <a:pt x="2637976" y="1949546"/>
                  <a:pt x="2560151" y="1963609"/>
                </a:cubicBezTo>
                <a:cubicBezTo>
                  <a:pt x="2472084" y="1973456"/>
                  <a:pt x="2423631" y="1962133"/>
                  <a:pt x="2367221" y="1971884"/>
                </a:cubicBezTo>
                <a:cubicBezTo>
                  <a:pt x="2355331" y="1950582"/>
                  <a:pt x="2295649" y="1950006"/>
                  <a:pt x="2272130" y="1961162"/>
                </a:cubicBezTo>
                <a:cubicBezTo>
                  <a:pt x="2229336" y="1964326"/>
                  <a:pt x="2232627" y="1943953"/>
                  <a:pt x="2189404" y="1978172"/>
                </a:cubicBezTo>
                <a:cubicBezTo>
                  <a:pt x="2153824" y="1968017"/>
                  <a:pt x="2114605" y="1969166"/>
                  <a:pt x="2077704" y="1965002"/>
                </a:cubicBezTo>
                <a:cubicBezTo>
                  <a:pt x="2053064" y="1962036"/>
                  <a:pt x="2051584" y="1971011"/>
                  <a:pt x="2033299" y="1969042"/>
                </a:cubicBezTo>
                <a:cubicBezTo>
                  <a:pt x="2015014" y="1967073"/>
                  <a:pt x="1998956" y="1958903"/>
                  <a:pt x="1967996" y="1953187"/>
                </a:cubicBezTo>
                <a:cubicBezTo>
                  <a:pt x="1924117" y="1970917"/>
                  <a:pt x="1915668" y="1940297"/>
                  <a:pt x="1855805" y="1926082"/>
                </a:cubicBezTo>
                <a:cubicBezTo>
                  <a:pt x="1830663" y="1943732"/>
                  <a:pt x="1810564" y="1935694"/>
                  <a:pt x="1790957" y="1919460"/>
                </a:cubicBezTo>
                <a:cubicBezTo>
                  <a:pt x="1732588" y="1924884"/>
                  <a:pt x="1679506" y="1900619"/>
                  <a:pt x="1613978" y="1891581"/>
                </a:cubicBezTo>
                <a:cubicBezTo>
                  <a:pt x="1542961" y="1912227"/>
                  <a:pt x="1506863" y="1865666"/>
                  <a:pt x="1436831" y="1856201"/>
                </a:cubicBezTo>
                <a:cubicBezTo>
                  <a:pt x="1409149" y="1862955"/>
                  <a:pt x="1416370" y="1829853"/>
                  <a:pt x="1357365" y="1832140"/>
                </a:cubicBezTo>
                <a:cubicBezTo>
                  <a:pt x="1285880" y="1811785"/>
                  <a:pt x="1273193" y="1786872"/>
                  <a:pt x="1232341" y="1785942"/>
                </a:cubicBezTo>
                <a:cubicBezTo>
                  <a:pt x="1223903" y="1792798"/>
                  <a:pt x="1160576" y="1793911"/>
                  <a:pt x="1162595" y="1784330"/>
                </a:cubicBezTo>
                <a:cubicBezTo>
                  <a:pt x="1153167" y="1787110"/>
                  <a:pt x="1122206" y="1805077"/>
                  <a:pt x="1120257" y="1789615"/>
                </a:cubicBezTo>
                <a:cubicBezTo>
                  <a:pt x="1073149" y="1786750"/>
                  <a:pt x="1034361" y="1768718"/>
                  <a:pt x="991903" y="1786741"/>
                </a:cubicBezTo>
                <a:cubicBezTo>
                  <a:pt x="966383" y="1781126"/>
                  <a:pt x="949501" y="1800915"/>
                  <a:pt x="883960" y="1809389"/>
                </a:cubicBezTo>
                <a:cubicBezTo>
                  <a:pt x="836064" y="1808194"/>
                  <a:pt x="826980" y="1826610"/>
                  <a:pt x="766531" y="1805053"/>
                </a:cubicBezTo>
                <a:cubicBezTo>
                  <a:pt x="732778" y="1801141"/>
                  <a:pt x="694055" y="1787044"/>
                  <a:pt x="669779" y="1800537"/>
                </a:cubicBezTo>
                <a:cubicBezTo>
                  <a:pt x="645252" y="1794709"/>
                  <a:pt x="563495" y="1813232"/>
                  <a:pt x="523898" y="1811085"/>
                </a:cubicBezTo>
                <a:cubicBezTo>
                  <a:pt x="457555" y="1798530"/>
                  <a:pt x="395227" y="1824052"/>
                  <a:pt x="360251" y="1830735"/>
                </a:cubicBezTo>
                <a:cubicBezTo>
                  <a:pt x="313564" y="1825583"/>
                  <a:pt x="298281" y="1811622"/>
                  <a:pt x="255207" y="1818275"/>
                </a:cubicBezTo>
                <a:cubicBezTo>
                  <a:pt x="206572" y="1839769"/>
                  <a:pt x="160277" y="1836800"/>
                  <a:pt x="101803" y="1870647"/>
                </a:cubicBezTo>
                <a:cubicBezTo>
                  <a:pt x="85849" y="1910002"/>
                  <a:pt x="27997" y="1845258"/>
                  <a:pt x="25397" y="1888443"/>
                </a:cubicBezTo>
                <a:cubicBezTo>
                  <a:pt x="19096" y="1881154"/>
                  <a:pt x="11260" y="1878398"/>
                  <a:pt x="2370" y="1878311"/>
                </a:cubicBezTo>
                <a:lnTo>
                  <a:pt x="0" y="1878785"/>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6EB55481-1F21-DC91-4625-8245A17FBEC3}"/>
              </a:ext>
            </a:extLst>
          </p:cNvPr>
          <p:cNvSpPr>
            <a:spLocks noGrp="1"/>
          </p:cNvSpPr>
          <p:nvPr>
            <p:ph type="title"/>
          </p:nvPr>
        </p:nvSpPr>
        <p:spPr>
          <a:xfrm>
            <a:off x="1137034" y="609597"/>
            <a:ext cx="9392421" cy="1330841"/>
          </a:xfrm>
        </p:spPr>
        <p:txBody>
          <a:bodyPr>
            <a:normAutofit/>
          </a:bodyPr>
          <a:lstStyle/>
          <a:p>
            <a:r>
              <a:rPr lang="en-US" dirty="0">
                <a:solidFill>
                  <a:srgbClr val="7030A0"/>
                </a:solidFill>
                <a:latin typeface="Calisto MT" panose="02040603050505030304" pitchFamily="18" charset="0"/>
              </a:rPr>
              <a:t>Telephone Quotes	</a:t>
            </a:r>
          </a:p>
        </p:txBody>
      </p:sp>
      <p:sp>
        <p:nvSpPr>
          <p:cNvPr id="3" name="Content Placeholder 2">
            <a:extLst>
              <a:ext uri="{FF2B5EF4-FFF2-40B4-BE49-F238E27FC236}">
                <a16:creationId xmlns:a16="http://schemas.microsoft.com/office/drawing/2014/main" id="{DC1F40BA-4DFC-9D84-306A-3A047305765E}"/>
              </a:ext>
            </a:extLst>
          </p:cNvPr>
          <p:cNvSpPr>
            <a:spLocks noGrp="1"/>
          </p:cNvSpPr>
          <p:nvPr>
            <p:ph idx="1"/>
          </p:nvPr>
        </p:nvSpPr>
        <p:spPr>
          <a:xfrm>
            <a:off x="932688" y="2184914"/>
            <a:ext cx="6720840" cy="3931221"/>
          </a:xfrm>
        </p:spPr>
        <p:txBody>
          <a:bodyPr>
            <a:normAutofit fontScale="92500" lnSpcReduction="10000"/>
          </a:bodyPr>
          <a:lstStyle/>
          <a:p>
            <a:r>
              <a:rPr lang="en-US" sz="1400" dirty="0">
                <a:latin typeface="Calisto MT" panose="02040603050505030304" pitchFamily="18" charset="0"/>
              </a:rPr>
              <a:t>The following are required to complete the procurement process: </a:t>
            </a:r>
          </a:p>
          <a:p>
            <a:pPr lvl="1">
              <a:buAutoNum type="arabicPeriod"/>
            </a:pPr>
            <a:r>
              <a:rPr lang="en-US" sz="1400" dirty="0">
                <a:latin typeface="Calisto MT" panose="02040603050505030304" pitchFamily="18" charset="0"/>
              </a:rPr>
              <a:t>Completed and Approved Purchase Requisition. Must be entered in Banner with all appropriate approvals. </a:t>
            </a:r>
          </a:p>
          <a:p>
            <a:pPr lvl="2"/>
            <a:r>
              <a:rPr lang="en-US" sz="1400" dirty="0">
                <a:latin typeface="Calisto MT" panose="02040603050505030304" pitchFamily="18" charset="0"/>
              </a:rPr>
              <a:t>Must enter Quote Number in Document Text. </a:t>
            </a:r>
          </a:p>
          <a:p>
            <a:pPr lvl="2"/>
            <a:r>
              <a:rPr lang="en-US" sz="1400" dirty="0">
                <a:latin typeface="Calisto MT" panose="02040603050505030304" pitchFamily="18" charset="0"/>
              </a:rPr>
              <a:t>Include detailed description of goods or services, account codes, and vendor information. </a:t>
            </a:r>
          </a:p>
          <a:p>
            <a:pPr marL="457200" lvl="1" indent="0">
              <a:buNone/>
            </a:pPr>
            <a:r>
              <a:rPr lang="en-US" sz="1400" dirty="0">
                <a:latin typeface="Calisto MT" panose="02040603050505030304" pitchFamily="18" charset="0"/>
              </a:rPr>
              <a:t>2. Supporting Documentation: </a:t>
            </a:r>
          </a:p>
          <a:p>
            <a:pPr lvl="2"/>
            <a:r>
              <a:rPr lang="en-US" sz="1400" dirty="0">
                <a:latin typeface="Calisto MT" panose="02040603050505030304" pitchFamily="18" charset="0"/>
              </a:rPr>
              <a:t>Signed Telephone Quotation Tabulation form (Purchasing website under General Forms).</a:t>
            </a:r>
          </a:p>
          <a:p>
            <a:pPr lvl="2"/>
            <a:r>
              <a:rPr lang="en-US" sz="1400" dirty="0">
                <a:latin typeface="Calisto MT" panose="02040603050505030304" pitchFamily="18" charset="0"/>
              </a:rPr>
              <a:t>Email original quote from successful vendor to Purchasing at purchasing@nsula.edu. </a:t>
            </a:r>
          </a:p>
          <a:p>
            <a:pPr marL="457200" lvl="1" indent="0">
              <a:buNone/>
            </a:pPr>
            <a:r>
              <a:rPr lang="en-US" sz="1400" dirty="0">
                <a:latin typeface="Calisto MT" panose="02040603050505030304" pitchFamily="18" charset="0"/>
              </a:rPr>
              <a:t>3. Purchase Order:</a:t>
            </a:r>
          </a:p>
          <a:p>
            <a:pPr lvl="2"/>
            <a:r>
              <a:rPr lang="en-US" sz="1400" dirty="0">
                <a:latin typeface="Calisto MT" panose="02040603050505030304" pitchFamily="18" charset="0"/>
              </a:rPr>
              <a:t>Purchasing will issue an official Purchase Order and email it to the vendor. </a:t>
            </a:r>
          </a:p>
          <a:p>
            <a:pPr marL="457200" lvl="1" indent="0">
              <a:buNone/>
            </a:pPr>
            <a:r>
              <a:rPr lang="en-US" sz="1400" dirty="0">
                <a:latin typeface="Calisto MT" panose="02040603050505030304" pitchFamily="18" charset="0"/>
              </a:rPr>
              <a:t>4. Invoice Submission:</a:t>
            </a:r>
          </a:p>
          <a:p>
            <a:pPr lvl="2"/>
            <a:r>
              <a:rPr lang="en-US" sz="1400" dirty="0">
                <a:latin typeface="Calisto MT" panose="02040603050505030304" pitchFamily="18" charset="0"/>
              </a:rPr>
              <a:t>Send the original invoice or receipt to Business Affairs – Accounts Payable. </a:t>
            </a:r>
            <a:endParaRPr lang="en-US" sz="900" dirty="0">
              <a:latin typeface="Calisto MT" panose="02040603050505030304" pitchFamily="18" charset="0"/>
            </a:endParaRPr>
          </a:p>
          <a:p>
            <a:pPr marL="457200" lvl="1" indent="0">
              <a:buNone/>
            </a:pPr>
            <a:r>
              <a:rPr lang="en-US" sz="1400" dirty="0">
                <a:latin typeface="Calisto MT" panose="02040603050505030304" pitchFamily="18" charset="0"/>
              </a:rPr>
              <a:t>5. Timely Submission </a:t>
            </a:r>
          </a:p>
          <a:p>
            <a:pPr lvl="2"/>
            <a:r>
              <a:rPr lang="en-US" sz="1400" dirty="0">
                <a:latin typeface="Calisto MT" panose="02040603050505030304" pitchFamily="18" charset="0"/>
              </a:rPr>
              <a:t>All documents must be submitted promptly to avoid processing delays. </a:t>
            </a:r>
          </a:p>
          <a:p>
            <a:pPr lvl="2"/>
            <a:r>
              <a:rPr lang="en-US" sz="1400" dirty="0">
                <a:latin typeface="Calisto MT" panose="02040603050505030304" pitchFamily="18" charset="0"/>
              </a:rPr>
              <a:t>Once items have been delivered the requesting department will complete online receiving.</a:t>
            </a:r>
          </a:p>
        </p:txBody>
      </p:sp>
      <p:pic>
        <p:nvPicPr>
          <p:cNvPr id="7" name="Graphic 6" descr="Check List">
            <a:extLst>
              <a:ext uri="{FF2B5EF4-FFF2-40B4-BE49-F238E27FC236}">
                <a16:creationId xmlns:a16="http://schemas.microsoft.com/office/drawing/2014/main" id="{C0A5BB3F-2877-4368-8ED9-45CC9DE4B4A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235662" y="2184914"/>
            <a:ext cx="3755915" cy="3755915"/>
          </a:xfrm>
          <a:prstGeom prst="rect">
            <a:avLst/>
          </a:prstGeom>
        </p:spPr>
      </p:pic>
      <p:sp>
        <p:nvSpPr>
          <p:cNvPr id="14" name="Freeform: Shape 13">
            <a:extLst>
              <a:ext uri="{FF2B5EF4-FFF2-40B4-BE49-F238E27FC236}">
                <a16:creationId xmlns:a16="http://schemas.microsoft.com/office/drawing/2014/main" id="{9A0D773F-7A7D-4DBB-9DEA-86BB8B8F4B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a:off x="5381624" y="6209414"/>
            <a:ext cx="6810375" cy="648586"/>
          </a:xfrm>
          <a:custGeom>
            <a:avLst/>
            <a:gdLst>
              <a:gd name="connsiteX0" fmla="*/ 0 w 10753706"/>
              <a:gd name="connsiteY0" fmla="*/ 0 h 1027260"/>
              <a:gd name="connsiteX1" fmla="*/ 10753706 w 10753706"/>
              <a:gd name="connsiteY1" fmla="*/ 0 h 1027260"/>
              <a:gd name="connsiteX2" fmla="*/ 10748809 w 10753706"/>
              <a:gd name="connsiteY2" fmla="*/ 2522 h 1027260"/>
              <a:gd name="connsiteX3" fmla="*/ 10725330 w 10753706"/>
              <a:gd name="connsiteY3" fmla="*/ 11977 h 1027260"/>
              <a:gd name="connsiteX4" fmla="*/ 10615423 w 10753706"/>
              <a:gd name="connsiteY4" fmla="*/ 52967 h 1027260"/>
              <a:gd name="connsiteX5" fmla="*/ 10533936 w 10753706"/>
              <a:gd name="connsiteY5" fmla="*/ 53095 h 1027260"/>
              <a:gd name="connsiteX6" fmla="*/ 10466876 w 10753706"/>
              <a:gd name="connsiteY6" fmla="*/ 45180 h 1027260"/>
              <a:gd name="connsiteX7" fmla="*/ 10355090 w 10753706"/>
              <a:gd name="connsiteY7" fmla="*/ 89741 h 1027260"/>
              <a:gd name="connsiteX8" fmla="*/ 10087145 w 10753706"/>
              <a:gd name="connsiteY8" fmla="*/ 66115 h 1027260"/>
              <a:gd name="connsiteX9" fmla="*/ 10015902 w 10753706"/>
              <a:gd name="connsiteY9" fmla="*/ 76178 h 1027260"/>
              <a:gd name="connsiteX10" fmla="*/ 9806005 w 10753706"/>
              <a:gd name="connsiteY10" fmla="*/ 102435 h 1027260"/>
              <a:gd name="connsiteX11" fmla="*/ 9602583 w 10753706"/>
              <a:gd name="connsiteY11" fmla="*/ 179170 h 1027260"/>
              <a:gd name="connsiteX12" fmla="*/ 9469719 w 10753706"/>
              <a:gd name="connsiteY12" fmla="*/ 174721 h 1027260"/>
              <a:gd name="connsiteX13" fmla="*/ 9408692 w 10753706"/>
              <a:gd name="connsiteY13" fmla="*/ 189513 h 1027260"/>
              <a:gd name="connsiteX14" fmla="*/ 9364151 w 10753706"/>
              <a:gd name="connsiteY14" fmla="*/ 194072 h 1027260"/>
              <a:gd name="connsiteX15" fmla="*/ 9337751 w 10753706"/>
              <a:gd name="connsiteY15" fmla="*/ 197579 h 1027260"/>
              <a:gd name="connsiteX16" fmla="*/ 9297166 w 10753706"/>
              <a:gd name="connsiteY16" fmla="*/ 216558 h 1027260"/>
              <a:gd name="connsiteX17" fmla="*/ 9123859 w 10753706"/>
              <a:gd name="connsiteY17" fmla="*/ 237356 h 1027260"/>
              <a:gd name="connsiteX18" fmla="*/ 8950741 w 10753706"/>
              <a:gd name="connsiteY18" fmla="*/ 238020 h 1027260"/>
              <a:gd name="connsiteX19" fmla="*/ 8718236 w 10753706"/>
              <a:gd name="connsiteY19" fmla="*/ 303148 h 1027260"/>
              <a:gd name="connsiteX20" fmla="*/ 8694011 w 10753706"/>
              <a:gd name="connsiteY20" fmla="*/ 308812 h 1027260"/>
              <a:gd name="connsiteX21" fmla="*/ 8611976 w 10753706"/>
              <a:gd name="connsiteY21" fmla="*/ 324819 h 1027260"/>
              <a:gd name="connsiteX22" fmla="*/ 8562074 w 10753706"/>
              <a:gd name="connsiteY22" fmla="*/ 337971 h 1027260"/>
              <a:gd name="connsiteX23" fmla="*/ 8501724 w 10753706"/>
              <a:gd name="connsiteY23" fmla="*/ 360865 h 1027260"/>
              <a:gd name="connsiteX24" fmla="*/ 8504489 w 10753706"/>
              <a:gd name="connsiteY24" fmla="*/ 364790 h 1027260"/>
              <a:gd name="connsiteX25" fmla="*/ 8492774 w 10753706"/>
              <a:gd name="connsiteY25" fmla="*/ 366181 h 1027260"/>
              <a:gd name="connsiteX26" fmla="*/ 8466405 w 10753706"/>
              <a:gd name="connsiteY26" fmla="*/ 368724 h 1027260"/>
              <a:gd name="connsiteX27" fmla="*/ 8427069 w 10753706"/>
              <a:gd name="connsiteY27" fmla="*/ 387211 h 1027260"/>
              <a:gd name="connsiteX28" fmla="*/ 8387766 w 10753706"/>
              <a:gd name="connsiteY28" fmla="*/ 377161 h 1027260"/>
              <a:gd name="connsiteX29" fmla="*/ 8315874 w 10753706"/>
              <a:gd name="connsiteY29" fmla="*/ 395527 h 1027260"/>
              <a:gd name="connsiteX30" fmla="*/ 8274474 w 10753706"/>
              <a:gd name="connsiteY30" fmla="*/ 405112 h 1027260"/>
              <a:gd name="connsiteX31" fmla="*/ 8234664 w 10753706"/>
              <a:gd name="connsiteY31" fmla="*/ 410219 h 1027260"/>
              <a:gd name="connsiteX32" fmla="*/ 8211268 w 10753706"/>
              <a:gd name="connsiteY32" fmla="*/ 416791 h 1027260"/>
              <a:gd name="connsiteX33" fmla="*/ 8188615 w 10753706"/>
              <a:gd name="connsiteY33" fmla="*/ 421755 h 1027260"/>
              <a:gd name="connsiteX34" fmla="*/ 8179981 w 10753706"/>
              <a:gd name="connsiteY34" fmla="*/ 420402 h 1027260"/>
              <a:gd name="connsiteX35" fmla="*/ 8179307 w 10753706"/>
              <a:gd name="connsiteY35" fmla="*/ 422516 h 1027260"/>
              <a:gd name="connsiteX36" fmla="*/ 8147929 w 10753706"/>
              <a:gd name="connsiteY36" fmla="*/ 450302 h 1027260"/>
              <a:gd name="connsiteX37" fmla="*/ 8089136 w 10753706"/>
              <a:gd name="connsiteY37" fmla="*/ 465283 h 1027260"/>
              <a:gd name="connsiteX38" fmla="*/ 8049973 w 10753706"/>
              <a:gd name="connsiteY38" fmla="*/ 454121 h 1027260"/>
              <a:gd name="connsiteX39" fmla="*/ 7965913 w 10753706"/>
              <a:gd name="connsiteY39" fmla="*/ 464415 h 1027260"/>
              <a:gd name="connsiteX40" fmla="*/ 7945093 w 10753706"/>
              <a:gd name="connsiteY40" fmla="*/ 464798 h 1027260"/>
              <a:gd name="connsiteX41" fmla="*/ 7935335 w 10753706"/>
              <a:gd name="connsiteY41" fmla="*/ 462442 h 1027260"/>
              <a:gd name="connsiteX42" fmla="*/ 7904779 w 10753706"/>
              <a:gd name="connsiteY42" fmla="*/ 471429 h 1027260"/>
              <a:gd name="connsiteX43" fmla="*/ 7855604 w 10753706"/>
              <a:gd name="connsiteY43" fmla="*/ 480199 h 1027260"/>
              <a:gd name="connsiteX44" fmla="*/ 7832630 w 10753706"/>
              <a:gd name="connsiteY44" fmla="*/ 485371 h 1027260"/>
              <a:gd name="connsiteX45" fmla="*/ 7812438 w 10753706"/>
              <a:gd name="connsiteY45" fmla="*/ 485391 h 1027260"/>
              <a:gd name="connsiteX46" fmla="*/ 7701399 w 10753706"/>
              <a:gd name="connsiteY46" fmla="*/ 495197 h 1027260"/>
              <a:gd name="connsiteX47" fmla="*/ 7674778 w 10753706"/>
              <a:gd name="connsiteY47" fmla="*/ 494723 h 1027260"/>
              <a:gd name="connsiteX48" fmla="*/ 7660445 w 10753706"/>
              <a:gd name="connsiteY48" fmla="*/ 490194 h 1027260"/>
              <a:gd name="connsiteX49" fmla="*/ 7651781 w 10753706"/>
              <a:gd name="connsiteY49" fmla="*/ 493084 h 1027260"/>
              <a:gd name="connsiteX50" fmla="*/ 7584807 w 10753706"/>
              <a:gd name="connsiteY50" fmla="*/ 499490 h 1027260"/>
              <a:gd name="connsiteX51" fmla="*/ 7541324 w 10753706"/>
              <a:gd name="connsiteY51" fmla="*/ 504184 h 1027260"/>
              <a:gd name="connsiteX52" fmla="*/ 7541756 w 10753706"/>
              <a:gd name="connsiteY52" fmla="*/ 512184 h 1027260"/>
              <a:gd name="connsiteX53" fmla="*/ 7503906 w 10753706"/>
              <a:gd name="connsiteY53" fmla="*/ 518551 h 1027260"/>
              <a:gd name="connsiteX54" fmla="*/ 7460411 w 10753706"/>
              <a:gd name="connsiteY54" fmla="*/ 517415 h 1027260"/>
              <a:gd name="connsiteX55" fmla="*/ 7460116 w 10753706"/>
              <a:gd name="connsiteY55" fmla="*/ 517548 h 1027260"/>
              <a:gd name="connsiteX56" fmla="*/ 7297810 w 10753706"/>
              <a:gd name="connsiteY56" fmla="*/ 563947 h 1027260"/>
              <a:gd name="connsiteX57" fmla="*/ 6946388 w 10753706"/>
              <a:gd name="connsiteY57" fmla="*/ 665244 h 1027260"/>
              <a:gd name="connsiteX58" fmla="*/ 6741704 w 10753706"/>
              <a:gd name="connsiteY58" fmla="*/ 679365 h 1027260"/>
              <a:gd name="connsiteX59" fmla="*/ 6624680 w 10753706"/>
              <a:gd name="connsiteY59" fmla="*/ 677674 h 1027260"/>
              <a:gd name="connsiteX60" fmla="*/ 6605700 w 10753706"/>
              <a:gd name="connsiteY60" fmla="*/ 683566 h 1027260"/>
              <a:gd name="connsiteX61" fmla="*/ 6576922 w 10753706"/>
              <a:gd name="connsiteY61" fmla="*/ 683030 h 1027260"/>
              <a:gd name="connsiteX62" fmla="*/ 6405123 w 10753706"/>
              <a:gd name="connsiteY62" fmla="*/ 721946 h 1027260"/>
              <a:gd name="connsiteX63" fmla="*/ 6368938 w 10753706"/>
              <a:gd name="connsiteY63" fmla="*/ 717341 h 1027260"/>
              <a:gd name="connsiteX64" fmla="*/ 6295102 w 10753706"/>
              <a:gd name="connsiteY64" fmla="*/ 729508 h 1027260"/>
              <a:gd name="connsiteX65" fmla="*/ 6202084 w 10753706"/>
              <a:gd name="connsiteY65" fmla="*/ 767091 h 1027260"/>
              <a:gd name="connsiteX66" fmla="*/ 6067157 w 10753706"/>
              <a:gd name="connsiteY66" fmla="*/ 790339 h 1027260"/>
              <a:gd name="connsiteX67" fmla="*/ 6061443 w 10753706"/>
              <a:gd name="connsiteY67" fmla="*/ 796151 h 1027260"/>
              <a:gd name="connsiteX68" fmla="*/ 6051406 w 10753706"/>
              <a:gd name="connsiteY68" fmla="*/ 800684 h 1027260"/>
              <a:gd name="connsiteX69" fmla="*/ 6049097 w 10753706"/>
              <a:gd name="connsiteY69" fmla="*/ 800636 h 1027260"/>
              <a:gd name="connsiteX70" fmla="*/ 6034222 w 10753706"/>
              <a:gd name="connsiteY70" fmla="*/ 804110 h 1027260"/>
              <a:gd name="connsiteX71" fmla="*/ 6033121 w 10753706"/>
              <a:gd name="connsiteY71" fmla="*/ 806078 h 1027260"/>
              <a:gd name="connsiteX72" fmla="*/ 6023593 w 10753706"/>
              <a:gd name="connsiteY72" fmla="*/ 808842 h 1027260"/>
              <a:gd name="connsiteX73" fmla="*/ 6006639 w 10753706"/>
              <a:gd name="connsiteY73" fmla="*/ 815304 h 1027260"/>
              <a:gd name="connsiteX74" fmla="*/ 6001762 w 10753706"/>
              <a:gd name="connsiteY74" fmla="*/ 815557 h 1027260"/>
              <a:gd name="connsiteX75" fmla="*/ 5973534 w 10753706"/>
              <a:gd name="connsiteY75" fmla="*/ 823815 h 1027260"/>
              <a:gd name="connsiteX76" fmla="*/ 5972336 w 10753706"/>
              <a:gd name="connsiteY76" fmla="*/ 823476 h 1027260"/>
              <a:gd name="connsiteX77" fmla="*/ 5960841 w 10753706"/>
              <a:gd name="connsiteY77" fmla="*/ 823819 h 1027260"/>
              <a:gd name="connsiteX78" fmla="*/ 5940719 w 10753706"/>
              <a:gd name="connsiteY78" fmla="*/ 825514 h 1027260"/>
              <a:gd name="connsiteX79" fmla="*/ 5884298 w 10753706"/>
              <a:gd name="connsiteY79" fmla="*/ 823806 h 1027260"/>
              <a:gd name="connsiteX80" fmla="*/ 5854779 w 10753706"/>
              <a:gd name="connsiteY80" fmla="*/ 832365 h 1027260"/>
              <a:gd name="connsiteX81" fmla="*/ 5848382 w 10753706"/>
              <a:gd name="connsiteY81" fmla="*/ 833844 h 1027260"/>
              <a:gd name="connsiteX82" fmla="*/ 5848066 w 10753706"/>
              <a:gd name="connsiteY82" fmla="*/ 833772 h 1027260"/>
              <a:gd name="connsiteX83" fmla="*/ 5840944 w 10753706"/>
              <a:gd name="connsiteY83" fmla="*/ 835132 h 1027260"/>
              <a:gd name="connsiteX84" fmla="*/ 5836719 w 10753706"/>
              <a:gd name="connsiteY84" fmla="*/ 836539 h 1027260"/>
              <a:gd name="connsiteX85" fmla="*/ 5824311 w 10753706"/>
              <a:gd name="connsiteY85" fmla="*/ 839408 h 1027260"/>
              <a:gd name="connsiteX86" fmla="*/ 5818788 w 10753706"/>
              <a:gd name="connsiteY86" fmla="*/ 839727 h 1027260"/>
              <a:gd name="connsiteX87" fmla="*/ 5763953 w 10753706"/>
              <a:gd name="connsiteY87" fmla="*/ 834282 h 1027260"/>
              <a:gd name="connsiteX88" fmla="*/ 5667748 w 10753706"/>
              <a:gd name="connsiteY88" fmla="*/ 840211 h 1027260"/>
              <a:gd name="connsiteX89" fmla="*/ 5573108 w 10753706"/>
              <a:gd name="connsiteY89" fmla="*/ 847611 h 1027260"/>
              <a:gd name="connsiteX90" fmla="*/ 5539137 w 10753706"/>
              <a:gd name="connsiteY90" fmla="*/ 851033 h 1027260"/>
              <a:gd name="connsiteX91" fmla="*/ 5510651 w 10753706"/>
              <a:gd name="connsiteY91" fmla="*/ 844215 h 1027260"/>
              <a:gd name="connsiteX92" fmla="*/ 5457331 w 10753706"/>
              <a:gd name="connsiteY92" fmla="*/ 839159 h 1027260"/>
              <a:gd name="connsiteX93" fmla="*/ 5410613 w 10753706"/>
              <a:gd name="connsiteY93" fmla="*/ 834358 h 1027260"/>
              <a:gd name="connsiteX94" fmla="*/ 5370040 w 10753706"/>
              <a:gd name="connsiteY94" fmla="*/ 862127 h 1027260"/>
              <a:gd name="connsiteX95" fmla="*/ 5318778 w 10753706"/>
              <a:gd name="connsiteY95" fmla="*/ 855310 h 1027260"/>
              <a:gd name="connsiteX96" fmla="*/ 5298645 w 10753706"/>
              <a:gd name="connsiteY96" fmla="*/ 855171 h 1027260"/>
              <a:gd name="connsiteX97" fmla="*/ 5253828 w 10753706"/>
              <a:gd name="connsiteY97" fmla="*/ 859670 h 1027260"/>
              <a:gd name="connsiteX98" fmla="*/ 5216955 w 10753706"/>
              <a:gd name="connsiteY98" fmla="*/ 866245 h 1027260"/>
              <a:gd name="connsiteX99" fmla="*/ 5214344 w 10753706"/>
              <a:gd name="connsiteY99" fmla="*/ 868102 h 1027260"/>
              <a:gd name="connsiteX100" fmla="*/ 5195561 w 10753706"/>
              <a:gd name="connsiteY100" fmla="*/ 869949 h 1027260"/>
              <a:gd name="connsiteX101" fmla="*/ 5182555 w 10753706"/>
              <a:gd name="connsiteY101" fmla="*/ 873542 h 1027260"/>
              <a:gd name="connsiteX102" fmla="*/ 5172552 w 10753706"/>
              <a:gd name="connsiteY102" fmla="*/ 878801 h 1027260"/>
              <a:gd name="connsiteX103" fmla="*/ 5027993 w 10753706"/>
              <a:gd name="connsiteY103" fmla="*/ 889666 h 1027260"/>
              <a:gd name="connsiteX104" fmla="*/ 4939844 w 10753706"/>
              <a:gd name="connsiteY104" fmla="*/ 934802 h 1027260"/>
              <a:gd name="connsiteX105" fmla="*/ 4792576 w 10753706"/>
              <a:gd name="connsiteY105" fmla="*/ 934820 h 1027260"/>
              <a:gd name="connsiteX106" fmla="*/ 4602423 w 10753706"/>
              <a:gd name="connsiteY106" fmla="*/ 958063 h 1027260"/>
              <a:gd name="connsiteX107" fmla="*/ 4290656 w 10753706"/>
              <a:gd name="connsiteY107" fmla="*/ 969152 h 1027260"/>
              <a:gd name="connsiteX108" fmla="*/ 3952334 w 10753706"/>
              <a:gd name="connsiteY108" fmla="*/ 954043 h 1027260"/>
              <a:gd name="connsiteX109" fmla="*/ 3858560 w 10753706"/>
              <a:gd name="connsiteY109" fmla="*/ 948781 h 1027260"/>
              <a:gd name="connsiteX110" fmla="*/ 3846597 w 10753706"/>
              <a:gd name="connsiteY110" fmla="*/ 948382 h 1027260"/>
              <a:gd name="connsiteX111" fmla="*/ 3736044 w 10753706"/>
              <a:gd name="connsiteY111" fmla="*/ 947759 h 1027260"/>
              <a:gd name="connsiteX112" fmla="*/ 3713136 w 10753706"/>
              <a:gd name="connsiteY112" fmla="*/ 946963 h 1027260"/>
              <a:gd name="connsiteX113" fmla="*/ 3695939 w 10753706"/>
              <a:gd name="connsiteY113" fmla="*/ 943639 h 1027260"/>
              <a:gd name="connsiteX114" fmla="*/ 3694125 w 10753706"/>
              <a:gd name="connsiteY114" fmla="*/ 940567 h 1027260"/>
              <a:gd name="connsiteX115" fmla="*/ 3681925 w 10753706"/>
              <a:gd name="connsiteY115" fmla="*/ 939706 h 1027260"/>
              <a:gd name="connsiteX116" fmla="*/ 3679204 w 10753706"/>
              <a:gd name="connsiteY116" fmla="*/ 938926 h 1027260"/>
              <a:gd name="connsiteX117" fmla="*/ 3615656 w 10753706"/>
              <a:gd name="connsiteY117" fmla="*/ 940320 h 1027260"/>
              <a:gd name="connsiteX118" fmla="*/ 3567983 w 10753706"/>
              <a:gd name="connsiteY118" fmla="*/ 935596 h 1027260"/>
              <a:gd name="connsiteX119" fmla="*/ 3422423 w 10753706"/>
              <a:gd name="connsiteY119" fmla="*/ 932129 h 1027260"/>
              <a:gd name="connsiteX120" fmla="*/ 3310925 w 10753706"/>
              <a:gd name="connsiteY120" fmla="*/ 911072 h 1027260"/>
              <a:gd name="connsiteX121" fmla="*/ 3139421 w 10753706"/>
              <a:gd name="connsiteY121" fmla="*/ 934151 h 1027260"/>
              <a:gd name="connsiteX122" fmla="*/ 2996922 w 10753706"/>
              <a:gd name="connsiteY122" fmla="*/ 927537 h 1027260"/>
              <a:gd name="connsiteX123" fmla="*/ 2982785 w 10753706"/>
              <a:gd name="connsiteY123" fmla="*/ 931453 h 1027260"/>
              <a:gd name="connsiteX124" fmla="*/ 2967478 w 10753706"/>
              <a:gd name="connsiteY124" fmla="*/ 933397 h 1027260"/>
              <a:gd name="connsiteX125" fmla="*/ 2948552 w 10753706"/>
              <a:gd name="connsiteY125" fmla="*/ 932961 h 1027260"/>
              <a:gd name="connsiteX126" fmla="*/ 2944404 w 10753706"/>
              <a:gd name="connsiteY126" fmla="*/ 934452 h 1027260"/>
              <a:gd name="connsiteX127" fmla="*/ 2908608 w 10753706"/>
              <a:gd name="connsiteY127" fmla="*/ 937205 h 1027260"/>
              <a:gd name="connsiteX128" fmla="*/ 2904443 w 10753706"/>
              <a:gd name="connsiteY128" fmla="*/ 936455 h 1027260"/>
              <a:gd name="connsiteX129" fmla="*/ 2868935 w 10753706"/>
              <a:gd name="connsiteY129" fmla="*/ 938022 h 1027260"/>
              <a:gd name="connsiteX130" fmla="*/ 2868586 w 10753706"/>
              <a:gd name="connsiteY130" fmla="*/ 937487 h 1027260"/>
              <a:gd name="connsiteX131" fmla="*/ 2859191 w 10753706"/>
              <a:gd name="connsiteY131" fmla="*/ 935503 h 1027260"/>
              <a:gd name="connsiteX132" fmla="*/ 2840915 w 10753706"/>
              <a:gd name="connsiteY132" fmla="*/ 932977 h 1027260"/>
              <a:gd name="connsiteX133" fmla="*/ 2763509 w 10753706"/>
              <a:gd name="connsiteY133" fmla="*/ 921850 h 1027260"/>
              <a:gd name="connsiteX134" fmla="*/ 2756121 w 10753706"/>
              <a:gd name="connsiteY134" fmla="*/ 921864 h 1027260"/>
              <a:gd name="connsiteX135" fmla="*/ 2755998 w 10753706"/>
              <a:gd name="connsiteY135" fmla="*/ 921739 h 1027260"/>
              <a:gd name="connsiteX136" fmla="*/ 2748255 w 10753706"/>
              <a:gd name="connsiteY136" fmla="*/ 921505 h 1027260"/>
              <a:gd name="connsiteX137" fmla="*/ 2694601 w 10753706"/>
              <a:gd name="connsiteY137" fmla="*/ 915575 h 1027260"/>
              <a:gd name="connsiteX138" fmla="*/ 2635357 w 10753706"/>
              <a:gd name="connsiteY138" fmla="*/ 910976 h 1027260"/>
              <a:gd name="connsiteX139" fmla="*/ 2601047 w 10753706"/>
              <a:gd name="connsiteY139" fmla="*/ 910263 h 1027260"/>
              <a:gd name="connsiteX140" fmla="*/ 2507482 w 10753706"/>
              <a:gd name="connsiteY140" fmla="*/ 906211 h 1027260"/>
              <a:gd name="connsiteX141" fmla="*/ 2413884 w 10753706"/>
              <a:gd name="connsiteY141" fmla="*/ 900545 h 1027260"/>
              <a:gd name="connsiteX142" fmla="*/ 2368912 w 10753706"/>
              <a:gd name="connsiteY142" fmla="*/ 888755 h 1027260"/>
              <a:gd name="connsiteX143" fmla="*/ 2349490 w 10753706"/>
              <a:gd name="connsiteY143" fmla="*/ 889719 h 1027260"/>
              <a:gd name="connsiteX144" fmla="*/ 2344290 w 10753706"/>
              <a:gd name="connsiteY144" fmla="*/ 890584 h 1027260"/>
              <a:gd name="connsiteX145" fmla="*/ 2336488 w 10753706"/>
              <a:gd name="connsiteY145" fmla="*/ 891058 h 1027260"/>
              <a:gd name="connsiteX146" fmla="*/ 2329015 w 10753706"/>
              <a:gd name="connsiteY146" fmla="*/ 891627 h 1027260"/>
              <a:gd name="connsiteX147" fmla="*/ 2293898 w 10753706"/>
              <a:gd name="connsiteY147" fmla="*/ 896431 h 1027260"/>
              <a:gd name="connsiteX148" fmla="*/ 2243927 w 10753706"/>
              <a:gd name="connsiteY148" fmla="*/ 888076 h 1027260"/>
              <a:gd name="connsiteX149" fmla="*/ 2223920 w 10753706"/>
              <a:gd name="connsiteY149" fmla="*/ 887331 h 1027260"/>
              <a:gd name="connsiteX150" fmla="*/ 2213081 w 10753706"/>
              <a:gd name="connsiteY150" fmla="*/ 886302 h 1027260"/>
              <a:gd name="connsiteX151" fmla="*/ 2212307 w 10753706"/>
              <a:gd name="connsiteY151" fmla="*/ 885829 h 1027260"/>
              <a:gd name="connsiteX152" fmla="*/ 2152321 w 10753706"/>
              <a:gd name="connsiteY152" fmla="*/ 894418 h 1027260"/>
              <a:gd name="connsiteX153" fmla="*/ 2140985 w 10753706"/>
              <a:gd name="connsiteY153" fmla="*/ 895968 h 1027260"/>
              <a:gd name="connsiteX154" fmla="*/ 2121210 w 10753706"/>
              <a:gd name="connsiteY154" fmla="*/ 899354 h 1027260"/>
              <a:gd name="connsiteX155" fmla="*/ 2119146 w 10753706"/>
              <a:gd name="connsiteY155" fmla="*/ 899033 h 1027260"/>
              <a:gd name="connsiteX156" fmla="*/ 2105666 w 10753706"/>
              <a:gd name="connsiteY156" fmla="*/ 902240 h 1027260"/>
              <a:gd name="connsiteX157" fmla="*/ 2094924 w 10753706"/>
              <a:gd name="connsiteY157" fmla="*/ 907203 h 1027260"/>
              <a:gd name="connsiteX158" fmla="*/ 1949478 w 10753706"/>
              <a:gd name="connsiteY158" fmla="*/ 913748 h 1027260"/>
              <a:gd name="connsiteX159" fmla="*/ 1749684 w 10753706"/>
              <a:gd name="connsiteY159" fmla="*/ 942223 h 1027260"/>
              <a:gd name="connsiteX160" fmla="*/ 1585576 w 10753706"/>
              <a:gd name="connsiteY160" fmla="*/ 954170 h 1027260"/>
              <a:gd name="connsiteX161" fmla="*/ 1476250 w 10753706"/>
              <a:gd name="connsiteY161" fmla="*/ 950653 h 1027260"/>
              <a:gd name="connsiteX162" fmla="*/ 1433927 w 10753706"/>
              <a:gd name="connsiteY162" fmla="*/ 959926 h 1027260"/>
              <a:gd name="connsiteX163" fmla="*/ 1414893 w 10753706"/>
              <a:gd name="connsiteY163" fmla="*/ 957671 h 1027260"/>
              <a:gd name="connsiteX164" fmla="*/ 1411585 w 10753706"/>
              <a:gd name="connsiteY164" fmla="*/ 957179 h 1027260"/>
              <a:gd name="connsiteX165" fmla="*/ 1398896 w 10753706"/>
              <a:gd name="connsiteY165" fmla="*/ 957460 h 1027260"/>
              <a:gd name="connsiteX166" fmla="*/ 1394632 w 10753706"/>
              <a:gd name="connsiteY166" fmla="*/ 954725 h 1027260"/>
              <a:gd name="connsiteX167" fmla="*/ 1375043 w 10753706"/>
              <a:gd name="connsiteY167" fmla="*/ 953132 h 1027260"/>
              <a:gd name="connsiteX168" fmla="*/ 1351876 w 10753706"/>
              <a:gd name="connsiteY168" fmla="*/ 954436 h 1027260"/>
              <a:gd name="connsiteX169" fmla="*/ 1242676 w 10753706"/>
              <a:gd name="connsiteY169" fmla="*/ 963767 h 1027260"/>
              <a:gd name="connsiteX170" fmla="*/ 1205993 w 10753706"/>
              <a:gd name="connsiteY170" fmla="*/ 974080 h 1027260"/>
              <a:gd name="connsiteX171" fmla="*/ 1052221 w 10753706"/>
              <a:gd name="connsiteY171" fmla="*/ 963954 h 1027260"/>
              <a:gd name="connsiteX172" fmla="*/ 968270 w 10753706"/>
              <a:gd name="connsiteY172" fmla="*/ 964761 h 1027260"/>
              <a:gd name="connsiteX173" fmla="*/ 874493 w 10753706"/>
              <a:gd name="connsiteY173" fmla="*/ 998122 h 1027260"/>
              <a:gd name="connsiteX174" fmla="*/ 814411 w 10753706"/>
              <a:gd name="connsiteY174" fmla="*/ 1007391 h 1027260"/>
              <a:gd name="connsiteX175" fmla="*/ 688604 w 10753706"/>
              <a:gd name="connsiteY175" fmla="*/ 1015631 h 1027260"/>
              <a:gd name="connsiteX176" fmla="*/ 618171 w 10753706"/>
              <a:gd name="connsiteY176" fmla="*/ 1027260 h 1027260"/>
              <a:gd name="connsiteX177" fmla="*/ 570379 w 10753706"/>
              <a:gd name="connsiteY177" fmla="*/ 1023487 h 1027260"/>
              <a:gd name="connsiteX178" fmla="*/ 482519 w 10753706"/>
              <a:gd name="connsiteY178" fmla="*/ 1002108 h 1027260"/>
              <a:gd name="connsiteX179" fmla="*/ 475319 w 10753706"/>
              <a:gd name="connsiteY179" fmla="*/ 1009922 h 1027260"/>
              <a:gd name="connsiteX180" fmla="*/ 431104 w 10753706"/>
              <a:gd name="connsiteY180" fmla="*/ 1009317 h 1027260"/>
              <a:gd name="connsiteX181" fmla="*/ 363782 w 10753706"/>
              <a:gd name="connsiteY181" fmla="*/ 1007585 h 1027260"/>
              <a:gd name="connsiteX182" fmla="*/ 325533 w 10753706"/>
              <a:gd name="connsiteY182" fmla="*/ 1008502 h 1027260"/>
              <a:gd name="connsiteX183" fmla="*/ 220429 w 10753706"/>
              <a:gd name="connsiteY183" fmla="*/ 1008927 h 1027260"/>
              <a:gd name="connsiteX184" fmla="*/ 114676 w 10753706"/>
              <a:gd name="connsiteY184" fmla="*/ 1007765 h 1027260"/>
              <a:gd name="connsiteX185" fmla="*/ 13470 w 10753706"/>
              <a:gd name="connsiteY185" fmla="*/ 998544 h 1027260"/>
              <a:gd name="connsiteX186" fmla="*/ 0 w 10753706"/>
              <a:gd name="connsiteY186" fmla="*/ 997355 h 102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0753706" h="1027260">
                <a:moveTo>
                  <a:pt x="0" y="0"/>
                </a:moveTo>
                <a:lnTo>
                  <a:pt x="10753706" y="0"/>
                </a:lnTo>
                <a:lnTo>
                  <a:pt x="10748809" y="2522"/>
                </a:lnTo>
                <a:cubicBezTo>
                  <a:pt x="10744031" y="4644"/>
                  <a:pt x="10737551" y="7204"/>
                  <a:pt x="10725330" y="11977"/>
                </a:cubicBezTo>
                <a:cubicBezTo>
                  <a:pt x="10700888" y="21523"/>
                  <a:pt x="10652058" y="39304"/>
                  <a:pt x="10615423" y="52967"/>
                </a:cubicBezTo>
                <a:cubicBezTo>
                  <a:pt x="10598524" y="49017"/>
                  <a:pt x="10550674" y="61360"/>
                  <a:pt x="10533936" y="53095"/>
                </a:cubicBezTo>
                <a:cubicBezTo>
                  <a:pt x="10519435" y="55674"/>
                  <a:pt x="10480156" y="49393"/>
                  <a:pt x="10466876" y="45180"/>
                </a:cubicBezTo>
                <a:cubicBezTo>
                  <a:pt x="10443145" y="68059"/>
                  <a:pt x="10382269" y="71294"/>
                  <a:pt x="10355090" y="89741"/>
                </a:cubicBezTo>
                <a:cubicBezTo>
                  <a:pt x="10286222" y="95376"/>
                  <a:pt x="10146285" y="63529"/>
                  <a:pt x="10087145" y="66115"/>
                </a:cubicBezTo>
                <a:cubicBezTo>
                  <a:pt x="10067575" y="79584"/>
                  <a:pt x="10043111" y="68921"/>
                  <a:pt x="10015902" y="76178"/>
                </a:cubicBezTo>
                <a:cubicBezTo>
                  <a:pt x="9952302" y="84628"/>
                  <a:pt x="9893286" y="103337"/>
                  <a:pt x="9806005" y="102435"/>
                </a:cubicBezTo>
                <a:cubicBezTo>
                  <a:pt x="9782247" y="141133"/>
                  <a:pt x="9674787" y="151643"/>
                  <a:pt x="9602583" y="179170"/>
                </a:cubicBezTo>
                <a:cubicBezTo>
                  <a:pt x="9557658" y="187584"/>
                  <a:pt x="9478290" y="154235"/>
                  <a:pt x="9469719" y="174721"/>
                </a:cubicBezTo>
                <a:cubicBezTo>
                  <a:pt x="9443779" y="165070"/>
                  <a:pt x="9431317" y="185692"/>
                  <a:pt x="9408692" y="189513"/>
                </a:cubicBezTo>
                <a:cubicBezTo>
                  <a:pt x="9387154" y="183843"/>
                  <a:pt x="9380475" y="191089"/>
                  <a:pt x="9364151" y="194072"/>
                </a:cubicBezTo>
                <a:cubicBezTo>
                  <a:pt x="9354686" y="190222"/>
                  <a:pt x="9340485" y="191782"/>
                  <a:pt x="9337751" y="197579"/>
                </a:cubicBezTo>
                <a:cubicBezTo>
                  <a:pt x="9349566" y="209270"/>
                  <a:pt x="9297468" y="207714"/>
                  <a:pt x="9297166" y="216558"/>
                </a:cubicBezTo>
                <a:cubicBezTo>
                  <a:pt x="9269057" y="220999"/>
                  <a:pt x="9139630" y="221783"/>
                  <a:pt x="9123859" y="237356"/>
                </a:cubicBezTo>
                <a:cubicBezTo>
                  <a:pt x="9068176" y="249209"/>
                  <a:pt x="8975349" y="235349"/>
                  <a:pt x="8950741" y="238020"/>
                </a:cubicBezTo>
                <a:cubicBezTo>
                  <a:pt x="8916265" y="215428"/>
                  <a:pt x="8822808" y="292026"/>
                  <a:pt x="8718236" y="303148"/>
                </a:cubicBezTo>
                <a:cubicBezTo>
                  <a:pt x="8703111" y="302060"/>
                  <a:pt x="8695551" y="302792"/>
                  <a:pt x="8694011" y="308812"/>
                </a:cubicBezTo>
                <a:cubicBezTo>
                  <a:pt x="8661810" y="312764"/>
                  <a:pt x="8637956" y="329628"/>
                  <a:pt x="8611976" y="324819"/>
                </a:cubicBezTo>
                <a:cubicBezTo>
                  <a:pt x="8621849" y="336388"/>
                  <a:pt x="8562809" y="325917"/>
                  <a:pt x="8562074" y="337971"/>
                </a:cubicBezTo>
                <a:cubicBezTo>
                  <a:pt x="8543699" y="343978"/>
                  <a:pt x="8511321" y="356396"/>
                  <a:pt x="8501724" y="360865"/>
                </a:cubicBezTo>
                <a:lnTo>
                  <a:pt x="8504489" y="364790"/>
                </a:lnTo>
                <a:lnTo>
                  <a:pt x="8492774" y="366181"/>
                </a:lnTo>
                <a:lnTo>
                  <a:pt x="8466405" y="368724"/>
                </a:lnTo>
                <a:cubicBezTo>
                  <a:pt x="8455454" y="372229"/>
                  <a:pt x="8440175" y="385805"/>
                  <a:pt x="8427069" y="387211"/>
                </a:cubicBezTo>
                <a:cubicBezTo>
                  <a:pt x="8400442" y="392215"/>
                  <a:pt x="8397079" y="382989"/>
                  <a:pt x="8387766" y="377161"/>
                </a:cubicBezTo>
                <a:cubicBezTo>
                  <a:pt x="8369233" y="378548"/>
                  <a:pt x="8334756" y="390869"/>
                  <a:pt x="8315874" y="395527"/>
                </a:cubicBezTo>
                <a:cubicBezTo>
                  <a:pt x="8306664" y="400500"/>
                  <a:pt x="8272845" y="393679"/>
                  <a:pt x="8274474" y="405112"/>
                </a:cubicBezTo>
                <a:cubicBezTo>
                  <a:pt x="8255483" y="406194"/>
                  <a:pt x="8244963" y="408376"/>
                  <a:pt x="8234664" y="410219"/>
                </a:cubicBezTo>
                <a:lnTo>
                  <a:pt x="8211268" y="416791"/>
                </a:lnTo>
                <a:cubicBezTo>
                  <a:pt x="8204720" y="419941"/>
                  <a:pt x="8197411" y="422004"/>
                  <a:pt x="8188615" y="421755"/>
                </a:cubicBezTo>
                <a:lnTo>
                  <a:pt x="8179981" y="420402"/>
                </a:lnTo>
                <a:lnTo>
                  <a:pt x="8179307" y="422516"/>
                </a:lnTo>
                <a:cubicBezTo>
                  <a:pt x="8179027" y="425797"/>
                  <a:pt x="8175790" y="448341"/>
                  <a:pt x="8147929" y="450302"/>
                </a:cubicBezTo>
                <a:cubicBezTo>
                  <a:pt x="8130300" y="457967"/>
                  <a:pt x="8114933" y="461015"/>
                  <a:pt x="8089136" y="465283"/>
                </a:cubicBezTo>
                <a:cubicBezTo>
                  <a:pt x="8072810" y="465920"/>
                  <a:pt x="8069376" y="451569"/>
                  <a:pt x="8049973" y="454121"/>
                </a:cubicBezTo>
                <a:cubicBezTo>
                  <a:pt x="7974508" y="471465"/>
                  <a:pt x="8006050" y="447139"/>
                  <a:pt x="7965913" y="464415"/>
                </a:cubicBezTo>
                <a:cubicBezTo>
                  <a:pt x="7958234" y="466025"/>
                  <a:pt x="7951405" y="465800"/>
                  <a:pt x="7945093" y="464798"/>
                </a:cubicBezTo>
                <a:lnTo>
                  <a:pt x="7935335" y="462442"/>
                </a:lnTo>
                <a:lnTo>
                  <a:pt x="7904779" y="471429"/>
                </a:lnTo>
                <a:cubicBezTo>
                  <a:pt x="7889387" y="474999"/>
                  <a:pt x="7872867" y="477951"/>
                  <a:pt x="7855604" y="480199"/>
                </a:cubicBezTo>
                <a:cubicBezTo>
                  <a:pt x="7850005" y="476378"/>
                  <a:pt x="7838628" y="483595"/>
                  <a:pt x="7832630" y="485371"/>
                </a:cubicBezTo>
                <a:cubicBezTo>
                  <a:pt x="7831473" y="482645"/>
                  <a:pt x="7816623" y="482661"/>
                  <a:pt x="7812438" y="485391"/>
                </a:cubicBezTo>
                <a:cubicBezTo>
                  <a:pt x="7709470" y="505049"/>
                  <a:pt x="7759426" y="473956"/>
                  <a:pt x="7701399" y="495197"/>
                </a:cubicBezTo>
                <a:cubicBezTo>
                  <a:pt x="7690986" y="496989"/>
                  <a:pt x="7682397" y="496365"/>
                  <a:pt x="7674778" y="494723"/>
                </a:cubicBezTo>
                <a:lnTo>
                  <a:pt x="7660445" y="490194"/>
                </a:lnTo>
                <a:lnTo>
                  <a:pt x="7651781" y="493084"/>
                </a:lnTo>
                <a:cubicBezTo>
                  <a:pt x="7616113" y="496548"/>
                  <a:pt x="7603273" y="491735"/>
                  <a:pt x="7584807" y="499490"/>
                </a:cubicBezTo>
                <a:cubicBezTo>
                  <a:pt x="7549256" y="490212"/>
                  <a:pt x="7563949" y="500167"/>
                  <a:pt x="7541324" y="504184"/>
                </a:cubicBezTo>
                <a:cubicBezTo>
                  <a:pt x="7523851" y="508307"/>
                  <a:pt x="7559546" y="509825"/>
                  <a:pt x="7541756" y="512184"/>
                </a:cubicBezTo>
                <a:cubicBezTo>
                  <a:pt x="7520963" y="510864"/>
                  <a:pt x="7525755" y="520497"/>
                  <a:pt x="7503906" y="518551"/>
                </a:cubicBezTo>
                <a:cubicBezTo>
                  <a:pt x="7505924" y="510774"/>
                  <a:pt x="7464361" y="523683"/>
                  <a:pt x="7460411" y="517415"/>
                </a:cubicBezTo>
                <a:lnTo>
                  <a:pt x="7460116" y="517548"/>
                </a:lnTo>
                <a:cubicBezTo>
                  <a:pt x="7447785" y="530928"/>
                  <a:pt x="7310141" y="550568"/>
                  <a:pt x="7297810" y="563947"/>
                </a:cubicBezTo>
                <a:cubicBezTo>
                  <a:pt x="7221791" y="605698"/>
                  <a:pt x="7039072" y="646008"/>
                  <a:pt x="6946388" y="665244"/>
                </a:cubicBezTo>
                <a:cubicBezTo>
                  <a:pt x="6853704" y="684480"/>
                  <a:pt x="6804875" y="677485"/>
                  <a:pt x="6741704" y="679365"/>
                </a:cubicBezTo>
                <a:lnTo>
                  <a:pt x="6624680" y="677674"/>
                </a:lnTo>
                <a:lnTo>
                  <a:pt x="6605700" y="683566"/>
                </a:lnTo>
                <a:cubicBezTo>
                  <a:pt x="6603309" y="685184"/>
                  <a:pt x="6599550" y="685647"/>
                  <a:pt x="6576922" y="683030"/>
                </a:cubicBezTo>
                <a:cubicBezTo>
                  <a:pt x="6527275" y="698355"/>
                  <a:pt x="6440981" y="702347"/>
                  <a:pt x="6405123" y="721946"/>
                </a:cubicBezTo>
                <a:cubicBezTo>
                  <a:pt x="6407963" y="715467"/>
                  <a:pt x="6383450" y="712913"/>
                  <a:pt x="6368938" y="717341"/>
                </a:cubicBezTo>
                <a:cubicBezTo>
                  <a:pt x="6377914" y="692119"/>
                  <a:pt x="6315316" y="744281"/>
                  <a:pt x="6295102" y="729508"/>
                </a:cubicBezTo>
                <a:cubicBezTo>
                  <a:pt x="6300358" y="744473"/>
                  <a:pt x="6240070" y="776254"/>
                  <a:pt x="6202084" y="767091"/>
                </a:cubicBezTo>
                <a:cubicBezTo>
                  <a:pt x="6152826" y="774744"/>
                  <a:pt x="6122010" y="790367"/>
                  <a:pt x="6067157" y="790339"/>
                </a:cubicBezTo>
                <a:cubicBezTo>
                  <a:pt x="6066310" y="792484"/>
                  <a:pt x="6064283" y="794403"/>
                  <a:pt x="6061443" y="796151"/>
                </a:cubicBezTo>
                <a:lnTo>
                  <a:pt x="6051406" y="800684"/>
                </a:lnTo>
                <a:lnTo>
                  <a:pt x="6049097" y="800636"/>
                </a:lnTo>
                <a:cubicBezTo>
                  <a:pt x="6040408" y="801393"/>
                  <a:pt x="6036299" y="802645"/>
                  <a:pt x="6034222" y="804110"/>
                </a:cubicBezTo>
                <a:lnTo>
                  <a:pt x="6033121" y="806078"/>
                </a:lnTo>
                <a:lnTo>
                  <a:pt x="6023593" y="808842"/>
                </a:lnTo>
                <a:lnTo>
                  <a:pt x="6006639" y="815304"/>
                </a:lnTo>
                <a:lnTo>
                  <a:pt x="6001762" y="815557"/>
                </a:lnTo>
                <a:lnTo>
                  <a:pt x="5973534" y="823815"/>
                </a:lnTo>
                <a:lnTo>
                  <a:pt x="5972336" y="823476"/>
                </a:lnTo>
                <a:cubicBezTo>
                  <a:pt x="5969004" y="822901"/>
                  <a:pt x="5965329" y="822833"/>
                  <a:pt x="5960841" y="823819"/>
                </a:cubicBezTo>
                <a:cubicBezTo>
                  <a:pt x="5955860" y="815655"/>
                  <a:pt x="5953515" y="821882"/>
                  <a:pt x="5940719" y="825514"/>
                </a:cubicBezTo>
                <a:cubicBezTo>
                  <a:pt x="5930130" y="813644"/>
                  <a:pt x="5900943" y="827979"/>
                  <a:pt x="5884298" y="823806"/>
                </a:cubicBezTo>
                <a:cubicBezTo>
                  <a:pt x="5875133" y="826741"/>
                  <a:pt x="5865250" y="829630"/>
                  <a:pt x="5854779" y="832365"/>
                </a:cubicBezTo>
                <a:lnTo>
                  <a:pt x="5848382" y="833844"/>
                </a:lnTo>
                <a:lnTo>
                  <a:pt x="5848066" y="833772"/>
                </a:lnTo>
                <a:cubicBezTo>
                  <a:pt x="5846273" y="833879"/>
                  <a:pt x="5844018" y="834284"/>
                  <a:pt x="5840944" y="835132"/>
                </a:cubicBezTo>
                <a:lnTo>
                  <a:pt x="5836719" y="836539"/>
                </a:lnTo>
                <a:lnTo>
                  <a:pt x="5824311" y="839408"/>
                </a:lnTo>
                <a:lnTo>
                  <a:pt x="5818788" y="839727"/>
                </a:lnTo>
                <a:cubicBezTo>
                  <a:pt x="5797008" y="838594"/>
                  <a:pt x="5786883" y="822081"/>
                  <a:pt x="5763953" y="834282"/>
                </a:cubicBezTo>
                <a:cubicBezTo>
                  <a:pt x="5726813" y="837521"/>
                  <a:pt x="5699446" y="830949"/>
                  <a:pt x="5667748" y="840211"/>
                </a:cubicBezTo>
                <a:cubicBezTo>
                  <a:pt x="5632959" y="843205"/>
                  <a:pt x="5601436" y="842280"/>
                  <a:pt x="5573108" y="847611"/>
                </a:cubicBezTo>
                <a:cubicBezTo>
                  <a:pt x="5560030" y="845832"/>
                  <a:pt x="5549547" y="851598"/>
                  <a:pt x="5539137" y="851033"/>
                </a:cubicBezTo>
                <a:cubicBezTo>
                  <a:pt x="5528728" y="850467"/>
                  <a:pt x="5529256" y="837509"/>
                  <a:pt x="5510651" y="844215"/>
                </a:cubicBezTo>
                <a:cubicBezTo>
                  <a:pt x="5494241" y="833607"/>
                  <a:pt x="5466101" y="839171"/>
                  <a:pt x="5457331" y="839159"/>
                </a:cubicBezTo>
                <a:lnTo>
                  <a:pt x="5410613" y="834358"/>
                </a:lnTo>
                <a:lnTo>
                  <a:pt x="5370040" y="862127"/>
                </a:lnTo>
                <a:cubicBezTo>
                  <a:pt x="5357863" y="856469"/>
                  <a:pt x="5319115" y="868069"/>
                  <a:pt x="5318778" y="855310"/>
                </a:cubicBezTo>
                <a:cubicBezTo>
                  <a:pt x="5303920" y="857760"/>
                  <a:pt x="5296727" y="863736"/>
                  <a:pt x="5298645" y="855171"/>
                </a:cubicBezTo>
                <a:cubicBezTo>
                  <a:pt x="5287819" y="855897"/>
                  <a:pt x="5267444" y="857825"/>
                  <a:pt x="5253828" y="859670"/>
                </a:cubicBezTo>
                <a:lnTo>
                  <a:pt x="5216955" y="866245"/>
                </a:lnTo>
                <a:lnTo>
                  <a:pt x="5214344" y="868102"/>
                </a:lnTo>
                <a:cubicBezTo>
                  <a:pt x="5210778" y="868719"/>
                  <a:pt x="5200859" y="869042"/>
                  <a:pt x="5195561" y="869949"/>
                </a:cubicBezTo>
                <a:lnTo>
                  <a:pt x="5182555" y="873542"/>
                </a:lnTo>
                <a:cubicBezTo>
                  <a:pt x="5178496" y="875023"/>
                  <a:pt x="5175066" y="876746"/>
                  <a:pt x="5172552" y="878801"/>
                </a:cubicBezTo>
                <a:cubicBezTo>
                  <a:pt x="5121406" y="873797"/>
                  <a:pt x="5080096" y="886529"/>
                  <a:pt x="5027993" y="889666"/>
                </a:cubicBezTo>
                <a:cubicBezTo>
                  <a:pt x="4999924" y="877115"/>
                  <a:pt x="4946973" y="919452"/>
                  <a:pt x="4939844" y="934802"/>
                </a:cubicBezTo>
                <a:cubicBezTo>
                  <a:pt x="4895154" y="940701"/>
                  <a:pt x="4844006" y="928240"/>
                  <a:pt x="4792576" y="934820"/>
                </a:cubicBezTo>
                <a:lnTo>
                  <a:pt x="4602423" y="958063"/>
                </a:lnTo>
                <a:cubicBezTo>
                  <a:pt x="4488530" y="967131"/>
                  <a:pt x="4399004" y="969822"/>
                  <a:pt x="4290656" y="969152"/>
                </a:cubicBezTo>
                <a:cubicBezTo>
                  <a:pt x="4182308" y="968482"/>
                  <a:pt x="4046938" y="971167"/>
                  <a:pt x="3952334" y="954043"/>
                </a:cubicBezTo>
                <a:lnTo>
                  <a:pt x="3858560" y="948781"/>
                </a:lnTo>
                <a:lnTo>
                  <a:pt x="3846597" y="948382"/>
                </a:lnTo>
                <a:cubicBezTo>
                  <a:pt x="3807516" y="956616"/>
                  <a:pt x="3767475" y="941640"/>
                  <a:pt x="3736044" y="947759"/>
                </a:cubicBezTo>
                <a:cubicBezTo>
                  <a:pt x="3727323" y="948128"/>
                  <a:pt x="3719828" y="947771"/>
                  <a:pt x="3713136" y="946963"/>
                </a:cubicBezTo>
                <a:lnTo>
                  <a:pt x="3695939" y="943639"/>
                </a:lnTo>
                <a:lnTo>
                  <a:pt x="3694125" y="940567"/>
                </a:lnTo>
                <a:lnTo>
                  <a:pt x="3681925" y="939706"/>
                </a:lnTo>
                <a:lnTo>
                  <a:pt x="3679204" y="938926"/>
                </a:lnTo>
                <a:cubicBezTo>
                  <a:pt x="3668160" y="939028"/>
                  <a:pt x="3634193" y="940875"/>
                  <a:pt x="3615656" y="940320"/>
                </a:cubicBezTo>
                <a:cubicBezTo>
                  <a:pt x="3582626" y="936974"/>
                  <a:pt x="3593904" y="949140"/>
                  <a:pt x="3567983" y="935596"/>
                </a:cubicBezTo>
                <a:cubicBezTo>
                  <a:pt x="3504185" y="939048"/>
                  <a:pt x="3482818" y="922224"/>
                  <a:pt x="3422423" y="932129"/>
                </a:cubicBezTo>
                <a:cubicBezTo>
                  <a:pt x="3369166" y="933413"/>
                  <a:pt x="3329486" y="910108"/>
                  <a:pt x="3310925" y="911072"/>
                </a:cubicBezTo>
                <a:cubicBezTo>
                  <a:pt x="3261363" y="909787"/>
                  <a:pt x="3198415" y="933574"/>
                  <a:pt x="3139421" y="934151"/>
                </a:cubicBezTo>
                <a:cubicBezTo>
                  <a:pt x="3088799" y="931012"/>
                  <a:pt x="3038941" y="938464"/>
                  <a:pt x="2996922" y="927537"/>
                </a:cubicBezTo>
                <a:cubicBezTo>
                  <a:pt x="2992673" y="929234"/>
                  <a:pt x="2987900" y="930498"/>
                  <a:pt x="2982785" y="931453"/>
                </a:cubicBezTo>
                <a:lnTo>
                  <a:pt x="2967478" y="933397"/>
                </a:lnTo>
                <a:lnTo>
                  <a:pt x="2948552" y="932961"/>
                </a:lnTo>
                <a:lnTo>
                  <a:pt x="2944404" y="934452"/>
                </a:lnTo>
                <a:lnTo>
                  <a:pt x="2908608" y="937205"/>
                </a:lnTo>
                <a:lnTo>
                  <a:pt x="2904443" y="936455"/>
                </a:lnTo>
                <a:lnTo>
                  <a:pt x="2868935" y="938022"/>
                </a:lnTo>
                <a:lnTo>
                  <a:pt x="2868586" y="937487"/>
                </a:lnTo>
                <a:cubicBezTo>
                  <a:pt x="2866994" y="936327"/>
                  <a:pt x="2864292" y="935538"/>
                  <a:pt x="2859191" y="935503"/>
                </a:cubicBezTo>
                <a:cubicBezTo>
                  <a:pt x="2869075" y="927418"/>
                  <a:pt x="2856828" y="932364"/>
                  <a:pt x="2840915" y="932977"/>
                </a:cubicBezTo>
                <a:lnTo>
                  <a:pt x="2763509" y="921850"/>
                </a:lnTo>
                <a:lnTo>
                  <a:pt x="2756121" y="921864"/>
                </a:lnTo>
                <a:cubicBezTo>
                  <a:pt x="2756081" y="921822"/>
                  <a:pt x="2756039" y="921781"/>
                  <a:pt x="2755998" y="921739"/>
                </a:cubicBezTo>
                <a:cubicBezTo>
                  <a:pt x="2754445" y="921476"/>
                  <a:pt x="2752036" y="921380"/>
                  <a:pt x="2748255" y="921505"/>
                </a:cubicBezTo>
                <a:lnTo>
                  <a:pt x="2694601" y="915575"/>
                </a:lnTo>
                <a:cubicBezTo>
                  <a:pt x="2671223" y="919874"/>
                  <a:pt x="2666972" y="913376"/>
                  <a:pt x="2635357" y="910976"/>
                </a:cubicBezTo>
                <a:cubicBezTo>
                  <a:pt x="2621906" y="915051"/>
                  <a:pt x="2611315" y="913542"/>
                  <a:pt x="2601047" y="910263"/>
                </a:cubicBezTo>
                <a:cubicBezTo>
                  <a:pt x="2570084" y="912074"/>
                  <a:pt x="2542135" y="907435"/>
                  <a:pt x="2507482" y="906211"/>
                </a:cubicBezTo>
                <a:cubicBezTo>
                  <a:pt x="2469706" y="911437"/>
                  <a:pt x="2450920" y="901812"/>
                  <a:pt x="2413884" y="900545"/>
                </a:cubicBezTo>
                <a:cubicBezTo>
                  <a:pt x="2381338" y="909664"/>
                  <a:pt x="2387753" y="892438"/>
                  <a:pt x="2368912" y="888755"/>
                </a:cubicBezTo>
                <a:lnTo>
                  <a:pt x="2349490" y="889719"/>
                </a:lnTo>
                <a:lnTo>
                  <a:pt x="2344290" y="890584"/>
                </a:lnTo>
                <a:cubicBezTo>
                  <a:pt x="2340673" y="891041"/>
                  <a:pt x="2338228" y="891167"/>
                  <a:pt x="2336488" y="891058"/>
                </a:cubicBezTo>
                <a:lnTo>
                  <a:pt x="2329015" y="891627"/>
                </a:lnTo>
                <a:cubicBezTo>
                  <a:pt x="2316843" y="893039"/>
                  <a:pt x="2305064" y="894669"/>
                  <a:pt x="2293898" y="896431"/>
                </a:cubicBezTo>
                <a:cubicBezTo>
                  <a:pt x="2282637" y="890404"/>
                  <a:pt x="2242346" y="900851"/>
                  <a:pt x="2243927" y="888076"/>
                </a:cubicBezTo>
                <a:cubicBezTo>
                  <a:pt x="2228778" y="890081"/>
                  <a:pt x="2220725" y="895845"/>
                  <a:pt x="2223920" y="887331"/>
                </a:cubicBezTo>
                <a:cubicBezTo>
                  <a:pt x="2218877" y="887756"/>
                  <a:pt x="2215583" y="887254"/>
                  <a:pt x="2213081" y="886302"/>
                </a:cubicBezTo>
                <a:lnTo>
                  <a:pt x="2212307" y="885829"/>
                </a:lnTo>
                <a:lnTo>
                  <a:pt x="2152321" y="894418"/>
                </a:lnTo>
                <a:lnTo>
                  <a:pt x="2140985" y="895968"/>
                </a:lnTo>
                <a:lnTo>
                  <a:pt x="2121210" y="899354"/>
                </a:lnTo>
                <a:lnTo>
                  <a:pt x="2119146" y="899033"/>
                </a:lnTo>
                <a:lnTo>
                  <a:pt x="2105666" y="902240"/>
                </a:lnTo>
                <a:cubicBezTo>
                  <a:pt x="2101407" y="903601"/>
                  <a:pt x="2097735" y="905221"/>
                  <a:pt x="2094924" y="907203"/>
                </a:cubicBezTo>
                <a:cubicBezTo>
                  <a:pt x="2044793" y="900664"/>
                  <a:pt x="2001785" y="912168"/>
                  <a:pt x="1949478" y="913748"/>
                </a:cubicBezTo>
                <a:cubicBezTo>
                  <a:pt x="1891937" y="919585"/>
                  <a:pt x="1810334" y="935486"/>
                  <a:pt x="1749684" y="942223"/>
                </a:cubicBezTo>
                <a:lnTo>
                  <a:pt x="1585576" y="954170"/>
                </a:lnTo>
                <a:cubicBezTo>
                  <a:pt x="1549165" y="943719"/>
                  <a:pt x="1511425" y="950847"/>
                  <a:pt x="1476250" y="950653"/>
                </a:cubicBezTo>
                <a:cubicBezTo>
                  <a:pt x="1488515" y="961596"/>
                  <a:pt x="1432660" y="946795"/>
                  <a:pt x="1433927" y="959926"/>
                </a:cubicBezTo>
                <a:cubicBezTo>
                  <a:pt x="1427485" y="959475"/>
                  <a:pt x="1421205" y="958623"/>
                  <a:pt x="1414893" y="957671"/>
                </a:cubicBezTo>
                <a:lnTo>
                  <a:pt x="1411585" y="957179"/>
                </a:lnTo>
                <a:lnTo>
                  <a:pt x="1398896" y="957460"/>
                </a:lnTo>
                <a:lnTo>
                  <a:pt x="1394632" y="954725"/>
                </a:lnTo>
                <a:lnTo>
                  <a:pt x="1375043" y="953132"/>
                </a:lnTo>
                <a:cubicBezTo>
                  <a:pt x="1367813" y="952970"/>
                  <a:pt x="1360155" y="953305"/>
                  <a:pt x="1351876" y="954436"/>
                </a:cubicBezTo>
                <a:cubicBezTo>
                  <a:pt x="1325912" y="963028"/>
                  <a:pt x="1274459" y="952492"/>
                  <a:pt x="1242676" y="963767"/>
                </a:cubicBezTo>
                <a:cubicBezTo>
                  <a:pt x="1230276" y="966918"/>
                  <a:pt x="1216715" y="977098"/>
                  <a:pt x="1205993" y="974080"/>
                </a:cubicBezTo>
                <a:cubicBezTo>
                  <a:pt x="1174251" y="974112"/>
                  <a:pt x="1086982" y="964420"/>
                  <a:pt x="1052221" y="963954"/>
                </a:cubicBezTo>
                <a:cubicBezTo>
                  <a:pt x="1038515" y="970622"/>
                  <a:pt x="1009522" y="962342"/>
                  <a:pt x="968270" y="964761"/>
                </a:cubicBezTo>
                <a:cubicBezTo>
                  <a:pt x="943437" y="973698"/>
                  <a:pt x="900136" y="991017"/>
                  <a:pt x="874493" y="998122"/>
                </a:cubicBezTo>
                <a:cubicBezTo>
                  <a:pt x="848849" y="1005226"/>
                  <a:pt x="853424" y="1009427"/>
                  <a:pt x="814411" y="1007391"/>
                </a:cubicBezTo>
                <a:cubicBezTo>
                  <a:pt x="765926" y="1022821"/>
                  <a:pt x="732885" y="1009859"/>
                  <a:pt x="688604" y="1015631"/>
                </a:cubicBezTo>
                <a:cubicBezTo>
                  <a:pt x="638045" y="1020877"/>
                  <a:pt x="677999" y="1011556"/>
                  <a:pt x="618171" y="1027260"/>
                </a:cubicBezTo>
                <a:cubicBezTo>
                  <a:pt x="609680" y="1023165"/>
                  <a:pt x="583253" y="1020277"/>
                  <a:pt x="570379" y="1023487"/>
                </a:cubicBezTo>
                <a:cubicBezTo>
                  <a:pt x="543992" y="1022523"/>
                  <a:pt x="505183" y="1001686"/>
                  <a:pt x="482519" y="1002108"/>
                </a:cubicBezTo>
                <a:cubicBezTo>
                  <a:pt x="464011" y="1002285"/>
                  <a:pt x="495211" y="1007995"/>
                  <a:pt x="475319" y="1009922"/>
                </a:cubicBezTo>
                <a:cubicBezTo>
                  <a:pt x="450818" y="1011135"/>
                  <a:pt x="454804" y="1022539"/>
                  <a:pt x="431104" y="1009317"/>
                </a:cubicBezTo>
                <a:cubicBezTo>
                  <a:pt x="406857" y="1014651"/>
                  <a:pt x="399686" y="1008456"/>
                  <a:pt x="363782" y="1007585"/>
                </a:cubicBezTo>
                <a:cubicBezTo>
                  <a:pt x="350440" y="1012231"/>
                  <a:pt x="338145" y="1011245"/>
                  <a:pt x="325533" y="1008502"/>
                </a:cubicBezTo>
                <a:cubicBezTo>
                  <a:pt x="291944" y="1011745"/>
                  <a:pt x="259251" y="1008497"/>
                  <a:pt x="220429" y="1008927"/>
                </a:cubicBezTo>
                <a:cubicBezTo>
                  <a:pt x="180594" y="1015852"/>
                  <a:pt x="156150" y="1007265"/>
                  <a:pt x="114676" y="1007765"/>
                </a:cubicBezTo>
                <a:cubicBezTo>
                  <a:pt x="85718" y="1006195"/>
                  <a:pt x="43316" y="1001491"/>
                  <a:pt x="13470" y="998544"/>
                </a:cubicBezTo>
                <a:lnTo>
                  <a:pt x="0" y="997355"/>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279314593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7FF47CB7-972F-479F-A36D-9E72D26EC8D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0D153B68-5844-490D-8E67-F616D6D721C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1766176" cy="2061837"/>
          </a:xfrm>
          <a:custGeom>
            <a:avLst/>
            <a:gdLst>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18446 w 10768629"/>
              <a:gd name="connsiteY143" fmla="*/ 1726895 h 1978172"/>
              <a:gd name="connsiteX144" fmla="*/ 4813657 w 10768629"/>
              <a:gd name="connsiteY144" fmla="*/ 1730706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18446 w 10768629"/>
              <a:gd name="connsiteY143" fmla="*/ 1726895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40853 w 10768629"/>
              <a:gd name="connsiteY141" fmla="*/ 1657958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232341 w 10768629"/>
              <a:gd name="connsiteY179" fmla="*/ 1785942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232341 w 10768629"/>
              <a:gd name="connsiteY179" fmla="*/ 1785942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9462 w 10768629"/>
              <a:gd name="connsiteY48" fmla="*/ 987106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0257 w 10768629"/>
              <a:gd name="connsiteY182" fmla="*/ 1789615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84330 h 1978172"/>
              <a:gd name="connsiteX182" fmla="*/ 1120257 w 10768629"/>
              <a:gd name="connsiteY182" fmla="*/ 1789615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0768629" h="1978172">
                <a:moveTo>
                  <a:pt x="0" y="0"/>
                </a:moveTo>
                <a:lnTo>
                  <a:pt x="10768629" y="0"/>
                </a:lnTo>
                <a:lnTo>
                  <a:pt x="10733254" y="31439"/>
                </a:lnTo>
                <a:lnTo>
                  <a:pt x="10727085" y="37910"/>
                </a:lnTo>
                <a:cubicBezTo>
                  <a:pt x="10712973" y="56080"/>
                  <a:pt x="10699457" y="78430"/>
                  <a:pt x="10675953" y="68623"/>
                </a:cubicBezTo>
                <a:cubicBezTo>
                  <a:pt x="10685972" y="89202"/>
                  <a:pt x="10641629" y="69781"/>
                  <a:pt x="10637091" y="90361"/>
                </a:cubicBezTo>
                <a:cubicBezTo>
                  <a:pt x="10635214" y="107005"/>
                  <a:pt x="10621323" y="104993"/>
                  <a:pt x="10610971" y="110764"/>
                </a:cubicBezTo>
                <a:cubicBezTo>
                  <a:pt x="10603980" y="127568"/>
                  <a:pt x="10551417" y="141180"/>
                  <a:pt x="10532872" y="138028"/>
                </a:cubicBezTo>
                <a:cubicBezTo>
                  <a:pt x="10480300" y="119072"/>
                  <a:pt x="10440532" y="186296"/>
                  <a:pt x="10398558" y="172911"/>
                </a:cubicBezTo>
                <a:cubicBezTo>
                  <a:pt x="10387708" y="174114"/>
                  <a:pt x="10378792" y="177646"/>
                  <a:pt x="10371128" y="182609"/>
                </a:cubicBezTo>
                <a:lnTo>
                  <a:pt x="10352178" y="199976"/>
                </a:lnTo>
                <a:lnTo>
                  <a:pt x="10351815" y="211879"/>
                </a:lnTo>
                <a:lnTo>
                  <a:pt x="10337471" y="218661"/>
                </a:lnTo>
                <a:lnTo>
                  <a:pt x="10334625" y="222351"/>
                </a:lnTo>
                <a:cubicBezTo>
                  <a:pt x="10321108" y="225227"/>
                  <a:pt x="10278615" y="228401"/>
                  <a:pt x="10256365" y="235917"/>
                </a:cubicBezTo>
                <a:cubicBezTo>
                  <a:pt x="10218136" y="258033"/>
                  <a:pt x="10224552" y="209685"/>
                  <a:pt x="10201127" y="267448"/>
                </a:cubicBezTo>
                <a:cubicBezTo>
                  <a:pt x="10121320" y="273476"/>
                  <a:pt x="10040763" y="345580"/>
                  <a:pt x="9961218" y="326720"/>
                </a:cubicBezTo>
                <a:cubicBezTo>
                  <a:pt x="9980173" y="341621"/>
                  <a:pt x="9883038" y="318484"/>
                  <a:pt x="9859715" y="355698"/>
                </a:cubicBezTo>
                <a:cubicBezTo>
                  <a:pt x="9812822" y="367758"/>
                  <a:pt x="9752089" y="383830"/>
                  <a:pt x="9679867" y="399081"/>
                </a:cubicBezTo>
                <a:cubicBezTo>
                  <a:pt x="9618357" y="415668"/>
                  <a:pt x="9525492" y="446315"/>
                  <a:pt x="9490654" y="455225"/>
                </a:cubicBezTo>
                <a:lnTo>
                  <a:pt x="9470837" y="452539"/>
                </a:lnTo>
                <a:lnTo>
                  <a:pt x="9469082" y="454891"/>
                </a:lnTo>
                <a:cubicBezTo>
                  <a:pt x="9460057" y="461184"/>
                  <a:pt x="9453495" y="461729"/>
                  <a:pt x="9448038" y="459733"/>
                </a:cubicBezTo>
                <a:lnTo>
                  <a:pt x="9396821" y="455795"/>
                </a:lnTo>
                <a:lnTo>
                  <a:pt x="9392197" y="459796"/>
                </a:lnTo>
                <a:lnTo>
                  <a:pt x="9347994" y="464462"/>
                </a:lnTo>
                <a:cubicBezTo>
                  <a:pt x="9347959" y="465155"/>
                  <a:pt x="9347925" y="465846"/>
                  <a:pt x="9347889" y="466539"/>
                </a:cubicBezTo>
                <a:cubicBezTo>
                  <a:pt x="9346648" y="471307"/>
                  <a:pt x="9343831" y="475025"/>
                  <a:pt x="9337639" y="476654"/>
                </a:cubicBezTo>
                <a:cubicBezTo>
                  <a:pt x="9354547" y="503661"/>
                  <a:pt x="9307720" y="510631"/>
                  <a:pt x="9287964" y="513052"/>
                </a:cubicBezTo>
                <a:cubicBezTo>
                  <a:pt x="9269905" y="526173"/>
                  <a:pt x="9245386" y="544358"/>
                  <a:pt x="9229283" y="555377"/>
                </a:cubicBezTo>
                <a:lnTo>
                  <a:pt x="9220274" y="557502"/>
                </a:lnTo>
                <a:cubicBezTo>
                  <a:pt x="9220250" y="557668"/>
                  <a:pt x="9220226" y="557835"/>
                  <a:pt x="9220202" y="558001"/>
                </a:cubicBezTo>
                <a:cubicBezTo>
                  <a:pt x="9218468" y="559434"/>
                  <a:pt x="9215591" y="560497"/>
                  <a:pt x="9210908" y="561147"/>
                </a:cubicBezTo>
                <a:lnTo>
                  <a:pt x="9186374" y="565502"/>
                </a:lnTo>
                <a:lnTo>
                  <a:pt x="9181058" y="569943"/>
                </a:lnTo>
                <a:lnTo>
                  <a:pt x="9167549" y="584727"/>
                </a:lnTo>
                <a:lnTo>
                  <a:pt x="9149110" y="598906"/>
                </a:lnTo>
                <a:cubicBezTo>
                  <a:pt x="9133575" y="594395"/>
                  <a:pt x="9087390" y="636567"/>
                  <a:pt x="9078556" y="644039"/>
                </a:cubicBezTo>
                <a:lnTo>
                  <a:pt x="8996399" y="690055"/>
                </a:lnTo>
                <a:cubicBezTo>
                  <a:pt x="8913147" y="777045"/>
                  <a:pt x="8867993" y="772591"/>
                  <a:pt x="8803791" y="813860"/>
                </a:cubicBezTo>
                <a:cubicBezTo>
                  <a:pt x="8745270" y="819906"/>
                  <a:pt x="8690049" y="823612"/>
                  <a:pt x="8636202" y="848463"/>
                </a:cubicBezTo>
                <a:cubicBezTo>
                  <a:pt x="8594799" y="860014"/>
                  <a:pt x="8568613" y="864779"/>
                  <a:pt x="8555372" y="883171"/>
                </a:cubicBezTo>
                <a:lnTo>
                  <a:pt x="8507229" y="901665"/>
                </a:lnTo>
                <a:lnTo>
                  <a:pt x="8428473" y="927985"/>
                </a:lnTo>
                <a:cubicBezTo>
                  <a:pt x="8428287" y="929817"/>
                  <a:pt x="8428100" y="931648"/>
                  <a:pt x="8427914" y="933480"/>
                </a:cubicBezTo>
                <a:lnTo>
                  <a:pt x="8420327" y="941984"/>
                </a:lnTo>
                <a:lnTo>
                  <a:pt x="8394729" y="948347"/>
                </a:lnTo>
                <a:lnTo>
                  <a:pt x="8380548" y="987916"/>
                </a:lnTo>
                <a:lnTo>
                  <a:pt x="8375330" y="965444"/>
                </a:lnTo>
                <a:cubicBezTo>
                  <a:pt x="8372375" y="964202"/>
                  <a:pt x="8344433" y="977378"/>
                  <a:pt x="8340796" y="980522"/>
                </a:cubicBezTo>
                <a:cubicBezTo>
                  <a:pt x="8328292" y="982128"/>
                  <a:pt x="8319237" y="991089"/>
                  <a:pt x="8304438" y="996739"/>
                </a:cubicBezTo>
                <a:cubicBezTo>
                  <a:pt x="8297193" y="1005683"/>
                  <a:pt x="8289328" y="1014568"/>
                  <a:pt x="8280929" y="1023089"/>
                </a:cubicBezTo>
                <a:lnTo>
                  <a:pt x="8275760" y="1027772"/>
                </a:lnTo>
                <a:lnTo>
                  <a:pt x="8275478" y="1027605"/>
                </a:lnTo>
                <a:cubicBezTo>
                  <a:pt x="8273970" y="1028076"/>
                  <a:pt x="8251461" y="1029408"/>
                  <a:pt x="8249003" y="1032033"/>
                </a:cubicBezTo>
                <a:lnTo>
                  <a:pt x="8203836" y="1037347"/>
                </a:lnTo>
                <a:cubicBezTo>
                  <a:pt x="8172789" y="1049890"/>
                  <a:pt x="8148166" y="1034625"/>
                  <a:pt x="8122936" y="1063113"/>
                </a:cubicBezTo>
                <a:cubicBezTo>
                  <a:pt x="8093850" y="1074757"/>
                  <a:pt x="8066781" y="1075350"/>
                  <a:pt x="8043658" y="1092746"/>
                </a:cubicBezTo>
                <a:cubicBezTo>
                  <a:pt x="8032157" y="1089174"/>
                  <a:pt x="8022145" y="1089998"/>
                  <a:pt x="8015351" y="1105478"/>
                </a:cubicBezTo>
                <a:cubicBezTo>
                  <a:pt x="7987544" y="1113006"/>
                  <a:pt x="7977708" y="1099152"/>
                  <a:pt x="7963145" y="1119346"/>
                </a:cubicBezTo>
                <a:cubicBezTo>
                  <a:pt x="7942622" y="1098880"/>
                  <a:pt x="7943760" y="1109516"/>
                  <a:pt x="7938145" y="1120225"/>
                </a:cubicBezTo>
                <a:lnTo>
                  <a:pt x="7937238" y="1121204"/>
                </a:lnTo>
                <a:lnTo>
                  <a:pt x="7934398" y="1118240"/>
                </a:lnTo>
                <a:lnTo>
                  <a:pt x="7918248" y="1124371"/>
                </a:lnTo>
                <a:lnTo>
                  <a:pt x="7914119" y="1127653"/>
                </a:lnTo>
                <a:cubicBezTo>
                  <a:pt x="7911201" y="1129547"/>
                  <a:pt x="7909169" y="1130331"/>
                  <a:pt x="7907658" y="1130350"/>
                </a:cubicBezTo>
                <a:lnTo>
                  <a:pt x="7907434" y="1130103"/>
                </a:lnTo>
                <a:lnTo>
                  <a:pt x="7901508" y="1133245"/>
                </a:lnTo>
                <a:cubicBezTo>
                  <a:pt x="7891644" y="1139271"/>
                  <a:pt x="7882185" y="1145815"/>
                  <a:pt x="7873287" y="1152609"/>
                </a:cubicBezTo>
                <a:cubicBezTo>
                  <a:pt x="7864672" y="1141906"/>
                  <a:pt x="7845199" y="1159242"/>
                  <a:pt x="7834833" y="1153868"/>
                </a:cubicBezTo>
                <a:lnTo>
                  <a:pt x="7828661" y="1139994"/>
                </a:lnTo>
                <a:lnTo>
                  <a:pt x="7823966" y="1143178"/>
                </a:lnTo>
                <a:lnTo>
                  <a:pt x="7815078" y="1151776"/>
                </a:lnTo>
                <a:cubicBezTo>
                  <a:pt x="7813692" y="1152943"/>
                  <a:pt x="7812687" y="1153116"/>
                  <a:pt x="7812026" y="1151522"/>
                </a:cubicBezTo>
                <a:cubicBezTo>
                  <a:pt x="7806555" y="1153054"/>
                  <a:pt x="7788673" y="1159989"/>
                  <a:pt x="7782249" y="1160970"/>
                </a:cubicBezTo>
                <a:lnTo>
                  <a:pt x="7773476" y="1157414"/>
                </a:lnTo>
                <a:lnTo>
                  <a:pt x="7769600" y="1157365"/>
                </a:lnTo>
                <a:lnTo>
                  <a:pt x="7752631" y="1172815"/>
                </a:lnTo>
                <a:lnTo>
                  <a:pt x="7739392" y="1192062"/>
                </a:lnTo>
                <a:lnTo>
                  <a:pt x="7677677" y="1216394"/>
                </a:lnTo>
                <a:lnTo>
                  <a:pt x="7586920" y="1261888"/>
                </a:lnTo>
                <a:cubicBezTo>
                  <a:pt x="7556723" y="1298911"/>
                  <a:pt x="7489187" y="1284518"/>
                  <a:pt x="7486100" y="1292563"/>
                </a:cubicBezTo>
                <a:cubicBezTo>
                  <a:pt x="7454875" y="1308356"/>
                  <a:pt x="7453335" y="1326361"/>
                  <a:pt x="7411323" y="1340732"/>
                </a:cubicBezTo>
                <a:cubicBezTo>
                  <a:pt x="7372519" y="1390006"/>
                  <a:pt x="7288617" y="1403664"/>
                  <a:pt x="7240698" y="1438832"/>
                </a:cubicBezTo>
                <a:cubicBezTo>
                  <a:pt x="7206467" y="1417136"/>
                  <a:pt x="7227555" y="1441678"/>
                  <a:pt x="7197675" y="1447530"/>
                </a:cubicBezTo>
                <a:cubicBezTo>
                  <a:pt x="7211601" y="1474927"/>
                  <a:pt x="7159483" y="1444981"/>
                  <a:pt x="7164788" y="1480293"/>
                </a:cubicBezTo>
                <a:cubicBezTo>
                  <a:pt x="7159184" y="1480240"/>
                  <a:pt x="7153584" y="1479075"/>
                  <a:pt x="7147929" y="1477641"/>
                </a:cubicBezTo>
                <a:lnTo>
                  <a:pt x="7144965" y="1476908"/>
                </a:lnTo>
                <a:lnTo>
                  <a:pt x="7134299" y="1479969"/>
                </a:lnTo>
                <a:lnTo>
                  <a:pt x="7129809" y="1473339"/>
                </a:lnTo>
                <a:lnTo>
                  <a:pt x="7112688" y="1472575"/>
                </a:lnTo>
                <a:cubicBezTo>
                  <a:pt x="7106506" y="1473449"/>
                  <a:pt x="7100123" y="1475741"/>
                  <a:pt x="7093470" y="1480300"/>
                </a:cubicBezTo>
                <a:cubicBezTo>
                  <a:pt x="7079039" y="1501274"/>
                  <a:pt x="7048991" y="1495718"/>
                  <a:pt x="7025034" y="1506934"/>
                </a:cubicBezTo>
                <a:lnTo>
                  <a:pt x="7014783" y="1515868"/>
                </a:lnTo>
                <a:lnTo>
                  <a:pt x="6979706" y="1523511"/>
                </a:lnTo>
                <a:lnTo>
                  <a:pt x="6977890" y="1525793"/>
                </a:lnTo>
                <a:cubicBezTo>
                  <a:pt x="6971996" y="1527914"/>
                  <a:pt x="6959488" y="1529941"/>
                  <a:pt x="6944339" y="1536237"/>
                </a:cubicBezTo>
                <a:lnTo>
                  <a:pt x="6886996" y="1563569"/>
                </a:lnTo>
                <a:lnTo>
                  <a:pt x="6874510" y="1558469"/>
                </a:lnTo>
                <a:lnTo>
                  <a:pt x="6871943" y="1554651"/>
                </a:lnTo>
                <a:lnTo>
                  <a:pt x="6856174" y="1562024"/>
                </a:lnTo>
                <a:lnTo>
                  <a:pt x="6842321" y="1560554"/>
                </a:lnTo>
                <a:lnTo>
                  <a:pt x="6832713" y="1569357"/>
                </a:lnTo>
                <a:lnTo>
                  <a:pt x="6816351" y="1571495"/>
                </a:lnTo>
                <a:cubicBezTo>
                  <a:pt x="6810216" y="1571510"/>
                  <a:pt x="6803310" y="1571324"/>
                  <a:pt x="6795800" y="1572010"/>
                </a:cubicBezTo>
                <a:lnTo>
                  <a:pt x="6777546" y="1568661"/>
                </a:lnTo>
                <a:lnTo>
                  <a:pt x="6751528" y="1574143"/>
                </a:lnTo>
                <a:cubicBezTo>
                  <a:pt x="6731455" y="1578562"/>
                  <a:pt x="6712054" y="1582098"/>
                  <a:pt x="6691966" y="1582255"/>
                </a:cubicBezTo>
                <a:cubicBezTo>
                  <a:pt x="6677921" y="1590738"/>
                  <a:pt x="6663787" y="1595441"/>
                  <a:pt x="6646941" y="1588471"/>
                </a:cubicBezTo>
                <a:cubicBezTo>
                  <a:pt x="6605135" y="1597971"/>
                  <a:pt x="6598373" y="1612583"/>
                  <a:pt x="6568576" y="1606488"/>
                </a:cubicBezTo>
                <a:cubicBezTo>
                  <a:pt x="6562510" y="1614734"/>
                  <a:pt x="6558067" y="1619360"/>
                  <a:pt x="6554358" y="1621701"/>
                </a:cubicBezTo>
                <a:cubicBezTo>
                  <a:pt x="6543227" y="1628727"/>
                  <a:pt x="6538724" y="1615196"/>
                  <a:pt x="6516968" y="1617195"/>
                </a:cubicBezTo>
                <a:cubicBezTo>
                  <a:pt x="6493173" y="1617368"/>
                  <a:pt x="6528193" y="1598652"/>
                  <a:pt x="6506479" y="1602227"/>
                </a:cubicBezTo>
                <a:cubicBezTo>
                  <a:pt x="6486674" y="1613929"/>
                  <a:pt x="6478484" y="1593997"/>
                  <a:pt x="6458436" y="1607332"/>
                </a:cubicBezTo>
                <a:cubicBezTo>
                  <a:pt x="6471168" y="1620800"/>
                  <a:pt x="6410323" y="1615478"/>
                  <a:pt x="6414786" y="1628815"/>
                </a:cubicBezTo>
                <a:cubicBezTo>
                  <a:pt x="6385942" y="1615041"/>
                  <a:pt x="6386569" y="1640238"/>
                  <a:pt x="6357085" y="1640846"/>
                </a:cubicBezTo>
                <a:cubicBezTo>
                  <a:pt x="6341163" y="1636809"/>
                  <a:pt x="6331497" y="1637754"/>
                  <a:pt x="6322636" y="1648213"/>
                </a:cubicBezTo>
                <a:cubicBezTo>
                  <a:pt x="6248448" y="1627802"/>
                  <a:pt x="6286748" y="1654976"/>
                  <a:pt x="6226172" y="1654676"/>
                </a:cubicBezTo>
                <a:lnTo>
                  <a:pt x="6221217" y="1654506"/>
                </a:lnTo>
                <a:lnTo>
                  <a:pt x="6204956" y="1664280"/>
                </a:lnTo>
                <a:cubicBezTo>
                  <a:pt x="6204728" y="1665114"/>
                  <a:pt x="6204498" y="1665947"/>
                  <a:pt x="6204270" y="1666782"/>
                </a:cubicBezTo>
                <a:lnTo>
                  <a:pt x="6143810" y="1661963"/>
                </a:lnTo>
                <a:lnTo>
                  <a:pt x="6136560" y="1665728"/>
                </a:lnTo>
                <a:lnTo>
                  <a:pt x="6096155" y="1656951"/>
                </a:lnTo>
                <a:lnTo>
                  <a:pt x="6075812" y="1655422"/>
                </a:lnTo>
                <a:lnTo>
                  <a:pt x="6039495" y="1649680"/>
                </a:lnTo>
                <a:lnTo>
                  <a:pt x="6036523" y="1652121"/>
                </a:lnTo>
                <a:lnTo>
                  <a:pt x="6029328" y="1649904"/>
                </a:lnTo>
                <a:lnTo>
                  <a:pt x="6024075" y="1652779"/>
                </a:lnTo>
                <a:lnTo>
                  <a:pt x="6018085" y="1652030"/>
                </a:lnTo>
                <a:cubicBezTo>
                  <a:pt x="6006658" y="1653831"/>
                  <a:pt x="5968194" y="1662035"/>
                  <a:pt x="5955513" y="1663584"/>
                </a:cubicBezTo>
                <a:lnTo>
                  <a:pt x="5941996" y="1661326"/>
                </a:lnTo>
                <a:lnTo>
                  <a:pt x="5931789" y="1669915"/>
                </a:lnTo>
                <a:lnTo>
                  <a:pt x="5888686" y="1672175"/>
                </a:lnTo>
                <a:lnTo>
                  <a:pt x="5873794" y="1665454"/>
                </a:lnTo>
                <a:lnTo>
                  <a:pt x="5860022" y="1660635"/>
                </a:lnTo>
                <a:lnTo>
                  <a:pt x="5858237" y="1660649"/>
                </a:lnTo>
                <a:lnTo>
                  <a:pt x="5840319" y="1660798"/>
                </a:lnTo>
                <a:lnTo>
                  <a:pt x="5806984" y="1661075"/>
                </a:lnTo>
                <a:cubicBezTo>
                  <a:pt x="5785708" y="1661533"/>
                  <a:pt x="5764126" y="1662974"/>
                  <a:pt x="5742351" y="1667489"/>
                </a:cubicBezTo>
                <a:cubicBezTo>
                  <a:pt x="5659069" y="1645168"/>
                  <a:pt x="5615134" y="1706361"/>
                  <a:pt x="5521171" y="1671626"/>
                </a:cubicBezTo>
                <a:cubicBezTo>
                  <a:pt x="5491803" y="1671296"/>
                  <a:pt x="5498089" y="1662666"/>
                  <a:pt x="5457384" y="1683952"/>
                </a:cubicBezTo>
                <a:cubicBezTo>
                  <a:pt x="5356959" y="1699287"/>
                  <a:pt x="5078905" y="1774579"/>
                  <a:pt x="4950070" y="1748401"/>
                </a:cubicBezTo>
                <a:cubicBezTo>
                  <a:pt x="4918276" y="1752255"/>
                  <a:pt x="4891043" y="1756936"/>
                  <a:pt x="4872172" y="1757222"/>
                </a:cubicBezTo>
                <a:lnTo>
                  <a:pt x="4809524" y="1761033"/>
                </a:lnTo>
                <a:cubicBezTo>
                  <a:pt x="4791324" y="1772975"/>
                  <a:pt x="4777258" y="1754591"/>
                  <a:pt x="4759058" y="1766533"/>
                </a:cubicBezTo>
                <a:cubicBezTo>
                  <a:pt x="4747481" y="1770744"/>
                  <a:pt x="4734604" y="1772921"/>
                  <a:pt x="4719749" y="1771811"/>
                </a:cubicBezTo>
                <a:cubicBezTo>
                  <a:pt x="4671168" y="1780243"/>
                  <a:pt x="4634134" y="1775931"/>
                  <a:pt x="4568686" y="1786141"/>
                </a:cubicBezTo>
                <a:cubicBezTo>
                  <a:pt x="4544667" y="1777910"/>
                  <a:pt x="4432547" y="1778168"/>
                  <a:pt x="4418751" y="1796932"/>
                </a:cubicBezTo>
                <a:cubicBezTo>
                  <a:pt x="4403360" y="1801488"/>
                  <a:pt x="4385278" y="1795746"/>
                  <a:pt x="4378377" y="1815528"/>
                </a:cubicBezTo>
                <a:cubicBezTo>
                  <a:pt x="4366870" y="1839461"/>
                  <a:pt x="4337372" y="1814003"/>
                  <a:pt x="4320575" y="1832722"/>
                </a:cubicBezTo>
                <a:cubicBezTo>
                  <a:pt x="4277898" y="1857053"/>
                  <a:pt x="4243945" y="1846759"/>
                  <a:pt x="4211935" y="1860177"/>
                </a:cubicBezTo>
                <a:cubicBezTo>
                  <a:pt x="4181519" y="1859584"/>
                  <a:pt x="4171342" y="1859762"/>
                  <a:pt x="4101228" y="1868717"/>
                </a:cubicBezTo>
                <a:cubicBezTo>
                  <a:pt x="4080159" y="1876188"/>
                  <a:pt x="4039427" y="1877381"/>
                  <a:pt x="3973223" y="1881015"/>
                </a:cubicBezTo>
                <a:cubicBezTo>
                  <a:pt x="3971330" y="1884974"/>
                  <a:pt x="3952843" y="1879225"/>
                  <a:pt x="3900992" y="1880603"/>
                </a:cubicBezTo>
                <a:cubicBezTo>
                  <a:pt x="3849141" y="1881981"/>
                  <a:pt x="3740060" y="1895686"/>
                  <a:pt x="3662119" y="1889285"/>
                </a:cubicBezTo>
                <a:cubicBezTo>
                  <a:pt x="3565155" y="1881322"/>
                  <a:pt x="3613412" y="1915150"/>
                  <a:pt x="3496919" y="1873180"/>
                </a:cubicBezTo>
                <a:cubicBezTo>
                  <a:pt x="3488062" y="1895719"/>
                  <a:pt x="3474293" y="1876288"/>
                  <a:pt x="3449433" y="1889681"/>
                </a:cubicBezTo>
                <a:cubicBezTo>
                  <a:pt x="3406553" y="1891629"/>
                  <a:pt x="3413217" y="1897797"/>
                  <a:pt x="3369766" y="1916653"/>
                </a:cubicBezTo>
                <a:cubicBezTo>
                  <a:pt x="3338805" y="1929531"/>
                  <a:pt x="3289487" y="1928617"/>
                  <a:pt x="3269672" y="1938036"/>
                </a:cubicBezTo>
                <a:lnTo>
                  <a:pt x="3224897" y="1943733"/>
                </a:lnTo>
                <a:cubicBezTo>
                  <a:pt x="3188693" y="1949271"/>
                  <a:pt x="3178540" y="1909145"/>
                  <a:pt x="3161463" y="1946591"/>
                </a:cubicBezTo>
                <a:lnTo>
                  <a:pt x="3112044" y="1935614"/>
                </a:lnTo>
                <a:lnTo>
                  <a:pt x="3069716" y="1930463"/>
                </a:lnTo>
                <a:cubicBezTo>
                  <a:pt x="3049937" y="1924285"/>
                  <a:pt x="3047816" y="1925644"/>
                  <a:pt x="3005773" y="1915878"/>
                </a:cubicBezTo>
                <a:cubicBezTo>
                  <a:pt x="2978838" y="1921092"/>
                  <a:pt x="2967972" y="1927319"/>
                  <a:pt x="2897201" y="1926772"/>
                </a:cubicBezTo>
                <a:lnTo>
                  <a:pt x="2783891" y="1931749"/>
                </a:lnTo>
                <a:cubicBezTo>
                  <a:pt x="2753098" y="1932794"/>
                  <a:pt x="2731621" y="1915151"/>
                  <a:pt x="2712447" y="1933044"/>
                </a:cubicBezTo>
                <a:cubicBezTo>
                  <a:pt x="2621923" y="1990472"/>
                  <a:pt x="2637976" y="1949546"/>
                  <a:pt x="2560151" y="1963609"/>
                </a:cubicBezTo>
                <a:cubicBezTo>
                  <a:pt x="2472084" y="1973456"/>
                  <a:pt x="2423631" y="1962133"/>
                  <a:pt x="2367221" y="1971884"/>
                </a:cubicBezTo>
                <a:cubicBezTo>
                  <a:pt x="2355331" y="1950582"/>
                  <a:pt x="2295649" y="1950006"/>
                  <a:pt x="2272130" y="1961162"/>
                </a:cubicBezTo>
                <a:cubicBezTo>
                  <a:pt x="2229336" y="1964326"/>
                  <a:pt x="2232627" y="1943953"/>
                  <a:pt x="2189404" y="1978172"/>
                </a:cubicBezTo>
                <a:cubicBezTo>
                  <a:pt x="2153824" y="1968017"/>
                  <a:pt x="2114605" y="1969166"/>
                  <a:pt x="2077704" y="1965002"/>
                </a:cubicBezTo>
                <a:cubicBezTo>
                  <a:pt x="2053064" y="1962036"/>
                  <a:pt x="2051584" y="1971011"/>
                  <a:pt x="2033299" y="1969042"/>
                </a:cubicBezTo>
                <a:cubicBezTo>
                  <a:pt x="2015014" y="1967073"/>
                  <a:pt x="1998956" y="1958903"/>
                  <a:pt x="1967996" y="1953187"/>
                </a:cubicBezTo>
                <a:cubicBezTo>
                  <a:pt x="1924117" y="1970917"/>
                  <a:pt x="1915668" y="1940297"/>
                  <a:pt x="1855805" y="1926082"/>
                </a:cubicBezTo>
                <a:cubicBezTo>
                  <a:pt x="1830663" y="1943732"/>
                  <a:pt x="1810564" y="1935694"/>
                  <a:pt x="1790957" y="1919460"/>
                </a:cubicBezTo>
                <a:cubicBezTo>
                  <a:pt x="1732588" y="1924884"/>
                  <a:pt x="1679506" y="1900619"/>
                  <a:pt x="1613978" y="1891581"/>
                </a:cubicBezTo>
                <a:cubicBezTo>
                  <a:pt x="1542961" y="1912227"/>
                  <a:pt x="1506863" y="1865666"/>
                  <a:pt x="1436831" y="1856201"/>
                </a:cubicBezTo>
                <a:cubicBezTo>
                  <a:pt x="1409149" y="1862955"/>
                  <a:pt x="1416370" y="1829853"/>
                  <a:pt x="1357365" y="1832140"/>
                </a:cubicBezTo>
                <a:cubicBezTo>
                  <a:pt x="1285880" y="1811785"/>
                  <a:pt x="1273193" y="1786872"/>
                  <a:pt x="1232341" y="1785942"/>
                </a:cubicBezTo>
                <a:cubicBezTo>
                  <a:pt x="1223903" y="1792798"/>
                  <a:pt x="1160576" y="1793911"/>
                  <a:pt x="1162595" y="1784330"/>
                </a:cubicBezTo>
                <a:cubicBezTo>
                  <a:pt x="1153167" y="1787110"/>
                  <a:pt x="1122206" y="1805077"/>
                  <a:pt x="1120257" y="1789615"/>
                </a:cubicBezTo>
                <a:cubicBezTo>
                  <a:pt x="1073149" y="1786750"/>
                  <a:pt x="1034361" y="1768718"/>
                  <a:pt x="991903" y="1786741"/>
                </a:cubicBezTo>
                <a:cubicBezTo>
                  <a:pt x="966383" y="1781126"/>
                  <a:pt x="949501" y="1800915"/>
                  <a:pt x="883960" y="1809389"/>
                </a:cubicBezTo>
                <a:cubicBezTo>
                  <a:pt x="836064" y="1808194"/>
                  <a:pt x="826980" y="1826610"/>
                  <a:pt x="766531" y="1805053"/>
                </a:cubicBezTo>
                <a:cubicBezTo>
                  <a:pt x="732778" y="1801141"/>
                  <a:pt x="694055" y="1787044"/>
                  <a:pt x="669779" y="1800537"/>
                </a:cubicBezTo>
                <a:cubicBezTo>
                  <a:pt x="645252" y="1794709"/>
                  <a:pt x="563495" y="1813232"/>
                  <a:pt x="523898" y="1811085"/>
                </a:cubicBezTo>
                <a:cubicBezTo>
                  <a:pt x="457555" y="1798530"/>
                  <a:pt x="395227" y="1824052"/>
                  <a:pt x="360251" y="1830735"/>
                </a:cubicBezTo>
                <a:cubicBezTo>
                  <a:pt x="313564" y="1825583"/>
                  <a:pt x="298281" y="1811622"/>
                  <a:pt x="255207" y="1818275"/>
                </a:cubicBezTo>
                <a:cubicBezTo>
                  <a:pt x="206572" y="1839769"/>
                  <a:pt x="160277" y="1836800"/>
                  <a:pt x="101803" y="1870647"/>
                </a:cubicBezTo>
                <a:cubicBezTo>
                  <a:pt x="85849" y="1910002"/>
                  <a:pt x="27997" y="1845258"/>
                  <a:pt x="25397" y="1888443"/>
                </a:cubicBezTo>
                <a:cubicBezTo>
                  <a:pt x="19096" y="1881154"/>
                  <a:pt x="11260" y="1878398"/>
                  <a:pt x="2370" y="1878311"/>
                </a:cubicBezTo>
                <a:lnTo>
                  <a:pt x="0" y="1878785"/>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F10B0273-F421-0483-7A78-9101A0AF2A3B}"/>
              </a:ext>
            </a:extLst>
          </p:cNvPr>
          <p:cNvSpPr>
            <a:spLocks noGrp="1"/>
          </p:cNvSpPr>
          <p:nvPr>
            <p:ph type="title"/>
          </p:nvPr>
        </p:nvSpPr>
        <p:spPr>
          <a:xfrm>
            <a:off x="1137034" y="609597"/>
            <a:ext cx="9392421" cy="1330841"/>
          </a:xfrm>
        </p:spPr>
        <p:txBody>
          <a:bodyPr>
            <a:normAutofit/>
          </a:bodyPr>
          <a:lstStyle/>
          <a:p>
            <a:r>
              <a:rPr lang="en-US" dirty="0">
                <a:solidFill>
                  <a:srgbClr val="7030A0"/>
                </a:solidFill>
                <a:latin typeface="Calisto MT" panose="02040603050505030304" pitchFamily="18" charset="0"/>
              </a:rPr>
              <a:t>Telephone Quotes	</a:t>
            </a:r>
          </a:p>
        </p:txBody>
      </p:sp>
      <p:pic>
        <p:nvPicPr>
          <p:cNvPr id="5" name="Content Placeholder 4" descr="A telephone quotation table&#10;&#10;AI-generated content may be incorrect.">
            <a:extLst>
              <a:ext uri="{FF2B5EF4-FFF2-40B4-BE49-F238E27FC236}">
                <a16:creationId xmlns:a16="http://schemas.microsoft.com/office/drawing/2014/main" id="{77481022-2234-E9FE-0944-966FE329AD1F}"/>
              </a:ext>
            </a:extLst>
          </p:cNvPr>
          <p:cNvPicPr>
            <a:picLocks noChangeAspect="1"/>
          </p:cNvPicPr>
          <p:nvPr/>
        </p:nvPicPr>
        <p:blipFill>
          <a:blip r:embed="rId2"/>
          <a:stretch>
            <a:fillRect/>
          </a:stretch>
        </p:blipFill>
        <p:spPr>
          <a:xfrm>
            <a:off x="2289496" y="1624793"/>
            <a:ext cx="7187184" cy="5021665"/>
          </a:xfrm>
          <a:prstGeom prst="rect">
            <a:avLst/>
          </a:prstGeom>
        </p:spPr>
      </p:pic>
      <p:sp>
        <p:nvSpPr>
          <p:cNvPr id="16" name="Freeform: Shape 15">
            <a:extLst>
              <a:ext uri="{FF2B5EF4-FFF2-40B4-BE49-F238E27FC236}">
                <a16:creationId xmlns:a16="http://schemas.microsoft.com/office/drawing/2014/main" id="{9A0D773F-7A7D-4DBB-9DEA-86BB8B8F4B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a:off x="5381624" y="6209414"/>
            <a:ext cx="6810375" cy="648586"/>
          </a:xfrm>
          <a:custGeom>
            <a:avLst/>
            <a:gdLst>
              <a:gd name="connsiteX0" fmla="*/ 0 w 10753706"/>
              <a:gd name="connsiteY0" fmla="*/ 0 h 1027260"/>
              <a:gd name="connsiteX1" fmla="*/ 10753706 w 10753706"/>
              <a:gd name="connsiteY1" fmla="*/ 0 h 1027260"/>
              <a:gd name="connsiteX2" fmla="*/ 10748809 w 10753706"/>
              <a:gd name="connsiteY2" fmla="*/ 2522 h 1027260"/>
              <a:gd name="connsiteX3" fmla="*/ 10725330 w 10753706"/>
              <a:gd name="connsiteY3" fmla="*/ 11977 h 1027260"/>
              <a:gd name="connsiteX4" fmla="*/ 10615423 w 10753706"/>
              <a:gd name="connsiteY4" fmla="*/ 52967 h 1027260"/>
              <a:gd name="connsiteX5" fmla="*/ 10533936 w 10753706"/>
              <a:gd name="connsiteY5" fmla="*/ 53095 h 1027260"/>
              <a:gd name="connsiteX6" fmla="*/ 10466876 w 10753706"/>
              <a:gd name="connsiteY6" fmla="*/ 45180 h 1027260"/>
              <a:gd name="connsiteX7" fmla="*/ 10355090 w 10753706"/>
              <a:gd name="connsiteY7" fmla="*/ 89741 h 1027260"/>
              <a:gd name="connsiteX8" fmla="*/ 10087145 w 10753706"/>
              <a:gd name="connsiteY8" fmla="*/ 66115 h 1027260"/>
              <a:gd name="connsiteX9" fmla="*/ 10015902 w 10753706"/>
              <a:gd name="connsiteY9" fmla="*/ 76178 h 1027260"/>
              <a:gd name="connsiteX10" fmla="*/ 9806005 w 10753706"/>
              <a:gd name="connsiteY10" fmla="*/ 102435 h 1027260"/>
              <a:gd name="connsiteX11" fmla="*/ 9602583 w 10753706"/>
              <a:gd name="connsiteY11" fmla="*/ 179170 h 1027260"/>
              <a:gd name="connsiteX12" fmla="*/ 9469719 w 10753706"/>
              <a:gd name="connsiteY12" fmla="*/ 174721 h 1027260"/>
              <a:gd name="connsiteX13" fmla="*/ 9408692 w 10753706"/>
              <a:gd name="connsiteY13" fmla="*/ 189513 h 1027260"/>
              <a:gd name="connsiteX14" fmla="*/ 9364151 w 10753706"/>
              <a:gd name="connsiteY14" fmla="*/ 194072 h 1027260"/>
              <a:gd name="connsiteX15" fmla="*/ 9337751 w 10753706"/>
              <a:gd name="connsiteY15" fmla="*/ 197579 h 1027260"/>
              <a:gd name="connsiteX16" fmla="*/ 9297166 w 10753706"/>
              <a:gd name="connsiteY16" fmla="*/ 216558 h 1027260"/>
              <a:gd name="connsiteX17" fmla="*/ 9123859 w 10753706"/>
              <a:gd name="connsiteY17" fmla="*/ 237356 h 1027260"/>
              <a:gd name="connsiteX18" fmla="*/ 8950741 w 10753706"/>
              <a:gd name="connsiteY18" fmla="*/ 238020 h 1027260"/>
              <a:gd name="connsiteX19" fmla="*/ 8718236 w 10753706"/>
              <a:gd name="connsiteY19" fmla="*/ 303148 h 1027260"/>
              <a:gd name="connsiteX20" fmla="*/ 8694011 w 10753706"/>
              <a:gd name="connsiteY20" fmla="*/ 308812 h 1027260"/>
              <a:gd name="connsiteX21" fmla="*/ 8611976 w 10753706"/>
              <a:gd name="connsiteY21" fmla="*/ 324819 h 1027260"/>
              <a:gd name="connsiteX22" fmla="*/ 8562074 w 10753706"/>
              <a:gd name="connsiteY22" fmla="*/ 337971 h 1027260"/>
              <a:gd name="connsiteX23" fmla="*/ 8501724 w 10753706"/>
              <a:gd name="connsiteY23" fmla="*/ 360865 h 1027260"/>
              <a:gd name="connsiteX24" fmla="*/ 8504489 w 10753706"/>
              <a:gd name="connsiteY24" fmla="*/ 364790 h 1027260"/>
              <a:gd name="connsiteX25" fmla="*/ 8492774 w 10753706"/>
              <a:gd name="connsiteY25" fmla="*/ 366181 h 1027260"/>
              <a:gd name="connsiteX26" fmla="*/ 8466405 w 10753706"/>
              <a:gd name="connsiteY26" fmla="*/ 368724 h 1027260"/>
              <a:gd name="connsiteX27" fmla="*/ 8427069 w 10753706"/>
              <a:gd name="connsiteY27" fmla="*/ 387211 h 1027260"/>
              <a:gd name="connsiteX28" fmla="*/ 8387766 w 10753706"/>
              <a:gd name="connsiteY28" fmla="*/ 377161 h 1027260"/>
              <a:gd name="connsiteX29" fmla="*/ 8315874 w 10753706"/>
              <a:gd name="connsiteY29" fmla="*/ 395527 h 1027260"/>
              <a:gd name="connsiteX30" fmla="*/ 8274474 w 10753706"/>
              <a:gd name="connsiteY30" fmla="*/ 405112 h 1027260"/>
              <a:gd name="connsiteX31" fmla="*/ 8234664 w 10753706"/>
              <a:gd name="connsiteY31" fmla="*/ 410219 h 1027260"/>
              <a:gd name="connsiteX32" fmla="*/ 8211268 w 10753706"/>
              <a:gd name="connsiteY32" fmla="*/ 416791 h 1027260"/>
              <a:gd name="connsiteX33" fmla="*/ 8188615 w 10753706"/>
              <a:gd name="connsiteY33" fmla="*/ 421755 h 1027260"/>
              <a:gd name="connsiteX34" fmla="*/ 8179981 w 10753706"/>
              <a:gd name="connsiteY34" fmla="*/ 420402 h 1027260"/>
              <a:gd name="connsiteX35" fmla="*/ 8179307 w 10753706"/>
              <a:gd name="connsiteY35" fmla="*/ 422516 h 1027260"/>
              <a:gd name="connsiteX36" fmla="*/ 8147929 w 10753706"/>
              <a:gd name="connsiteY36" fmla="*/ 450302 h 1027260"/>
              <a:gd name="connsiteX37" fmla="*/ 8089136 w 10753706"/>
              <a:gd name="connsiteY37" fmla="*/ 465283 h 1027260"/>
              <a:gd name="connsiteX38" fmla="*/ 8049973 w 10753706"/>
              <a:gd name="connsiteY38" fmla="*/ 454121 h 1027260"/>
              <a:gd name="connsiteX39" fmla="*/ 7965913 w 10753706"/>
              <a:gd name="connsiteY39" fmla="*/ 464415 h 1027260"/>
              <a:gd name="connsiteX40" fmla="*/ 7945093 w 10753706"/>
              <a:gd name="connsiteY40" fmla="*/ 464798 h 1027260"/>
              <a:gd name="connsiteX41" fmla="*/ 7935335 w 10753706"/>
              <a:gd name="connsiteY41" fmla="*/ 462442 h 1027260"/>
              <a:gd name="connsiteX42" fmla="*/ 7904779 w 10753706"/>
              <a:gd name="connsiteY42" fmla="*/ 471429 h 1027260"/>
              <a:gd name="connsiteX43" fmla="*/ 7855604 w 10753706"/>
              <a:gd name="connsiteY43" fmla="*/ 480199 h 1027260"/>
              <a:gd name="connsiteX44" fmla="*/ 7832630 w 10753706"/>
              <a:gd name="connsiteY44" fmla="*/ 485371 h 1027260"/>
              <a:gd name="connsiteX45" fmla="*/ 7812438 w 10753706"/>
              <a:gd name="connsiteY45" fmla="*/ 485391 h 1027260"/>
              <a:gd name="connsiteX46" fmla="*/ 7701399 w 10753706"/>
              <a:gd name="connsiteY46" fmla="*/ 495197 h 1027260"/>
              <a:gd name="connsiteX47" fmla="*/ 7674778 w 10753706"/>
              <a:gd name="connsiteY47" fmla="*/ 494723 h 1027260"/>
              <a:gd name="connsiteX48" fmla="*/ 7660445 w 10753706"/>
              <a:gd name="connsiteY48" fmla="*/ 490194 h 1027260"/>
              <a:gd name="connsiteX49" fmla="*/ 7651781 w 10753706"/>
              <a:gd name="connsiteY49" fmla="*/ 493084 h 1027260"/>
              <a:gd name="connsiteX50" fmla="*/ 7584807 w 10753706"/>
              <a:gd name="connsiteY50" fmla="*/ 499490 h 1027260"/>
              <a:gd name="connsiteX51" fmla="*/ 7541324 w 10753706"/>
              <a:gd name="connsiteY51" fmla="*/ 504184 h 1027260"/>
              <a:gd name="connsiteX52" fmla="*/ 7541756 w 10753706"/>
              <a:gd name="connsiteY52" fmla="*/ 512184 h 1027260"/>
              <a:gd name="connsiteX53" fmla="*/ 7503906 w 10753706"/>
              <a:gd name="connsiteY53" fmla="*/ 518551 h 1027260"/>
              <a:gd name="connsiteX54" fmla="*/ 7460411 w 10753706"/>
              <a:gd name="connsiteY54" fmla="*/ 517415 h 1027260"/>
              <a:gd name="connsiteX55" fmla="*/ 7460116 w 10753706"/>
              <a:gd name="connsiteY55" fmla="*/ 517548 h 1027260"/>
              <a:gd name="connsiteX56" fmla="*/ 7297810 w 10753706"/>
              <a:gd name="connsiteY56" fmla="*/ 563947 h 1027260"/>
              <a:gd name="connsiteX57" fmla="*/ 6946388 w 10753706"/>
              <a:gd name="connsiteY57" fmla="*/ 665244 h 1027260"/>
              <a:gd name="connsiteX58" fmla="*/ 6741704 w 10753706"/>
              <a:gd name="connsiteY58" fmla="*/ 679365 h 1027260"/>
              <a:gd name="connsiteX59" fmla="*/ 6624680 w 10753706"/>
              <a:gd name="connsiteY59" fmla="*/ 677674 h 1027260"/>
              <a:gd name="connsiteX60" fmla="*/ 6605700 w 10753706"/>
              <a:gd name="connsiteY60" fmla="*/ 683566 h 1027260"/>
              <a:gd name="connsiteX61" fmla="*/ 6576922 w 10753706"/>
              <a:gd name="connsiteY61" fmla="*/ 683030 h 1027260"/>
              <a:gd name="connsiteX62" fmla="*/ 6405123 w 10753706"/>
              <a:gd name="connsiteY62" fmla="*/ 721946 h 1027260"/>
              <a:gd name="connsiteX63" fmla="*/ 6368938 w 10753706"/>
              <a:gd name="connsiteY63" fmla="*/ 717341 h 1027260"/>
              <a:gd name="connsiteX64" fmla="*/ 6295102 w 10753706"/>
              <a:gd name="connsiteY64" fmla="*/ 729508 h 1027260"/>
              <a:gd name="connsiteX65" fmla="*/ 6202084 w 10753706"/>
              <a:gd name="connsiteY65" fmla="*/ 767091 h 1027260"/>
              <a:gd name="connsiteX66" fmla="*/ 6067157 w 10753706"/>
              <a:gd name="connsiteY66" fmla="*/ 790339 h 1027260"/>
              <a:gd name="connsiteX67" fmla="*/ 6061443 w 10753706"/>
              <a:gd name="connsiteY67" fmla="*/ 796151 h 1027260"/>
              <a:gd name="connsiteX68" fmla="*/ 6051406 w 10753706"/>
              <a:gd name="connsiteY68" fmla="*/ 800684 h 1027260"/>
              <a:gd name="connsiteX69" fmla="*/ 6049097 w 10753706"/>
              <a:gd name="connsiteY69" fmla="*/ 800636 h 1027260"/>
              <a:gd name="connsiteX70" fmla="*/ 6034222 w 10753706"/>
              <a:gd name="connsiteY70" fmla="*/ 804110 h 1027260"/>
              <a:gd name="connsiteX71" fmla="*/ 6033121 w 10753706"/>
              <a:gd name="connsiteY71" fmla="*/ 806078 h 1027260"/>
              <a:gd name="connsiteX72" fmla="*/ 6023593 w 10753706"/>
              <a:gd name="connsiteY72" fmla="*/ 808842 h 1027260"/>
              <a:gd name="connsiteX73" fmla="*/ 6006639 w 10753706"/>
              <a:gd name="connsiteY73" fmla="*/ 815304 h 1027260"/>
              <a:gd name="connsiteX74" fmla="*/ 6001762 w 10753706"/>
              <a:gd name="connsiteY74" fmla="*/ 815557 h 1027260"/>
              <a:gd name="connsiteX75" fmla="*/ 5973534 w 10753706"/>
              <a:gd name="connsiteY75" fmla="*/ 823815 h 1027260"/>
              <a:gd name="connsiteX76" fmla="*/ 5972336 w 10753706"/>
              <a:gd name="connsiteY76" fmla="*/ 823476 h 1027260"/>
              <a:gd name="connsiteX77" fmla="*/ 5960841 w 10753706"/>
              <a:gd name="connsiteY77" fmla="*/ 823819 h 1027260"/>
              <a:gd name="connsiteX78" fmla="*/ 5940719 w 10753706"/>
              <a:gd name="connsiteY78" fmla="*/ 825514 h 1027260"/>
              <a:gd name="connsiteX79" fmla="*/ 5884298 w 10753706"/>
              <a:gd name="connsiteY79" fmla="*/ 823806 h 1027260"/>
              <a:gd name="connsiteX80" fmla="*/ 5854779 w 10753706"/>
              <a:gd name="connsiteY80" fmla="*/ 832365 h 1027260"/>
              <a:gd name="connsiteX81" fmla="*/ 5848382 w 10753706"/>
              <a:gd name="connsiteY81" fmla="*/ 833844 h 1027260"/>
              <a:gd name="connsiteX82" fmla="*/ 5848066 w 10753706"/>
              <a:gd name="connsiteY82" fmla="*/ 833772 h 1027260"/>
              <a:gd name="connsiteX83" fmla="*/ 5840944 w 10753706"/>
              <a:gd name="connsiteY83" fmla="*/ 835132 h 1027260"/>
              <a:gd name="connsiteX84" fmla="*/ 5836719 w 10753706"/>
              <a:gd name="connsiteY84" fmla="*/ 836539 h 1027260"/>
              <a:gd name="connsiteX85" fmla="*/ 5824311 w 10753706"/>
              <a:gd name="connsiteY85" fmla="*/ 839408 h 1027260"/>
              <a:gd name="connsiteX86" fmla="*/ 5818788 w 10753706"/>
              <a:gd name="connsiteY86" fmla="*/ 839727 h 1027260"/>
              <a:gd name="connsiteX87" fmla="*/ 5763953 w 10753706"/>
              <a:gd name="connsiteY87" fmla="*/ 834282 h 1027260"/>
              <a:gd name="connsiteX88" fmla="*/ 5667748 w 10753706"/>
              <a:gd name="connsiteY88" fmla="*/ 840211 h 1027260"/>
              <a:gd name="connsiteX89" fmla="*/ 5573108 w 10753706"/>
              <a:gd name="connsiteY89" fmla="*/ 847611 h 1027260"/>
              <a:gd name="connsiteX90" fmla="*/ 5539137 w 10753706"/>
              <a:gd name="connsiteY90" fmla="*/ 851033 h 1027260"/>
              <a:gd name="connsiteX91" fmla="*/ 5510651 w 10753706"/>
              <a:gd name="connsiteY91" fmla="*/ 844215 h 1027260"/>
              <a:gd name="connsiteX92" fmla="*/ 5457331 w 10753706"/>
              <a:gd name="connsiteY92" fmla="*/ 839159 h 1027260"/>
              <a:gd name="connsiteX93" fmla="*/ 5410613 w 10753706"/>
              <a:gd name="connsiteY93" fmla="*/ 834358 h 1027260"/>
              <a:gd name="connsiteX94" fmla="*/ 5370040 w 10753706"/>
              <a:gd name="connsiteY94" fmla="*/ 862127 h 1027260"/>
              <a:gd name="connsiteX95" fmla="*/ 5318778 w 10753706"/>
              <a:gd name="connsiteY95" fmla="*/ 855310 h 1027260"/>
              <a:gd name="connsiteX96" fmla="*/ 5298645 w 10753706"/>
              <a:gd name="connsiteY96" fmla="*/ 855171 h 1027260"/>
              <a:gd name="connsiteX97" fmla="*/ 5253828 w 10753706"/>
              <a:gd name="connsiteY97" fmla="*/ 859670 h 1027260"/>
              <a:gd name="connsiteX98" fmla="*/ 5216955 w 10753706"/>
              <a:gd name="connsiteY98" fmla="*/ 866245 h 1027260"/>
              <a:gd name="connsiteX99" fmla="*/ 5214344 w 10753706"/>
              <a:gd name="connsiteY99" fmla="*/ 868102 h 1027260"/>
              <a:gd name="connsiteX100" fmla="*/ 5195561 w 10753706"/>
              <a:gd name="connsiteY100" fmla="*/ 869949 h 1027260"/>
              <a:gd name="connsiteX101" fmla="*/ 5182555 w 10753706"/>
              <a:gd name="connsiteY101" fmla="*/ 873542 h 1027260"/>
              <a:gd name="connsiteX102" fmla="*/ 5172552 w 10753706"/>
              <a:gd name="connsiteY102" fmla="*/ 878801 h 1027260"/>
              <a:gd name="connsiteX103" fmla="*/ 5027993 w 10753706"/>
              <a:gd name="connsiteY103" fmla="*/ 889666 h 1027260"/>
              <a:gd name="connsiteX104" fmla="*/ 4939844 w 10753706"/>
              <a:gd name="connsiteY104" fmla="*/ 934802 h 1027260"/>
              <a:gd name="connsiteX105" fmla="*/ 4792576 w 10753706"/>
              <a:gd name="connsiteY105" fmla="*/ 934820 h 1027260"/>
              <a:gd name="connsiteX106" fmla="*/ 4602423 w 10753706"/>
              <a:gd name="connsiteY106" fmla="*/ 958063 h 1027260"/>
              <a:gd name="connsiteX107" fmla="*/ 4290656 w 10753706"/>
              <a:gd name="connsiteY107" fmla="*/ 969152 h 1027260"/>
              <a:gd name="connsiteX108" fmla="*/ 3952334 w 10753706"/>
              <a:gd name="connsiteY108" fmla="*/ 954043 h 1027260"/>
              <a:gd name="connsiteX109" fmla="*/ 3858560 w 10753706"/>
              <a:gd name="connsiteY109" fmla="*/ 948781 h 1027260"/>
              <a:gd name="connsiteX110" fmla="*/ 3846597 w 10753706"/>
              <a:gd name="connsiteY110" fmla="*/ 948382 h 1027260"/>
              <a:gd name="connsiteX111" fmla="*/ 3736044 w 10753706"/>
              <a:gd name="connsiteY111" fmla="*/ 947759 h 1027260"/>
              <a:gd name="connsiteX112" fmla="*/ 3713136 w 10753706"/>
              <a:gd name="connsiteY112" fmla="*/ 946963 h 1027260"/>
              <a:gd name="connsiteX113" fmla="*/ 3695939 w 10753706"/>
              <a:gd name="connsiteY113" fmla="*/ 943639 h 1027260"/>
              <a:gd name="connsiteX114" fmla="*/ 3694125 w 10753706"/>
              <a:gd name="connsiteY114" fmla="*/ 940567 h 1027260"/>
              <a:gd name="connsiteX115" fmla="*/ 3681925 w 10753706"/>
              <a:gd name="connsiteY115" fmla="*/ 939706 h 1027260"/>
              <a:gd name="connsiteX116" fmla="*/ 3679204 w 10753706"/>
              <a:gd name="connsiteY116" fmla="*/ 938926 h 1027260"/>
              <a:gd name="connsiteX117" fmla="*/ 3615656 w 10753706"/>
              <a:gd name="connsiteY117" fmla="*/ 940320 h 1027260"/>
              <a:gd name="connsiteX118" fmla="*/ 3567983 w 10753706"/>
              <a:gd name="connsiteY118" fmla="*/ 935596 h 1027260"/>
              <a:gd name="connsiteX119" fmla="*/ 3422423 w 10753706"/>
              <a:gd name="connsiteY119" fmla="*/ 932129 h 1027260"/>
              <a:gd name="connsiteX120" fmla="*/ 3310925 w 10753706"/>
              <a:gd name="connsiteY120" fmla="*/ 911072 h 1027260"/>
              <a:gd name="connsiteX121" fmla="*/ 3139421 w 10753706"/>
              <a:gd name="connsiteY121" fmla="*/ 934151 h 1027260"/>
              <a:gd name="connsiteX122" fmla="*/ 2996922 w 10753706"/>
              <a:gd name="connsiteY122" fmla="*/ 927537 h 1027260"/>
              <a:gd name="connsiteX123" fmla="*/ 2982785 w 10753706"/>
              <a:gd name="connsiteY123" fmla="*/ 931453 h 1027260"/>
              <a:gd name="connsiteX124" fmla="*/ 2967478 w 10753706"/>
              <a:gd name="connsiteY124" fmla="*/ 933397 h 1027260"/>
              <a:gd name="connsiteX125" fmla="*/ 2948552 w 10753706"/>
              <a:gd name="connsiteY125" fmla="*/ 932961 h 1027260"/>
              <a:gd name="connsiteX126" fmla="*/ 2944404 w 10753706"/>
              <a:gd name="connsiteY126" fmla="*/ 934452 h 1027260"/>
              <a:gd name="connsiteX127" fmla="*/ 2908608 w 10753706"/>
              <a:gd name="connsiteY127" fmla="*/ 937205 h 1027260"/>
              <a:gd name="connsiteX128" fmla="*/ 2904443 w 10753706"/>
              <a:gd name="connsiteY128" fmla="*/ 936455 h 1027260"/>
              <a:gd name="connsiteX129" fmla="*/ 2868935 w 10753706"/>
              <a:gd name="connsiteY129" fmla="*/ 938022 h 1027260"/>
              <a:gd name="connsiteX130" fmla="*/ 2868586 w 10753706"/>
              <a:gd name="connsiteY130" fmla="*/ 937487 h 1027260"/>
              <a:gd name="connsiteX131" fmla="*/ 2859191 w 10753706"/>
              <a:gd name="connsiteY131" fmla="*/ 935503 h 1027260"/>
              <a:gd name="connsiteX132" fmla="*/ 2840915 w 10753706"/>
              <a:gd name="connsiteY132" fmla="*/ 932977 h 1027260"/>
              <a:gd name="connsiteX133" fmla="*/ 2763509 w 10753706"/>
              <a:gd name="connsiteY133" fmla="*/ 921850 h 1027260"/>
              <a:gd name="connsiteX134" fmla="*/ 2756121 w 10753706"/>
              <a:gd name="connsiteY134" fmla="*/ 921864 h 1027260"/>
              <a:gd name="connsiteX135" fmla="*/ 2755998 w 10753706"/>
              <a:gd name="connsiteY135" fmla="*/ 921739 h 1027260"/>
              <a:gd name="connsiteX136" fmla="*/ 2748255 w 10753706"/>
              <a:gd name="connsiteY136" fmla="*/ 921505 h 1027260"/>
              <a:gd name="connsiteX137" fmla="*/ 2694601 w 10753706"/>
              <a:gd name="connsiteY137" fmla="*/ 915575 h 1027260"/>
              <a:gd name="connsiteX138" fmla="*/ 2635357 w 10753706"/>
              <a:gd name="connsiteY138" fmla="*/ 910976 h 1027260"/>
              <a:gd name="connsiteX139" fmla="*/ 2601047 w 10753706"/>
              <a:gd name="connsiteY139" fmla="*/ 910263 h 1027260"/>
              <a:gd name="connsiteX140" fmla="*/ 2507482 w 10753706"/>
              <a:gd name="connsiteY140" fmla="*/ 906211 h 1027260"/>
              <a:gd name="connsiteX141" fmla="*/ 2413884 w 10753706"/>
              <a:gd name="connsiteY141" fmla="*/ 900545 h 1027260"/>
              <a:gd name="connsiteX142" fmla="*/ 2368912 w 10753706"/>
              <a:gd name="connsiteY142" fmla="*/ 888755 h 1027260"/>
              <a:gd name="connsiteX143" fmla="*/ 2349490 w 10753706"/>
              <a:gd name="connsiteY143" fmla="*/ 889719 h 1027260"/>
              <a:gd name="connsiteX144" fmla="*/ 2344290 w 10753706"/>
              <a:gd name="connsiteY144" fmla="*/ 890584 h 1027260"/>
              <a:gd name="connsiteX145" fmla="*/ 2336488 w 10753706"/>
              <a:gd name="connsiteY145" fmla="*/ 891058 h 1027260"/>
              <a:gd name="connsiteX146" fmla="*/ 2329015 w 10753706"/>
              <a:gd name="connsiteY146" fmla="*/ 891627 h 1027260"/>
              <a:gd name="connsiteX147" fmla="*/ 2293898 w 10753706"/>
              <a:gd name="connsiteY147" fmla="*/ 896431 h 1027260"/>
              <a:gd name="connsiteX148" fmla="*/ 2243927 w 10753706"/>
              <a:gd name="connsiteY148" fmla="*/ 888076 h 1027260"/>
              <a:gd name="connsiteX149" fmla="*/ 2223920 w 10753706"/>
              <a:gd name="connsiteY149" fmla="*/ 887331 h 1027260"/>
              <a:gd name="connsiteX150" fmla="*/ 2213081 w 10753706"/>
              <a:gd name="connsiteY150" fmla="*/ 886302 h 1027260"/>
              <a:gd name="connsiteX151" fmla="*/ 2212307 w 10753706"/>
              <a:gd name="connsiteY151" fmla="*/ 885829 h 1027260"/>
              <a:gd name="connsiteX152" fmla="*/ 2152321 w 10753706"/>
              <a:gd name="connsiteY152" fmla="*/ 894418 h 1027260"/>
              <a:gd name="connsiteX153" fmla="*/ 2140985 w 10753706"/>
              <a:gd name="connsiteY153" fmla="*/ 895968 h 1027260"/>
              <a:gd name="connsiteX154" fmla="*/ 2121210 w 10753706"/>
              <a:gd name="connsiteY154" fmla="*/ 899354 h 1027260"/>
              <a:gd name="connsiteX155" fmla="*/ 2119146 w 10753706"/>
              <a:gd name="connsiteY155" fmla="*/ 899033 h 1027260"/>
              <a:gd name="connsiteX156" fmla="*/ 2105666 w 10753706"/>
              <a:gd name="connsiteY156" fmla="*/ 902240 h 1027260"/>
              <a:gd name="connsiteX157" fmla="*/ 2094924 w 10753706"/>
              <a:gd name="connsiteY157" fmla="*/ 907203 h 1027260"/>
              <a:gd name="connsiteX158" fmla="*/ 1949478 w 10753706"/>
              <a:gd name="connsiteY158" fmla="*/ 913748 h 1027260"/>
              <a:gd name="connsiteX159" fmla="*/ 1749684 w 10753706"/>
              <a:gd name="connsiteY159" fmla="*/ 942223 h 1027260"/>
              <a:gd name="connsiteX160" fmla="*/ 1585576 w 10753706"/>
              <a:gd name="connsiteY160" fmla="*/ 954170 h 1027260"/>
              <a:gd name="connsiteX161" fmla="*/ 1476250 w 10753706"/>
              <a:gd name="connsiteY161" fmla="*/ 950653 h 1027260"/>
              <a:gd name="connsiteX162" fmla="*/ 1433927 w 10753706"/>
              <a:gd name="connsiteY162" fmla="*/ 959926 h 1027260"/>
              <a:gd name="connsiteX163" fmla="*/ 1414893 w 10753706"/>
              <a:gd name="connsiteY163" fmla="*/ 957671 h 1027260"/>
              <a:gd name="connsiteX164" fmla="*/ 1411585 w 10753706"/>
              <a:gd name="connsiteY164" fmla="*/ 957179 h 1027260"/>
              <a:gd name="connsiteX165" fmla="*/ 1398896 w 10753706"/>
              <a:gd name="connsiteY165" fmla="*/ 957460 h 1027260"/>
              <a:gd name="connsiteX166" fmla="*/ 1394632 w 10753706"/>
              <a:gd name="connsiteY166" fmla="*/ 954725 h 1027260"/>
              <a:gd name="connsiteX167" fmla="*/ 1375043 w 10753706"/>
              <a:gd name="connsiteY167" fmla="*/ 953132 h 1027260"/>
              <a:gd name="connsiteX168" fmla="*/ 1351876 w 10753706"/>
              <a:gd name="connsiteY168" fmla="*/ 954436 h 1027260"/>
              <a:gd name="connsiteX169" fmla="*/ 1242676 w 10753706"/>
              <a:gd name="connsiteY169" fmla="*/ 963767 h 1027260"/>
              <a:gd name="connsiteX170" fmla="*/ 1205993 w 10753706"/>
              <a:gd name="connsiteY170" fmla="*/ 974080 h 1027260"/>
              <a:gd name="connsiteX171" fmla="*/ 1052221 w 10753706"/>
              <a:gd name="connsiteY171" fmla="*/ 963954 h 1027260"/>
              <a:gd name="connsiteX172" fmla="*/ 968270 w 10753706"/>
              <a:gd name="connsiteY172" fmla="*/ 964761 h 1027260"/>
              <a:gd name="connsiteX173" fmla="*/ 874493 w 10753706"/>
              <a:gd name="connsiteY173" fmla="*/ 998122 h 1027260"/>
              <a:gd name="connsiteX174" fmla="*/ 814411 w 10753706"/>
              <a:gd name="connsiteY174" fmla="*/ 1007391 h 1027260"/>
              <a:gd name="connsiteX175" fmla="*/ 688604 w 10753706"/>
              <a:gd name="connsiteY175" fmla="*/ 1015631 h 1027260"/>
              <a:gd name="connsiteX176" fmla="*/ 618171 w 10753706"/>
              <a:gd name="connsiteY176" fmla="*/ 1027260 h 1027260"/>
              <a:gd name="connsiteX177" fmla="*/ 570379 w 10753706"/>
              <a:gd name="connsiteY177" fmla="*/ 1023487 h 1027260"/>
              <a:gd name="connsiteX178" fmla="*/ 482519 w 10753706"/>
              <a:gd name="connsiteY178" fmla="*/ 1002108 h 1027260"/>
              <a:gd name="connsiteX179" fmla="*/ 475319 w 10753706"/>
              <a:gd name="connsiteY179" fmla="*/ 1009922 h 1027260"/>
              <a:gd name="connsiteX180" fmla="*/ 431104 w 10753706"/>
              <a:gd name="connsiteY180" fmla="*/ 1009317 h 1027260"/>
              <a:gd name="connsiteX181" fmla="*/ 363782 w 10753706"/>
              <a:gd name="connsiteY181" fmla="*/ 1007585 h 1027260"/>
              <a:gd name="connsiteX182" fmla="*/ 325533 w 10753706"/>
              <a:gd name="connsiteY182" fmla="*/ 1008502 h 1027260"/>
              <a:gd name="connsiteX183" fmla="*/ 220429 w 10753706"/>
              <a:gd name="connsiteY183" fmla="*/ 1008927 h 1027260"/>
              <a:gd name="connsiteX184" fmla="*/ 114676 w 10753706"/>
              <a:gd name="connsiteY184" fmla="*/ 1007765 h 1027260"/>
              <a:gd name="connsiteX185" fmla="*/ 13470 w 10753706"/>
              <a:gd name="connsiteY185" fmla="*/ 998544 h 1027260"/>
              <a:gd name="connsiteX186" fmla="*/ 0 w 10753706"/>
              <a:gd name="connsiteY186" fmla="*/ 997355 h 102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0753706" h="1027260">
                <a:moveTo>
                  <a:pt x="0" y="0"/>
                </a:moveTo>
                <a:lnTo>
                  <a:pt x="10753706" y="0"/>
                </a:lnTo>
                <a:lnTo>
                  <a:pt x="10748809" y="2522"/>
                </a:lnTo>
                <a:cubicBezTo>
                  <a:pt x="10744031" y="4644"/>
                  <a:pt x="10737551" y="7204"/>
                  <a:pt x="10725330" y="11977"/>
                </a:cubicBezTo>
                <a:cubicBezTo>
                  <a:pt x="10700888" y="21523"/>
                  <a:pt x="10652058" y="39304"/>
                  <a:pt x="10615423" y="52967"/>
                </a:cubicBezTo>
                <a:cubicBezTo>
                  <a:pt x="10598524" y="49017"/>
                  <a:pt x="10550674" y="61360"/>
                  <a:pt x="10533936" y="53095"/>
                </a:cubicBezTo>
                <a:cubicBezTo>
                  <a:pt x="10519435" y="55674"/>
                  <a:pt x="10480156" y="49393"/>
                  <a:pt x="10466876" y="45180"/>
                </a:cubicBezTo>
                <a:cubicBezTo>
                  <a:pt x="10443145" y="68059"/>
                  <a:pt x="10382269" y="71294"/>
                  <a:pt x="10355090" y="89741"/>
                </a:cubicBezTo>
                <a:cubicBezTo>
                  <a:pt x="10286222" y="95376"/>
                  <a:pt x="10146285" y="63529"/>
                  <a:pt x="10087145" y="66115"/>
                </a:cubicBezTo>
                <a:cubicBezTo>
                  <a:pt x="10067575" y="79584"/>
                  <a:pt x="10043111" y="68921"/>
                  <a:pt x="10015902" y="76178"/>
                </a:cubicBezTo>
                <a:cubicBezTo>
                  <a:pt x="9952302" y="84628"/>
                  <a:pt x="9893286" y="103337"/>
                  <a:pt x="9806005" y="102435"/>
                </a:cubicBezTo>
                <a:cubicBezTo>
                  <a:pt x="9782247" y="141133"/>
                  <a:pt x="9674787" y="151643"/>
                  <a:pt x="9602583" y="179170"/>
                </a:cubicBezTo>
                <a:cubicBezTo>
                  <a:pt x="9557658" y="187584"/>
                  <a:pt x="9478290" y="154235"/>
                  <a:pt x="9469719" y="174721"/>
                </a:cubicBezTo>
                <a:cubicBezTo>
                  <a:pt x="9443779" y="165070"/>
                  <a:pt x="9431317" y="185692"/>
                  <a:pt x="9408692" y="189513"/>
                </a:cubicBezTo>
                <a:cubicBezTo>
                  <a:pt x="9387154" y="183843"/>
                  <a:pt x="9380475" y="191089"/>
                  <a:pt x="9364151" y="194072"/>
                </a:cubicBezTo>
                <a:cubicBezTo>
                  <a:pt x="9354686" y="190222"/>
                  <a:pt x="9340485" y="191782"/>
                  <a:pt x="9337751" y="197579"/>
                </a:cubicBezTo>
                <a:cubicBezTo>
                  <a:pt x="9349566" y="209270"/>
                  <a:pt x="9297468" y="207714"/>
                  <a:pt x="9297166" y="216558"/>
                </a:cubicBezTo>
                <a:cubicBezTo>
                  <a:pt x="9269057" y="220999"/>
                  <a:pt x="9139630" y="221783"/>
                  <a:pt x="9123859" y="237356"/>
                </a:cubicBezTo>
                <a:cubicBezTo>
                  <a:pt x="9068176" y="249209"/>
                  <a:pt x="8975349" y="235349"/>
                  <a:pt x="8950741" y="238020"/>
                </a:cubicBezTo>
                <a:cubicBezTo>
                  <a:pt x="8916265" y="215428"/>
                  <a:pt x="8822808" y="292026"/>
                  <a:pt x="8718236" y="303148"/>
                </a:cubicBezTo>
                <a:cubicBezTo>
                  <a:pt x="8703111" y="302060"/>
                  <a:pt x="8695551" y="302792"/>
                  <a:pt x="8694011" y="308812"/>
                </a:cubicBezTo>
                <a:cubicBezTo>
                  <a:pt x="8661810" y="312764"/>
                  <a:pt x="8637956" y="329628"/>
                  <a:pt x="8611976" y="324819"/>
                </a:cubicBezTo>
                <a:cubicBezTo>
                  <a:pt x="8621849" y="336388"/>
                  <a:pt x="8562809" y="325917"/>
                  <a:pt x="8562074" y="337971"/>
                </a:cubicBezTo>
                <a:cubicBezTo>
                  <a:pt x="8543699" y="343978"/>
                  <a:pt x="8511321" y="356396"/>
                  <a:pt x="8501724" y="360865"/>
                </a:cubicBezTo>
                <a:lnTo>
                  <a:pt x="8504489" y="364790"/>
                </a:lnTo>
                <a:lnTo>
                  <a:pt x="8492774" y="366181"/>
                </a:lnTo>
                <a:lnTo>
                  <a:pt x="8466405" y="368724"/>
                </a:lnTo>
                <a:cubicBezTo>
                  <a:pt x="8455454" y="372229"/>
                  <a:pt x="8440175" y="385805"/>
                  <a:pt x="8427069" y="387211"/>
                </a:cubicBezTo>
                <a:cubicBezTo>
                  <a:pt x="8400442" y="392215"/>
                  <a:pt x="8397079" y="382989"/>
                  <a:pt x="8387766" y="377161"/>
                </a:cubicBezTo>
                <a:cubicBezTo>
                  <a:pt x="8369233" y="378548"/>
                  <a:pt x="8334756" y="390869"/>
                  <a:pt x="8315874" y="395527"/>
                </a:cubicBezTo>
                <a:cubicBezTo>
                  <a:pt x="8306664" y="400500"/>
                  <a:pt x="8272845" y="393679"/>
                  <a:pt x="8274474" y="405112"/>
                </a:cubicBezTo>
                <a:cubicBezTo>
                  <a:pt x="8255483" y="406194"/>
                  <a:pt x="8244963" y="408376"/>
                  <a:pt x="8234664" y="410219"/>
                </a:cubicBezTo>
                <a:lnTo>
                  <a:pt x="8211268" y="416791"/>
                </a:lnTo>
                <a:cubicBezTo>
                  <a:pt x="8204720" y="419941"/>
                  <a:pt x="8197411" y="422004"/>
                  <a:pt x="8188615" y="421755"/>
                </a:cubicBezTo>
                <a:lnTo>
                  <a:pt x="8179981" y="420402"/>
                </a:lnTo>
                <a:lnTo>
                  <a:pt x="8179307" y="422516"/>
                </a:lnTo>
                <a:cubicBezTo>
                  <a:pt x="8179027" y="425797"/>
                  <a:pt x="8175790" y="448341"/>
                  <a:pt x="8147929" y="450302"/>
                </a:cubicBezTo>
                <a:cubicBezTo>
                  <a:pt x="8130300" y="457967"/>
                  <a:pt x="8114933" y="461015"/>
                  <a:pt x="8089136" y="465283"/>
                </a:cubicBezTo>
                <a:cubicBezTo>
                  <a:pt x="8072810" y="465920"/>
                  <a:pt x="8069376" y="451569"/>
                  <a:pt x="8049973" y="454121"/>
                </a:cubicBezTo>
                <a:cubicBezTo>
                  <a:pt x="7974508" y="471465"/>
                  <a:pt x="8006050" y="447139"/>
                  <a:pt x="7965913" y="464415"/>
                </a:cubicBezTo>
                <a:cubicBezTo>
                  <a:pt x="7958234" y="466025"/>
                  <a:pt x="7951405" y="465800"/>
                  <a:pt x="7945093" y="464798"/>
                </a:cubicBezTo>
                <a:lnTo>
                  <a:pt x="7935335" y="462442"/>
                </a:lnTo>
                <a:lnTo>
                  <a:pt x="7904779" y="471429"/>
                </a:lnTo>
                <a:cubicBezTo>
                  <a:pt x="7889387" y="474999"/>
                  <a:pt x="7872867" y="477951"/>
                  <a:pt x="7855604" y="480199"/>
                </a:cubicBezTo>
                <a:cubicBezTo>
                  <a:pt x="7850005" y="476378"/>
                  <a:pt x="7838628" y="483595"/>
                  <a:pt x="7832630" y="485371"/>
                </a:cubicBezTo>
                <a:cubicBezTo>
                  <a:pt x="7831473" y="482645"/>
                  <a:pt x="7816623" y="482661"/>
                  <a:pt x="7812438" y="485391"/>
                </a:cubicBezTo>
                <a:cubicBezTo>
                  <a:pt x="7709470" y="505049"/>
                  <a:pt x="7759426" y="473956"/>
                  <a:pt x="7701399" y="495197"/>
                </a:cubicBezTo>
                <a:cubicBezTo>
                  <a:pt x="7690986" y="496989"/>
                  <a:pt x="7682397" y="496365"/>
                  <a:pt x="7674778" y="494723"/>
                </a:cubicBezTo>
                <a:lnTo>
                  <a:pt x="7660445" y="490194"/>
                </a:lnTo>
                <a:lnTo>
                  <a:pt x="7651781" y="493084"/>
                </a:lnTo>
                <a:cubicBezTo>
                  <a:pt x="7616113" y="496548"/>
                  <a:pt x="7603273" y="491735"/>
                  <a:pt x="7584807" y="499490"/>
                </a:cubicBezTo>
                <a:cubicBezTo>
                  <a:pt x="7549256" y="490212"/>
                  <a:pt x="7563949" y="500167"/>
                  <a:pt x="7541324" y="504184"/>
                </a:cubicBezTo>
                <a:cubicBezTo>
                  <a:pt x="7523851" y="508307"/>
                  <a:pt x="7559546" y="509825"/>
                  <a:pt x="7541756" y="512184"/>
                </a:cubicBezTo>
                <a:cubicBezTo>
                  <a:pt x="7520963" y="510864"/>
                  <a:pt x="7525755" y="520497"/>
                  <a:pt x="7503906" y="518551"/>
                </a:cubicBezTo>
                <a:cubicBezTo>
                  <a:pt x="7505924" y="510774"/>
                  <a:pt x="7464361" y="523683"/>
                  <a:pt x="7460411" y="517415"/>
                </a:cubicBezTo>
                <a:lnTo>
                  <a:pt x="7460116" y="517548"/>
                </a:lnTo>
                <a:cubicBezTo>
                  <a:pt x="7447785" y="530928"/>
                  <a:pt x="7310141" y="550568"/>
                  <a:pt x="7297810" y="563947"/>
                </a:cubicBezTo>
                <a:cubicBezTo>
                  <a:pt x="7221791" y="605698"/>
                  <a:pt x="7039072" y="646008"/>
                  <a:pt x="6946388" y="665244"/>
                </a:cubicBezTo>
                <a:cubicBezTo>
                  <a:pt x="6853704" y="684480"/>
                  <a:pt x="6804875" y="677485"/>
                  <a:pt x="6741704" y="679365"/>
                </a:cubicBezTo>
                <a:lnTo>
                  <a:pt x="6624680" y="677674"/>
                </a:lnTo>
                <a:lnTo>
                  <a:pt x="6605700" y="683566"/>
                </a:lnTo>
                <a:cubicBezTo>
                  <a:pt x="6603309" y="685184"/>
                  <a:pt x="6599550" y="685647"/>
                  <a:pt x="6576922" y="683030"/>
                </a:cubicBezTo>
                <a:cubicBezTo>
                  <a:pt x="6527275" y="698355"/>
                  <a:pt x="6440981" y="702347"/>
                  <a:pt x="6405123" y="721946"/>
                </a:cubicBezTo>
                <a:cubicBezTo>
                  <a:pt x="6407963" y="715467"/>
                  <a:pt x="6383450" y="712913"/>
                  <a:pt x="6368938" y="717341"/>
                </a:cubicBezTo>
                <a:cubicBezTo>
                  <a:pt x="6377914" y="692119"/>
                  <a:pt x="6315316" y="744281"/>
                  <a:pt x="6295102" y="729508"/>
                </a:cubicBezTo>
                <a:cubicBezTo>
                  <a:pt x="6300358" y="744473"/>
                  <a:pt x="6240070" y="776254"/>
                  <a:pt x="6202084" y="767091"/>
                </a:cubicBezTo>
                <a:cubicBezTo>
                  <a:pt x="6152826" y="774744"/>
                  <a:pt x="6122010" y="790367"/>
                  <a:pt x="6067157" y="790339"/>
                </a:cubicBezTo>
                <a:cubicBezTo>
                  <a:pt x="6066310" y="792484"/>
                  <a:pt x="6064283" y="794403"/>
                  <a:pt x="6061443" y="796151"/>
                </a:cubicBezTo>
                <a:lnTo>
                  <a:pt x="6051406" y="800684"/>
                </a:lnTo>
                <a:lnTo>
                  <a:pt x="6049097" y="800636"/>
                </a:lnTo>
                <a:cubicBezTo>
                  <a:pt x="6040408" y="801393"/>
                  <a:pt x="6036299" y="802645"/>
                  <a:pt x="6034222" y="804110"/>
                </a:cubicBezTo>
                <a:lnTo>
                  <a:pt x="6033121" y="806078"/>
                </a:lnTo>
                <a:lnTo>
                  <a:pt x="6023593" y="808842"/>
                </a:lnTo>
                <a:lnTo>
                  <a:pt x="6006639" y="815304"/>
                </a:lnTo>
                <a:lnTo>
                  <a:pt x="6001762" y="815557"/>
                </a:lnTo>
                <a:lnTo>
                  <a:pt x="5973534" y="823815"/>
                </a:lnTo>
                <a:lnTo>
                  <a:pt x="5972336" y="823476"/>
                </a:lnTo>
                <a:cubicBezTo>
                  <a:pt x="5969004" y="822901"/>
                  <a:pt x="5965329" y="822833"/>
                  <a:pt x="5960841" y="823819"/>
                </a:cubicBezTo>
                <a:cubicBezTo>
                  <a:pt x="5955860" y="815655"/>
                  <a:pt x="5953515" y="821882"/>
                  <a:pt x="5940719" y="825514"/>
                </a:cubicBezTo>
                <a:cubicBezTo>
                  <a:pt x="5930130" y="813644"/>
                  <a:pt x="5900943" y="827979"/>
                  <a:pt x="5884298" y="823806"/>
                </a:cubicBezTo>
                <a:cubicBezTo>
                  <a:pt x="5875133" y="826741"/>
                  <a:pt x="5865250" y="829630"/>
                  <a:pt x="5854779" y="832365"/>
                </a:cubicBezTo>
                <a:lnTo>
                  <a:pt x="5848382" y="833844"/>
                </a:lnTo>
                <a:lnTo>
                  <a:pt x="5848066" y="833772"/>
                </a:lnTo>
                <a:cubicBezTo>
                  <a:pt x="5846273" y="833879"/>
                  <a:pt x="5844018" y="834284"/>
                  <a:pt x="5840944" y="835132"/>
                </a:cubicBezTo>
                <a:lnTo>
                  <a:pt x="5836719" y="836539"/>
                </a:lnTo>
                <a:lnTo>
                  <a:pt x="5824311" y="839408"/>
                </a:lnTo>
                <a:lnTo>
                  <a:pt x="5818788" y="839727"/>
                </a:lnTo>
                <a:cubicBezTo>
                  <a:pt x="5797008" y="838594"/>
                  <a:pt x="5786883" y="822081"/>
                  <a:pt x="5763953" y="834282"/>
                </a:cubicBezTo>
                <a:cubicBezTo>
                  <a:pt x="5726813" y="837521"/>
                  <a:pt x="5699446" y="830949"/>
                  <a:pt x="5667748" y="840211"/>
                </a:cubicBezTo>
                <a:cubicBezTo>
                  <a:pt x="5632959" y="843205"/>
                  <a:pt x="5601436" y="842280"/>
                  <a:pt x="5573108" y="847611"/>
                </a:cubicBezTo>
                <a:cubicBezTo>
                  <a:pt x="5560030" y="845832"/>
                  <a:pt x="5549547" y="851598"/>
                  <a:pt x="5539137" y="851033"/>
                </a:cubicBezTo>
                <a:cubicBezTo>
                  <a:pt x="5528728" y="850467"/>
                  <a:pt x="5529256" y="837509"/>
                  <a:pt x="5510651" y="844215"/>
                </a:cubicBezTo>
                <a:cubicBezTo>
                  <a:pt x="5494241" y="833607"/>
                  <a:pt x="5466101" y="839171"/>
                  <a:pt x="5457331" y="839159"/>
                </a:cubicBezTo>
                <a:lnTo>
                  <a:pt x="5410613" y="834358"/>
                </a:lnTo>
                <a:lnTo>
                  <a:pt x="5370040" y="862127"/>
                </a:lnTo>
                <a:cubicBezTo>
                  <a:pt x="5357863" y="856469"/>
                  <a:pt x="5319115" y="868069"/>
                  <a:pt x="5318778" y="855310"/>
                </a:cubicBezTo>
                <a:cubicBezTo>
                  <a:pt x="5303920" y="857760"/>
                  <a:pt x="5296727" y="863736"/>
                  <a:pt x="5298645" y="855171"/>
                </a:cubicBezTo>
                <a:cubicBezTo>
                  <a:pt x="5287819" y="855897"/>
                  <a:pt x="5267444" y="857825"/>
                  <a:pt x="5253828" y="859670"/>
                </a:cubicBezTo>
                <a:lnTo>
                  <a:pt x="5216955" y="866245"/>
                </a:lnTo>
                <a:lnTo>
                  <a:pt x="5214344" y="868102"/>
                </a:lnTo>
                <a:cubicBezTo>
                  <a:pt x="5210778" y="868719"/>
                  <a:pt x="5200859" y="869042"/>
                  <a:pt x="5195561" y="869949"/>
                </a:cubicBezTo>
                <a:lnTo>
                  <a:pt x="5182555" y="873542"/>
                </a:lnTo>
                <a:cubicBezTo>
                  <a:pt x="5178496" y="875023"/>
                  <a:pt x="5175066" y="876746"/>
                  <a:pt x="5172552" y="878801"/>
                </a:cubicBezTo>
                <a:cubicBezTo>
                  <a:pt x="5121406" y="873797"/>
                  <a:pt x="5080096" y="886529"/>
                  <a:pt x="5027993" y="889666"/>
                </a:cubicBezTo>
                <a:cubicBezTo>
                  <a:pt x="4999924" y="877115"/>
                  <a:pt x="4946973" y="919452"/>
                  <a:pt x="4939844" y="934802"/>
                </a:cubicBezTo>
                <a:cubicBezTo>
                  <a:pt x="4895154" y="940701"/>
                  <a:pt x="4844006" y="928240"/>
                  <a:pt x="4792576" y="934820"/>
                </a:cubicBezTo>
                <a:lnTo>
                  <a:pt x="4602423" y="958063"/>
                </a:lnTo>
                <a:cubicBezTo>
                  <a:pt x="4488530" y="967131"/>
                  <a:pt x="4399004" y="969822"/>
                  <a:pt x="4290656" y="969152"/>
                </a:cubicBezTo>
                <a:cubicBezTo>
                  <a:pt x="4182308" y="968482"/>
                  <a:pt x="4046938" y="971167"/>
                  <a:pt x="3952334" y="954043"/>
                </a:cubicBezTo>
                <a:lnTo>
                  <a:pt x="3858560" y="948781"/>
                </a:lnTo>
                <a:lnTo>
                  <a:pt x="3846597" y="948382"/>
                </a:lnTo>
                <a:cubicBezTo>
                  <a:pt x="3807516" y="956616"/>
                  <a:pt x="3767475" y="941640"/>
                  <a:pt x="3736044" y="947759"/>
                </a:cubicBezTo>
                <a:cubicBezTo>
                  <a:pt x="3727323" y="948128"/>
                  <a:pt x="3719828" y="947771"/>
                  <a:pt x="3713136" y="946963"/>
                </a:cubicBezTo>
                <a:lnTo>
                  <a:pt x="3695939" y="943639"/>
                </a:lnTo>
                <a:lnTo>
                  <a:pt x="3694125" y="940567"/>
                </a:lnTo>
                <a:lnTo>
                  <a:pt x="3681925" y="939706"/>
                </a:lnTo>
                <a:lnTo>
                  <a:pt x="3679204" y="938926"/>
                </a:lnTo>
                <a:cubicBezTo>
                  <a:pt x="3668160" y="939028"/>
                  <a:pt x="3634193" y="940875"/>
                  <a:pt x="3615656" y="940320"/>
                </a:cubicBezTo>
                <a:cubicBezTo>
                  <a:pt x="3582626" y="936974"/>
                  <a:pt x="3593904" y="949140"/>
                  <a:pt x="3567983" y="935596"/>
                </a:cubicBezTo>
                <a:cubicBezTo>
                  <a:pt x="3504185" y="939048"/>
                  <a:pt x="3482818" y="922224"/>
                  <a:pt x="3422423" y="932129"/>
                </a:cubicBezTo>
                <a:cubicBezTo>
                  <a:pt x="3369166" y="933413"/>
                  <a:pt x="3329486" y="910108"/>
                  <a:pt x="3310925" y="911072"/>
                </a:cubicBezTo>
                <a:cubicBezTo>
                  <a:pt x="3261363" y="909787"/>
                  <a:pt x="3198415" y="933574"/>
                  <a:pt x="3139421" y="934151"/>
                </a:cubicBezTo>
                <a:cubicBezTo>
                  <a:pt x="3088799" y="931012"/>
                  <a:pt x="3038941" y="938464"/>
                  <a:pt x="2996922" y="927537"/>
                </a:cubicBezTo>
                <a:cubicBezTo>
                  <a:pt x="2992673" y="929234"/>
                  <a:pt x="2987900" y="930498"/>
                  <a:pt x="2982785" y="931453"/>
                </a:cubicBezTo>
                <a:lnTo>
                  <a:pt x="2967478" y="933397"/>
                </a:lnTo>
                <a:lnTo>
                  <a:pt x="2948552" y="932961"/>
                </a:lnTo>
                <a:lnTo>
                  <a:pt x="2944404" y="934452"/>
                </a:lnTo>
                <a:lnTo>
                  <a:pt x="2908608" y="937205"/>
                </a:lnTo>
                <a:lnTo>
                  <a:pt x="2904443" y="936455"/>
                </a:lnTo>
                <a:lnTo>
                  <a:pt x="2868935" y="938022"/>
                </a:lnTo>
                <a:lnTo>
                  <a:pt x="2868586" y="937487"/>
                </a:lnTo>
                <a:cubicBezTo>
                  <a:pt x="2866994" y="936327"/>
                  <a:pt x="2864292" y="935538"/>
                  <a:pt x="2859191" y="935503"/>
                </a:cubicBezTo>
                <a:cubicBezTo>
                  <a:pt x="2869075" y="927418"/>
                  <a:pt x="2856828" y="932364"/>
                  <a:pt x="2840915" y="932977"/>
                </a:cubicBezTo>
                <a:lnTo>
                  <a:pt x="2763509" y="921850"/>
                </a:lnTo>
                <a:lnTo>
                  <a:pt x="2756121" y="921864"/>
                </a:lnTo>
                <a:cubicBezTo>
                  <a:pt x="2756081" y="921822"/>
                  <a:pt x="2756039" y="921781"/>
                  <a:pt x="2755998" y="921739"/>
                </a:cubicBezTo>
                <a:cubicBezTo>
                  <a:pt x="2754445" y="921476"/>
                  <a:pt x="2752036" y="921380"/>
                  <a:pt x="2748255" y="921505"/>
                </a:cubicBezTo>
                <a:lnTo>
                  <a:pt x="2694601" y="915575"/>
                </a:lnTo>
                <a:cubicBezTo>
                  <a:pt x="2671223" y="919874"/>
                  <a:pt x="2666972" y="913376"/>
                  <a:pt x="2635357" y="910976"/>
                </a:cubicBezTo>
                <a:cubicBezTo>
                  <a:pt x="2621906" y="915051"/>
                  <a:pt x="2611315" y="913542"/>
                  <a:pt x="2601047" y="910263"/>
                </a:cubicBezTo>
                <a:cubicBezTo>
                  <a:pt x="2570084" y="912074"/>
                  <a:pt x="2542135" y="907435"/>
                  <a:pt x="2507482" y="906211"/>
                </a:cubicBezTo>
                <a:cubicBezTo>
                  <a:pt x="2469706" y="911437"/>
                  <a:pt x="2450920" y="901812"/>
                  <a:pt x="2413884" y="900545"/>
                </a:cubicBezTo>
                <a:cubicBezTo>
                  <a:pt x="2381338" y="909664"/>
                  <a:pt x="2387753" y="892438"/>
                  <a:pt x="2368912" y="888755"/>
                </a:cubicBezTo>
                <a:lnTo>
                  <a:pt x="2349490" y="889719"/>
                </a:lnTo>
                <a:lnTo>
                  <a:pt x="2344290" y="890584"/>
                </a:lnTo>
                <a:cubicBezTo>
                  <a:pt x="2340673" y="891041"/>
                  <a:pt x="2338228" y="891167"/>
                  <a:pt x="2336488" y="891058"/>
                </a:cubicBezTo>
                <a:lnTo>
                  <a:pt x="2329015" y="891627"/>
                </a:lnTo>
                <a:cubicBezTo>
                  <a:pt x="2316843" y="893039"/>
                  <a:pt x="2305064" y="894669"/>
                  <a:pt x="2293898" y="896431"/>
                </a:cubicBezTo>
                <a:cubicBezTo>
                  <a:pt x="2282637" y="890404"/>
                  <a:pt x="2242346" y="900851"/>
                  <a:pt x="2243927" y="888076"/>
                </a:cubicBezTo>
                <a:cubicBezTo>
                  <a:pt x="2228778" y="890081"/>
                  <a:pt x="2220725" y="895845"/>
                  <a:pt x="2223920" y="887331"/>
                </a:cubicBezTo>
                <a:cubicBezTo>
                  <a:pt x="2218877" y="887756"/>
                  <a:pt x="2215583" y="887254"/>
                  <a:pt x="2213081" y="886302"/>
                </a:cubicBezTo>
                <a:lnTo>
                  <a:pt x="2212307" y="885829"/>
                </a:lnTo>
                <a:lnTo>
                  <a:pt x="2152321" y="894418"/>
                </a:lnTo>
                <a:lnTo>
                  <a:pt x="2140985" y="895968"/>
                </a:lnTo>
                <a:lnTo>
                  <a:pt x="2121210" y="899354"/>
                </a:lnTo>
                <a:lnTo>
                  <a:pt x="2119146" y="899033"/>
                </a:lnTo>
                <a:lnTo>
                  <a:pt x="2105666" y="902240"/>
                </a:lnTo>
                <a:cubicBezTo>
                  <a:pt x="2101407" y="903601"/>
                  <a:pt x="2097735" y="905221"/>
                  <a:pt x="2094924" y="907203"/>
                </a:cubicBezTo>
                <a:cubicBezTo>
                  <a:pt x="2044793" y="900664"/>
                  <a:pt x="2001785" y="912168"/>
                  <a:pt x="1949478" y="913748"/>
                </a:cubicBezTo>
                <a:cubicBezTo>
                  <a:pt x="1891937" y="919585"/>
                  <a:pt x="1810334" y="935486"/>
                  <a:pt x="1749684" y="942223"/>
                </a:cubicBezTo>
                <a:lnTo>
                  <a:pt x="1585576" y="954170"/>
                </a:lnTo>
                <a:cubicBezTo>
                  <a:pt x="1549165" y="943719"/>
                  <a:pt x="1511425" y="950847"/>
                  <a:pt x="1476250" y="950653"/>
                </a:cubicBezTo>
                <a:cubicBezTo>
                  <a:pt x="1488515" y="961596"/>
                  <a:pt x="1432660" y="946795"/>
                  <a:pt x="1433927" y="959926"/>
                </a:cubicBezTo>
                <a:cubicBezTo>
                  <a:pt x="1427485" y="959475"/>
                  <a:pt x="1421205" y="958623"/>
                  <a:pt x="1414893" y="957671"/>
                </a:cubicBezTo>
                <a:lnTo>
                  <a:pt x="1411585" y="957179"/>
                </a:lnTo>
                <a:lnTo>
                  <a:pt x="1398896" y="957460"/>
                </a:lnTo>
                <a:lnTo>
                  <a:pt x="1394632" y="954725"/>
                </a:lnTo>
                <a:lnTo>
                  <a:pt x="1375043" y="953132"/>
                </a:lnTo>
                <a:cubicBezTo>
                  <a:pt x="1367813" y="952970"/>
                  <a:pt x="1360155" y="953305"/>
                  <a:pt x="1351876" y="954436"/>
                </a:cubicBezTo>
                <a:cubicBezTo>
                  <a:pt x="1325912" y="963028"/>
                  <a:pt x="1274459" y="952492"/>
                  <a:pt x="1242676" y="963767"/>
                </a:cubicBezTo>
                <a:cubicBezTo>
                  <a:pt x="1230276" y="966918"/>
                  <a:pt x="1216715" y="977098"/>
                  <a:pt x="1205993" y="974080"/>
                </a:cubicBezTo>
                <a:cubicBezTo>
                  <a:pt x="1174251" y="974112"/>
                  <a:pt x="1086982" y="964420"/>
                  <a:pt x="1052221" y="963954"/>
                </a:cubicBezTo>
                <a:cubicBezTo>
                  <a:pt x="1038515" y="970622"/>
                  <a:pt x="1009522" y="962342"/>
                  <a:pt x="968270" y="964761"/>
                </a:cubicBezTo>
                <a:cubicBezTo>
                  <a:pt x="943437" y="973698"/>
                  <a:pt x="900136" y="991017"/>
                  <a:pt x="874493" y="998122"/>
                </a:cubicBezTo>
                <a:cubicBezTo>
                  <a:pt x="848849" y="1005226"/>
                  <a:pt x="853424" y="1009427"/>
                  <a:pt x="814411" y="1007391"/>
                </a:cubicBezTo>
                <a:cubicBezTo>
                  <a:pt x="765926" y="1022821"/>
                  <a:pt x="732885" y="1009859"/>
                  <a:pt x="688604" y="1015631"/>
                </a:cubicBezTo>
                <a:cubicBezTo>
                  <a:pt x="638045" y="1020877"/>
                  <a:pt x="677999" y="1011556"/>
                  <a:pt x="618171" y="1027260"/>
                </a:cubicBezTo>
                <a:cubicBezTo>
                  <a:pt x="609680" y="1023165"/>
                  <a:pt x="583253" y="1020277"/>
                  <a:pt x="570379" y="1023487"/>
                </a:cubicBezTo>
                <a:cubicBezTo>
                  <a:pt x="543992" y="1022523"/>
                  <a:pt x="505183" y="1001686"/>
                  <a:pt x="482519" y="1002108"/>
                </a:cubicBezTo>
                <a:cubicBezTo>
                  <a:pt x="464011" y="1002285"/>
                  <a:pt x="495211" y="1007995"/>
                  <a:pt x="475319" y="1009922"/>
                </a:cubicBezTo>
                <a:cubicBezTo>
                  <a:pt x="450818" y="1011135"/>
                  <a:pt x="454804" y="1022539"/>
                  <a:pt x="431104" y="1009317"/>
                </a:cubicBezTo>
                <a:cubicBezTo>
                  <a:pt x="406857" y="1014651"/>
                  <a:pt x="399686" y="1008456"/>
                  <a:pt x="363782" y="1007585"/>
                </a:cubicBezTo>
                <a:cubicBezTo>
                  <a:pt x="350440" y="1012231"/>
                  <a:pt x="338145" y="1011245"/>
                  <a:pt x="325533" y="1008502"/>
                </a:cubicBezTo>
                <a:cubicBezTo>
                  <a:pt x="291944" y="1011745"/>
                  <a:pt x="259251" y="1008497"/>
                  <a:pt x="220429" y="1008927"/>
                </a:cubicBezTo>
                <a:cubicBezTo>
                  <a:pt x="180594" y="1015852"/>
                  <a:pt x="156150" y="1007265"/>
                  <a:pt x="114676" y="1007765"/>
                </a:cubicBezTo>
                <a:cubicBezTo>
                  <a:pt x="85718" y="1006195"/>
                  <a:pt x="43316" y="1001491"/>
                  <a:pt x="13470" y="998544"/>
                </a:cubicBezTo>
                <a:lnTo>
                  <a:pt x="0" y="997355"/>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134099322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6922986F-142D-C30A-6349-14A00B434A37}"/>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Printing Services	</a:t>
            </a:r>
          </a:p>
        </p:txBody>
      </p:sp>
      <p:sp>
        <p:nvSpPr>
          <p:cNvPr id="3" name="Content Placeholder 2">
            <a:extLst>
              <a:ext uri="{FF2B5EF4-FFF2-40B4-BE49-F238E27FC236}">
                <a16:creationId xmlns:a16="http://schemas.microsoft.com/office/drawing/2014/main" id="{ED99D220-B54D-1EC9-8D63-74B65704927A}"/>
              </a:ext>
            </a:extLst>
          </p:cNvPr>
          <p:cNvSpPr>
            <a:spLocks noGrp="1"/>
          </p:cNvSpPr>
          <p:nvPr>
            <p:ph idx="1"/>
          </p:nvPr>
        </p:nvSpPr>
        <p:spPr>
          <a:xfrm>
            <a:off x="1957987" y="2431767"/>
            <a:ext cx="8276026" cy="3685156"/>
          </a:xfrm>
        </p:spPr>
        <p:txBody>
          <a:bodyPr anchor="ctr">
            <a:normAutofit/>
          </a:bodyPr>
          <a:lstStyle/>
          <a:p>
            <a:r>
              <a:rPr lang="en-US" sz="2000">
                <a:solidFill>
                  <a:schemeClr val="tx1">
                    <a:lumMod val="85000"/>
                    <a:lumOff val="15000"/>
                  </a:schemeClr>
                </a:solidFill>
                <a:latin typeface="Calisto MT" panose="02040603050505030304" pitchFamily="18" charset="0"/>
              </a:rPr>
              <a:t>On-Campus Printing Services PO Type: UP – University Printing </a:t>
            </a:r>
          </a:p>
          <a:p>
            <a:r>
              <a:rPr lang="en-US" sz="2000">
                <a:solidFill>
                  <a:schemeClr val="tx1">
                    <a:lumMod val="85000"/>
                    <a:lumOff val="15000"/>
                  </a:schemeClr>
                </a:solidFill>
                <a:latin typeface="Calisto MT" panose="02040603050505030304" pitchFamily="18" charset="0"/>
              </a:rPr>
              <a:t>All University printing projects should be submitted to the NSU University Print Shop unless scheduling, equipment limitations, or complexity of work requires external services. </a:t>
            </a:r>
          </a:p>
          <a:p>
            <a:r>
              <a:rPr lang="en-US" sz="2000">
                <a:solidFill>
                  <a:schemeClr val="tx1">
                    <a:lumMod val="85000"/>
                    <a:lumOff val="15000"/>
                  </a:schemeClr>
                </a:solidFill>
                <a:latin typeface="Calisto MT" panose="02040603050505030304" pitchFamily="18" charset="0"/>
              </a:rPr>
              <a:t>Procedure: </a:t>
            </a:r>
          </a:p>
          <a:p>
            <a:pPr lvl="1"/>
            <a:r>
              <a:rPr lang="en-US" sz="2000">
                <a:solidFill>
                  <a:schemeClr val="tx1">
                    <a:lumMod val="85000"/>
                    <a:lumOff val="15000"/>
                  </a:schemeClr>
                </a:solidFill>
                <a:latin typeface="Calisto MT" panose="02040603050505030304" pitchFamily="18" charset="0"/>
              </a:rPr>
              <a:t>The Budget Unit Head or Requesting Department must initiate a Banner Purchase Requisition using PO Type “UP” for all on-campus printing jobs.  </a:t>
            </a:r>
          </a:p>
          <a:p>
            <a:pPr lvl="1"/>
            <a:r>
              <a:rPr lang="en-US" sz="2000">
                <a:solidFill>
                  <a:schemeClr val="tx1">
                    <a:lumMod val="85000"/>
                    <a:lumOff val="15000"/>
                  </a:schemeClr>
                </a:solidFill>
                <a:latin typeface="Calisto MT" panose="02040603050505030304" pitchFamily="18" charset="0"/>
              </a:rPr>
              <a:t>If University Printing is unable to fulfill the request, the department must follow the Off-Campus Printing procedure (see Section II).</a:t>
            </a:r>
          </a:p>
        </p:txBody>
      </p:sp>
    </p:spTree>
    <p:extLst>
      <p:ext uri="{BB962C8B-B14F-4D97-AF65-F5344CB8AC3E}">
        <p14:creationId xmlns:p14="http://schemas.microsoft.com/office/powerpoint/2010/main" val="28505224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46912D38-48B8-4335-6975-0F03DB358B1A}"/>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Printing Services	</a:t>
            </a:r>
          </a:p>
        </p:txBody>
      </p:sp>
      <p:sp>
        <p:nvSpPr>
          <p:cNvPr id="3" name="Content Placeholder 2">
            <a:extLst>
              <a:ext uri="{FF2B5EF4-FFF2-40B4-BE49-F238E27FC236}">
                <a16:creationId xmlns:a16="http://schemas.microsoft.com/office/drawing/2014/main" id="{56222558-BEFD-8D0C-5A64-883920CC8BC0}"/>
              </a:ext>
            </a:extLst>
          </p:cNvPr>
          <p:cNvSpPr>
            <a:spLocks noGrp="1"/>
          </p:cNvSpPr>
          <p:nvPr>
            <p:ph idx="1"/>
          </p:nvPr>
        </p:nvSpPr>
        <p:spPr>
          <a:xfrm>
            <a:off x="1957987" y="2431767"/>
            <a:ext cx="8276026" cy="3685156"/>
          </a:xfrm>
        </p:spPr>
        <p:txBody>
          <a:bodyPr anchor="ctr">
            <a:normAutofit/>
          </a:bodyPr>
          <a:lstStyle/>
          <a:p>
            <a:r>
              <a:rPr lang="en-US" sz="2000">
                <a:solidFill>
                  <a:schemeClr val="tx1">
                    <a:lumMod val="85000"/>
                    <a:lumOff val="15000"/>
                  </a:schemeClr>
                </a:solidFill>
                <a:latin typeface="Calisto MT" panose="02040603050505030304" pitchFamily="18" charset="0"/>
              </a:rPr>
              <a:t>Off-Campus Printing Services (Not to Exceed $10,000) </a:t>
            </a:r>
          </a:p>
          <a:p>
            <a:r>
              <a:rPr lang="en-US" sz="2000">
                <a:solidFill>
                  <a:schemeClr val="tx1">
                    <a:lumMod val="85000"/>
                    <a:lumOff val="15000"/>
                  </a:schemeClr>
                </a:solidFill>
                <a:latin typeface="Calisto MT" panose="02040603050505030304" pitchFamily="18" charset="0"/>
              </a:rPr>
              <a:t>PO Type: NW – Order Not Exceeding $10,000 </a:t>
            </a:r>
          </a:p>
          <a:p>
            <a:r>
              <a:rPr lang="en-US" sz="2000">
                <a:solidFill>
                  <a:schemeClr val="tx1">
                    <a:lumMod val="85000"/>
                    <a:lumOff val="15000"/>
                  </a:schemeClr>
                </a:solidFill>
                <a:latin typeface="Calisto MT" panose="02040603050505030304" pitchFamily="18" charset="0"/>
              </a:rPr>
              <a:t>Off-campus printing may only be used when:</a:t>
            </a:r>
          </a:p>
          <a:p>
            <a:pPr lvl="1"/>
            <a:r>
              <a:rPr lang="en-US" sz="2000">
                <a:solidFill>
                  <a:schemeClr val="tx1">
                    <a:lumMod val="85000"/>
                    <a:lumOff val="15000"/>
                  </a:schemeClr>
                </a:solidFill>
                <a:latin typeface="Calisto MT" panose="02040603050505030304" pitchFamily="18" charset="0"/>
              </a:rPr>
              <a:t> The NSU Print Shop cannot complete the project, and</a:t>
            </a:r>
          </a:p>
          <a:p>
            <a:pPr lvl="1"/>
            <a:r>
              <a:rPr lang="en-US" sz="2000">
                <a:solidFill>
                  <a:schemeClr val="tx1">
                    <a:lumMod val="85000"/>
                    <a:lumOff val="15000"/>
                  </a:schemeClr>
                </a:solidFill>
                <a:latin typeface="Calisto MT" panose="02040603050505030304" pitchFamily="18" charset="0"/>
              </a:rPr>
              <a:t> The Louisiana Office of State Printing is unable to handle the work. </a:t>
            </a:r>
          </a:p>
          <a:p>
            <a:r>
              <a:rPr lang="en-US" sz="2000">
                <a:solidFill>
                  <a:schemeClr val="tx1">
                    <a:lumMod val="85000"/>
                    <a:lumOff val="15000"/>
                  </a:schemeClr>
                </a:solidFill>
                <a:latin typeface="Calisto MT" panose="02040603050505030304" pitchFamily="18" charset="0"/>
              </a:rPr>
              <a:t>All external printing services must follow applicable Order Not Exceeding, Sealed Bid, or State Contract procurement procedures. </a:t>
            </a:r>
          </a:p>
        </p:txBody>
      </p:sp>
    </p:spTree>
    <p:extLst>
      <p:ext uri="{BB962C8B-B14F-4D97-AF65-F5344CB8AC3E}">
        <p14:creationId xmlns:p14="http://schemas.microsoft.com/office/powerpoint/2010/main" val="325139970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6AFAF68E-30EE-E957-46AC-209932B12799}"/>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Printing Services	</a:t>
            </a:r>
          </a:p>
        </p:txBody>
      </p:sp>
      <p:sp>
        <p:nvSpPr>
          <p:cNvPr id="3" name="Content Placeholder 2">
            <a:extLst>
              <a:ext uri="{FF2B5EF4-FFF2-40B4-BE49-F238E27FC236}">
                <a16:creationId xmlns:a16="http://schemas.microsoft.com/office/drawing/2014/main" id="{3A552FA5-F027-CE82-4F80-367E5D22464B}"/>
              </a:ext>
            </a:extLst>
          </p:cNvPr>
          <p:cNvSpPr>
            <a:spLocks noGrp="1"/>
          </p:cNvSpPr>
          <p:nvPr>
            <p:ph idx="1"/>
          </p:nvPr>
        </p:nvSpPr>
        <p:spPr>
          <a:xfrm>
            <a:off x="1252728" y="2286001"/>
            <a:ext cx="8981285" cy="2651760"/>
          </a:xfrm>
        </p:spPr>
        <p:txBody>
          <a:bodyPr anchor="ctr">
            <a:normAutofit/>
          </a:bodyPr>
          <a:lstStyle/>
          <a:p>
            <a:r>
              <a:rPr lang="en-US" sz="2000" dirty="0">
                <a:solidFill>
                  <a:schemeClr val="tx1">
                    <a:lumMod val="85000"/>
                    <a:lumOff val="15000"/>
                  </a:schemeClr>
                </a:solidFill>
                <a:latin typeface="Calisto MT" panose="02040603050505030304" pitchFamily="18" charset="0"/>
              </a:rPr>
              <a:t>Reminders: </a:t>
            </a:r>
          </a:p>
          <a:p>
            <a:pPr lvl="1"/>
            <a:r>
              <a:rPr lang="en-US" sz="2000" dirty="0">
                <a:solidFill>
                  <a:schemeClr val="tx1">
                    <a:lumMod val="85000"/>
                    <a:lumOff val="15000"/>
                  </a:schemeClr>
                </a:solidFill>
                <a:latin typeface="Calisto MT" panose="02040603050505030304" pitchFamily="18" charset="0"/>
              </a:rPr>
              <a:t>NSU’s internal print shop must always be the first point of contact. </a:t>
            </a:r>
          </a:p>
          <a:p>
            <a:pPr lvl="1"/>
            <a:r>
              <a:rPr lang="en-US" sz="2000" dirty="0">
                <a:solidFill>
                  <a:schemeClr val="tx1">
                    <a:lumMod val="85000"/>
                    <a:lumOff val="15000"/>
                  </a:schemeClr>
                </a:solidFill>
                <a:latin typeface="Calisto MT" panose="02040603050505030304" pitchFamily="18" charset="0"/>
              </a:rPr>
              <a:t>External vendors may only be used after NSU Printing and State Printing confirm they cannot complete the project. </a:t>
            </a:r>
          </a:p>
          <a:p>
            <a:pPr lvl="1"/>
            <a:r>
              <a:rPr lang="en-US" sz="2000" dirty="0">
                <a:solidFill>
                  <a:schemeClr val="tx1">
                    <a:lumMod val="85000"/>
                    <a:lumOff val="15000"/>
                  </a:schemeClr>
                </a:solidFill>
                <a:latin typeface="Calisto MT" panose="02040603050505030304" pitchFamily="18" charset="0"/>
              </a:rPr>
              <a:t>All procurement steps must follow the University’s purchasing policies and applicable Executive Orders. </a:t>
            </a:r>
          </a:p>
        </p:txBody>
      </p:sp>
    </p:spTree>
    <p:extLst>
      <p:ext uri="{BB962C8B-B14F-4D97-AF65-F5344CB8AC3E}">
        <p14:creationId xmlns:p14="http://schemas.microsoft.com/office/powerpoint/2010/main" val="256716698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B54AB127-684D-5A0B-D97C-0A1232069276}"/>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Invitation to Bid	</a:t>
            </a:r>
          </a:p>
        </p:txBody>
      </p:sp>
      <p:sp>
        <p:nvSpPr>
          <p:cNvPr id="3" name="Content Placeholder 2">
            <a:extLst>
              <a:ext uri="{FF2B5EF4-FFF2-40B4-BE49-F238E27FC236}">
                <a16:creationId xmlns:a16="http://schemas.microsoft.com/office/drawing/2014/main" id="{64BC9192-BA25-47D6-BF74-FB019AEDBD96}"/>
              </a:ext>
            </a:extLst>
          </p:cNvPr>
          <p:cNvSpPr>
            <a:spLocks noGrp="1"/>
          </p:cNvSpPr>
          <p:nvPr>
            <p:ph idx="1"/>
          </p:nvPr>
        </p:nvSpPr>
        <p:spPr>
          <a:xfrm>
            <a:off x="1289304" y="2404872"/>
            <a:ext cx="8944709" cy="3712051"/>
          </a:xfrm>
        </p:spPr>
        <p:txBody>
          <a:bodyPr anchor="ctr">
            <a:normAutofit/>
          </a:bodyPr>
          <a:lstStyle/>
          <a:p>
            <a:r>
              <a:rPr lang="en-US" sz="1700" dirty="0">
                <a:solidFill>
                  <a:schemeClr val="tx1">
                    <a:lumMod val="85000"/>
                    <a:lumOff val="15000"/>
                  </a:schemeClr>
                </a:solidFill>
                <a:latin typeface="Calisto MT" panose="02040603050505030304" pitchFamily="18" charset="0"/>
              </a:rPr>
              <a:t>PO Type: SB – Sealed Bid (&gt; $60,000) </a:t>
            </a:r>
          </a:p>
          <a:p>
            <a:r>
              <a:rPr lang="en-US" sz="1700" dirty="0">
                <a:solidFill>
                  <a:schemeClr val="tx1">
                    <a:lumMod val="85000"/>
                    <a:lumOff val="15000"/>
                  </a:schemeClr>
                </a:solidFill>
                <a:latin typeface="Calisto MT" panose="02040603050505030304" pitchFamily="18" charset="0"/>
              </a:rPr>
              <a:t>Purchasing Office Only </a:t>
            </a:r>
          </a:p>
          <a:p>
            <a:r>
              <a:rPr lang="en-US" sz="1700" dirty="0">
                <a:solidFill>
                  <a:schemeClr val="tx1">
                    <a:lumMod val="85000"/>
                    <a:lumOff val="15000"/>
                  </a:schemeClr>
                </a:solidFill>
                <a:latin typeface="Calisto MT" panose="02040603050505030304" pitchFamily="18" charset="0"/>
              </a:rPr>
              <a:t>Purchase Order is issued to vendor </a:t>
            </a:r>
          </a:p>
          <a:p>
            <a:r>
              <a:rPr lang="en-US" sz="1700" dirty="0">
                <a:solidFill>
                  <a:schemeClr val="tx1">
                    <a:lumMod val="85000"/>
                    <a:lumOff val="15000"/>
                  </a:schemeClr>
                </a:solidFill>
                <a:latin typeface="Calisto MT" panose="02040603050505030304" pitchFamily="18" charset="0"/>
              </a:rPr>
              <a:t>Purchases where the estimated cost is over $60,000 shall be made by sending out written Invitations for Bids to persons in a position to furnish the supplies, services and major repairs required and by advertising in accordance with R.S. 39:1594.  </a:t>
            </a:r>
          </a:p>
          <a:p>
            <a:r>
              <a:rPr lang="en-US" sz="1700" dirty="0">
                <a:solidFill>
                  <a:schemeClr val="tx1">
                    <a:lumMod val="85000"/>
                    <a:lumOff val="15000"/>
                  </a:schemeClr>
                </a:solidFill>
                <a:latin typeface="Calisto MT" panose="02040603050505030304" pitchFamily="18" charset="0"/>
              </a:rPr>
              <a:t>The Purchasing Department will be required to publicly advertise the purchase. The Purchasing Department will solicit formal Invitations for Bids via </a:t>
            </a:r>
            <a:r>
              <a:rPr lang="en-US" sz="1700" dirty="0" err="1">
                <a:solidFill>
                  <a:schemeClr val="tx1">
                    <a:lumMod val="85000"/>
                    <a:lumOff val="15000"/>
                  </a:schemeClr>
                </a:solidFill>
                <a:latin typeface="Calisto MT" panose="02040603050505030304" pitchFamily="18" charset="0"/>
              </a:rPr>
              <a:t>LaPAC</a:t>
            </a:r>
            <a:r>
              <a:rPr lang="en-US" sz="1700" dirty="0">
                <a:solidFill>
                  <a:schemeClr val="tx1">
                    <a:lumMod val="85000"/>
                    <a:lumOff val="15000"/>
                  </a:schemeClr>
                </a:solidFill>
                <a:latin typeface="Calisto MT" panose="02040603050505030304" pitchFamily="18" charset="0"/>
              </a:rPr>
              <a:t> in a sealed bid format for a minimum of (21) days unless a (10) day period is determined necessary by the Purchasing Department.  (LA Administrative Code 34: I501.A1 &amp; 34:I503.) </a:t>
            </a:r>
          </a:p>
        </p:txBody>
      </p:sp>
    </p:spTree>
    <p:extLst>
      <p:ext uri="{BB962C8B-B14F-4D97-AF65-F5344CB8AC3E}">
        <p14:creationId xmlns:p14="http://schemas.microsoft.com/office/powerpoint/2010/main" val="392366700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032E98E8-4A39-B98A-9781-22357EFE9265}"/>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Invitation to Bid	</a:t>
            </a:r>
          </a:p>
        </p:txBody>
      </p:sp>
      <p:sp>
        <p:nvSpPr>
          <p:cNvPr id="3" name="Content Placeholder 2">
            <a:extLst>
              <a:ext uri="{FF2B5EF4-FFF2-40B4-BE49-F238E27FC236}">
                <a16:creationId xmlns:a16="http://schemas.microsoft.com/office/drawing/2014/main" id="{CCA3A2B3-BC7A-CDC7-84AD-6FDD29D112EF}"/>
              </a:ext>
            </a:extLst>
          </p:cNvPr>
          <p:cNvSpPr>
            <a:spLocks noGrp="1"/>
          </p:cNvSpPr>
          <p:nvPr>
            <p:ph idx="1"/>
          </p:nvPr>
        </p:nvSpPr>
        <p:spPr>
          <a:xfrm>
            <a:off x="1216152" y="2121408"/>
            <a:ext cx="9017861" cy="3995515"/>
          </a:xfrm>
        </p:spPr>
        <p:txBody>
          <a:bodyPr anchor="ctr">
            <a:normAutofit/>
          </a:bodyPr>
          <a:lstStyle/>
          <a:p>
            <a:r>
              <a:rPr lang="en-US" sz="2000" dirty="0">
                <a:solidFill>
                  <a:schemeClr val="tx1">
                    <a:lumMod val="85000"/>
                    <a:lumOff val="15000"/>
                  </a:schemeClr>
                </a:solidFill>
                <a:latin typeface="Calisto MT" panose="02040603050505030304" pitchFamily="18" charset="0"/>
              </a:rPr>
              <a:t>Budget Unit Head Responsibilities:</a:t>
            </a:r>
          </a:p>
          <a:p>
            <a:pPr lvl="1"/>
            <a:r>
              <a:rPr lang="en-US" sz="2000" dirty="0">
                <a:solidFill>
                  <a:schemeClr val="tx1">
                    <a:lumMod val="85000"/>
                    <a:lumOff val="15000"/>
                  </a:schemeClr>
                </a:solidFill>
                <a:latin typeface="Calisto MT" panose="02040603050505030304" pitchFamily="18" charset="0"/>
              </a:rPr>
              <a:t>Budget Unit Heads are required to review bid responses prior to issuance of a Purchase Order for the following PO Types:</a:t>
            </a:r>
          </a:p>
          <a:p>
            <a:pPr lvl="2"/>
            <a:r>
              <a:rPr lang="en-US" dirty="0">
                <a:solidFill>
                  <a:schemeClr val="tx1">
                    <a:lumMod val="85000"/>
                    <a:lumOff val="15000"/>
                  </a:schemeClr>
                </a:solidFill>
                <a:latin typeface="Calisto MT" panose="02040603050505030304" pitchFamily="18" charset="0"/>
              </a:rPr>
              <a:t>TQ – Telephone Quote ($30K–$60K)</a:t>
            </a:r>
          </a:p>
          <a:p>
            <a:pPr lvl="2"/>
            <a:r>
              <a:rPr lang="en-US" dirty="0">
                <a:solidFill>
                  <a:schemeClr val="tx1">
                    <a:lumMod val="85000"/>
                    <a:lumOff val="15000"/>
                  </a:schemeClr>
                </a:solidFill>
                <a:latin typeface="Calisto MT" panose="02040603050505030304" pitchFamily="18" charset="0"/>
              </a:rPr>
              <a:t>SB – Sealed Bid (&gt;$60K)</a:t>
            </a:r>
          </a:p>
          <a:p>
            <a:endParaRPr lang="en-US" sz="2000" dirty="0">
              <a:solidFill>
                <a:schemeClr val="tx1">
                  <a:lumMod val="85000"/>
                  <a:lumOff val="15000"/>
                </a:schemeClr>
              </a:solidFill>
              <a:latin typeface="Calisto MT" panose="02040603050505030304" pitchFamily="18" charset="0"/>
            </a:endParaRPr>
          </a:p>
        </p:txBody>
      </p:sp>
    </p:spTree>
    <p:extLst>
      <p:ext uri="{BB962C8B-B14F-4D97-AF65-F5344CB8AC3E}">
        <p14:creationId xmlns:p14="http://schemas.microsoft.com/office/powerpoint/2010/main" val="378380052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36060951-CA14-CB10-B78D-162A9B2315B3}"/>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State Contract</a:t>
            </a:r>
          </a:p>
        </p:txBody>
      </p:sp>
      <p:sp>
        <p:nvSpPr>
          <p:cNvPr id="3" name="Content Placeholder 2">
            <a:extLst>
              <a:ext uri="{FF2B5EF4-FFF2-40B4-BE49-F238E27FC236}">
                <a16:creationId xmlns:a16="http://schemas.microsoft.com/office/drawing/2014/main" id="{54537ED6-7814-3A19-4800-AF5B17C9B1ED}"/>
              </a:ext>
            </a:extLst>
          </p:cNvPr>
          <p:cNvSpPr>
            <a:spLocks noGrp="1"/>
          </p:cNvSpPr>
          <p:nvPr>
            <p:ph idx="1"/>
          </p:nvPr>
        </p:nvSpPr>
        <p:spPr>
          <a:xfrm>
            <a:off x="1252728" y="2286000"/>
            <a:ext cx="8981285" cy="3830923"/>
          </a:xfrm>
        </p:spPr>
        <p:txBody>
          <a:bodyPr anchor="ctr">
            <a:normAutofit/>
          </a:bodyPr>
          <a:lstStyle/>
          <a:p>
            <a:r>
              <a:rPr lang="en-US" sz="2000" dirty="0">
                <a:solidFill>
                  <a:schemeClr val="tx1">
                    <a:lumMod val="85000"/>
                    <a:lumOff val="15000"/>
                  </a:schemeClr>
                </a:solidFill>
                <a:latin typeface="Calisto MT" panose="02040603050505030304" pitchFamily="18" charset="0"/>
              </a:rPr>
              <a:t>PO Type: SC – State Contract </a:t>
            </a:r>
          </a:p>
          <a:p>
            <a:r>
              <a:rPr lang="en-US" sz="2000" dirty="0">
                <a:solidFill>
                  <a:schemeClr val="tx1">
                    <a:lumMod val="85000"/>
                    <a:lumOff val="15000"/>
                  </a:schemeClr>
                </a:solidFill>
                <a:latin typeface="Calisto MT" panose="02040603050505030304" pitchFamily="18" charset="0"/>
              </a:rPr>
              <a:t>Purchase Order is issued to vendor</a:t>
            </a:r>
          </a:p>
          <a:p>
            <a:r>
              <a:rPr lang="en-US" sz="2000" dirty="0">
                <a:solidFill>
                  <a:schemeClr val="tx1">
                    <a:lumMod val="85000"/>
                    <a:lumOff val="15000"/>
                  </a:schemeClr>
                </a:solidFill>
                <a:latin typeface="Calisto MT" panose="02040603050505030304" pitchFamily="18" charset="0"/>
              </a:rPr>
              <a:t>State Contracts are term agreements created by the Division of Administration, Office of State Procurement. </a:t>
            </a:r>
          </a:p>
          <a:p>
            <a:pPr lvl="1"/>
            <a:r>
              <a:rPr lang="en-US" sz="1600" dirty="0">
                <a:solidFill>
                  <a:schemeClr val="tx1">
                    <a:lumMod val="85000"/>
                    <a:lumOff val="15000"/>
                  </a:schemeClr>
                </a:solidFill>
                <a:latin typeface="Calisto MT" panose="02040603050505030304" pitchFamily="18" charset="0"/>
              </a:rPr>
              <a:t>They cover materials, supplies, and equipment and do not require competitive bidding. </a:t>
            </a:r>
          </a:p>
          <a:p>
            <a:pPr lvl="1"/>
            <a:r>
              <a:rPr lang="en-US" sz="1600" dirty="0">
                <a:solidFill>
                  <a:schemeClr val="tx1">
                    <a:lumMod val="85000"/>
                    <a:lumOff val="15000"/>
                  </a:schemeClr>
                </a:solidFill>
                <a:latin typeface="Calisto MT" panose="02040603050505030304" pitchFamily="18" charset="0"/>
              </a:rPr>
              <a:t>These contracts are accessible via LA-</a:t>
            </a:r>
            <a:r>
              <a:rPr lang="en-US" sz="1600" dirty="0" err="1">
                <a:solidFill>
                  <a:schemeClr val="tx1">
                    <a:lumMod val="85000"/>
                    <a:lumOff val="15000"/>
                  </a:schemeClr>
                </a:solidFill>
                <a:latin typeface="Calisto MT" panose="02040603050505030304" pitchFamily="18" charset="0"/>
              </a:rPr>
              <a:t>eCat</a:t>
            </a:r>
            <a:r>
              <a:rPr lang="en-US" sz="1600" dirty="0">
                <a:solidFill>
                  <a:schemeClr val="tx1">
                    <a:lumMod val="85000"/>
                    <a:lumOff val="15000"/>
                  </a:schemeClr>
                </a:solidFill>
                <a:latin typeface="Calisto MT" panose="02040603050505030304" pitchFamily="18" charset="0"/>
              </a:rPr>
              <a:t>, the state's electronic procurement portal. </a:t>
            </a:r>
          </a:p>
          <a:p>
            <a:endParaRPr lang="en-US" sz="2000" dirty="0">
              <a:solidFill>
                <a:schemeClr val="tx1">
                  <a:lumMod val="85000"/>
                  <a:lumOff val="15000"/>
                </a:schemeClr>
              </a:solidFill>
              <a:latin typeface="Calisto MT" panose="02040603050505030304" pitchFamily="18" charset="0"/>
            </a:endParaRPr>
          </a:p>
        </p:txBody>
      </p:sp>
    </p:spTree>
    <p:extLst>
      <p:ext uri="{BB962C8B-B14F-4D97-AF65-F5344CB8AC3E}">
        <p14:creationId xmlns:p14="http://schemas.microsoft.com/office/powerpoint/2010/main" val="237288186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BECE95C-F952-15F0-D3E3-D517C043C1A0}"/>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State Contract</a:t>
            </a:r>
          </a:p>
        </p:txBody>
      </p:sp>
      <p:sp>
        <p:nvSpPr>
          <p:cNvPr id="3" name="Content Placeholder 2">
            <a:extLst>
              <a:ext uri="{FF2B5EF4-FFF2-40B4-BE49-F238E27FC236}">
                <a16:creationId xmlns:a16="http://schemas.microsoft.com/office/drawing/2014/main" id="{5D2C823B-7A1C-6706-F40D-AB9049A788DA}"/>
              </a:ext>
            </a:extLst>
          </p:cNvPr>
          <p:cNvSpPr>
            <a:spLocks noGrp="1"/>
          </p:cNvSpPr>
          <p:nvPr>
            <p:ph idx="1"/>
          </p:nvPr>
        </p:nvSpPr>
        <p:spPr>
          <a:xfrm>
            <a:off x="1957987" y="2431767"/>
            <a:ext cx="8276026" cy="3685156"/>
          </a:xfrm>
        </p:spPr>
        <p:txBody>
          <a:bodyPr anchor="ctr">
            <a:normAutofit/>
          </a:bodyPr>
          <a:lstStyle/>
          <a:p>
            <a:r>
              <a:rPr lang="en-US" sz="2000">
                <a:solidFill>
                  <a:schemeClr val="tx1">
                    <a:lumMod val="85000"/>
                    <a:lumOff val="15000"/>
                  </a:schemeClr>
                </a:solidFill>
                <a:latin typeface="Calisto MT" panose="02040603050505030304" pitchFamily="18" charset="0"/>
              </a:rPr>
              <a:t>Examples of State Contract Vendors:</a:t>
            </a:r>
          </a:p>
          <a:p>
            <a:pPr lvl="1"/>
            <a:r>
              <a:rPr lang="en-US" sz="2000">
                <a:solidFill>
                  <a:schemeClr val="tx1">
                    <a:lumMod val="85000"/>
                    <a:lumOff val="15000"/>
                  </a:schemeClr>
                </a:solidFill>
                <a:latin typeface="Calisto MT" panose="02040603050505030304" pitchFamily="18" charset="0"/>
              </a:rPr>
              <a:t>Staples</a:t>
            </a:r>
          </a:p>
          <a:p>
            <a:pPr lvl="1"/>
            <a:r>
              <a:rPr lang="en-US" sz="2000">
                <a:solidFill>
                  <a:schemeClr val="tx1">
                    <a:lumMod val="85000"/>
                    <a:lumOff val="15000"/>
                  </a:schemeClr>
                </a:solidFill>
                <a:latin typeface="Calisto MT" panose="02040603050505030304" pitchFamily="18" charset="0"/>
              </a:rPr>
              <a:t>Office Depot</a:t>
            </a:r>
          </a:p>
          <a:p>
            <a:pPr lvl="1"/>
            <a:r>
              <a:rPr lang="en-US" sz="2000">
                <a:solidFill>
                  <a:schemeClr val="tx1">
                    <a:lumMod val="85000"/>
                    <a:lumOff val="15000"/>
                  </a:schemeClr>
                </a:solidFill>
                <a:latin typeface="Calisto MT" panose="02040603050505030304" pitchFamily="18" charset="0"/>
              </a:rPr>
              <a:t>Grainger</a:t>
            </a:r>
          </a:p>
          <a:p>
            <a:pPr lvl="1"/>
            <a:r>
              <a:rPr lang="en-US" sz="2000">
                <a:solidFill>
                  <a:schemeClr val="tx1">
                    <a:lumMod val="85000"/>
                    <a:lumOff val="15000"/>
                  </a:schemeClr>
                </a:solidFill>
                <a:latin typeface="Calisto MT" panose="02040603050505030304" pitchFamily="18" charset="0"/>
              </a:rPr>
              <a:t>The HON Company</a:t>
            </a:r>
          </a:p>
          <a:p>
            <a:pPr lvl="1"/>
            <a:r>
              <a:rPr lang="en-US" sz="2000">
                <a:solidFill>
                  <a:schemeClr val="tx1">
                    <a:lumMod val="85000"/>
                    <a:lumOff val="15000"/>
                  </a:schemeClr>
                </a:solidFill>
                <a:latin typeface="Calisto MT" panose="02040603050505030304" pitchFamily="18" charset="0"/>
              </a:rPr>
              <a:t>Apple</a:t>
            </a:r>
          </a:p>
          <a:p>
            <a:pPr lvl="1"/>
            <a:r>
              <a:rPr lang="en-US" sz="2000">
                <a:solidFill>
                  <a:schemeClr val="tx1">
                    <a:lumMod val="85000"/>
                    <a:lumOff val="15000"/>
                  </a:schemeClr>
                </a:solidFill>
                <a:latin typeface="Calisto MT" panose="02040603050505030304" pitchFamily="18" charset="0"/>
              </a:rPr>
              <a:t>Dell</a:t>
            </a:r>
          </a:p>
          <a:p>
            <a:pPr lvl="1"/>
            <a:r>
              <a:rPr lang="en-US" sz="2000">
                <a:solidFill>
                  <a:schemeClr val="tx1">
                    <a:lumMod val="85000"/>
                    <a:lumOff val="15000"/>
                  </a:schemeClr>
                </a:solidFill>
                <a:latin typeface="Calisto MT" panose="02040603050505030304" pitchFamily="18" charset="0"/>
              </a:rPr>
              <a:t>Fastenol</a:t>
            </a:r>
          </a:p>
          <a:p>
            <a:r>
              <a:rPr lang="en-US" sz="2000">
                <a:solidFill>
                  <a:schemeClr val="tx1">
                    <a:lumMod val="85000"/>
                    <a:lumOff val="15000"/>
                  </a:schemeClr>
                </a:solidFill>
                <a:latin typeface="Calisto MT" panose="02040603050505030304" pitchFamily="18" charset="0"/>
              </a:rPr>
              <a:t>Louisiana’s Electronic Catalog (LA eCat) </a:t>
            </a:r>
            <a:r>
              <a:rPr lang="en-US" sz="2000">
                <a:solidFill>
                  <a:schemeClr val="tx1">
                    <a:lumMod val="85000"/>
                    <a:lumOff val="15000"/>
                  </a:schemeClr>
                </a:solidFill>
                <a:latin typeface="Calisto MT" panose="02040603050505030304" pitchFamily="18" charset="0"/>
                <a:hlinkClick r:id="rId2"/>
              </a:rPr>
              <a:t>https://wwwcfprd.doa.louisiana.gov/OSP/LaPAC/eCat/dsp_eCatSearchLagov.cfm</a:t>
            </a:r>
            <a:r>
              <a:rPr lang="en-US" sz="2000">
                <a:solidFill>
                  <a:schemeClr val="tx1">
                    <a:lumMod val="85000"/>
                    <a:lumOff val="15000"/>
                  </a:schemeClr>
                </a:solidFill>
                <a:latin typeface="Calisto MT" panose="02040603050505030304" pitchFamily="18" charset="0"/>
              </a:rPr>
              <a:t> </a:t>
            </a:r>
          </a:p>
        </p:txBody>
      </p:sp>
    </p:spTree>
    <p:extLst>
      <p:ext uri="{BB962C8B-B14F-4D97-AF65-F5344CB8AC3E}">
        <p14:creationId xmlns:p14="http://schemas.microsoft.com/office/powerpoint/2010/main" val="352526262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889D4376-EE0A-1007-6686-99A8F55C1599}"/>
              </a:ext>
            </a:extLst>
          </p:cNvPr>
          <p:cNvSpPr>
            <a:spLocks noGrp="1"/>
          </p:cNvSpPr>
          <p:nvPr>
            <p:ph type="title"/>
          </p:nvPr>
        </p:nvSpPr>
        <p:spPr>
          <a:xfrm>
            <a:off x="1137036" y="548640"/>
            <a:ext cx="9916632" cy="1188720"/>
          </a:xfrm>
        </p:spPr>
        <p:txBody>
          <a:bodyPr>
            <a:normAutofit/>
          </a:bodyPr>
          <a:lstStyle/>
          <a:p>
            <a:r>
              <a:rPr lang="en-US" sz="3700" dirty="0">
                <a:solidFill>
                  <a:srgbClr val="7030A0"/>
                </a:solidFill>
                <a:latin typeface="Calisto MT" panose="02040603050505030304" pitchFamily="18" charset="0"/>
              </a:rPr>
              <a:t>Public Works; Louisiana’s Public Bid Law, R.S. 38:2211-2296 </a:t>
            </a:r>
          </a:p>
        </p:txBody>
      </p:sp>
      <p:sp>
        <p:nvSpPr>
          <p:cNvPr id="3" name="Content Placeholder 2">
            <a:extLst>
              <a:ext uri="{FF2B5EF4-FFF2-40B4-BE49-F238E27FC236}">
                <a16:creationId xmlns:a16="http://schemas.microsoft.com/office/drawing/2014/main" id="{05A95EDF-D997-73CD-F368-5FC1919B98E3}"/>
              </a:ext>
            </a:extLst>
          </p:cNvPr>
          <p:cNvSpPr>
            <a:spLocks noGrp="1"/>
          </p:cNvSpPr>
          <p:nvPr>
            <p:ph idx="1"/>
          </p:nvPr>
        </p:nvSpPr>
        <p:spPr>
          <a:xfrm>
            <a:off x="1957987" y="2431767"/>
            <a:ext cx="8276026" cy="3685156"/>
          </a:xfrm>
        </p:spPr>
        <p:txBody>
          <a:bodyPr anchor="ctr">
            <a:normAutofit/>
          </a:bodyPr>
          <a:lstStyle/>
          <a:p>
            <a:r>
              <a:rPr lang="en-US" sz="1700">
                <a:solidFill>
                  <a:schemeClr val="tx1">
                    <a:lumMod val="85000"/>
                    <a:lumOff val="15000"/>
                  </a:schemeClr>
                </a:solidFill>
                <a:latin typeface="Calisto MT" panose="02040603050505030304" pitchFamily="18" charset="0"/>
              </a:rPr>
              <a:t>PO Type: PW – Public Works </a:t>
            </a:r>
          </a:p>
          <a:p>
            <a:r>
              <a:rPr lang="en-US" sz="1700">
                <a:solidFill>
                  <a:schemeClr val="tx1">
                    <a:lumMod val="85000"/>
                    <a:lumOff val="15000"/>
                  </a:schemeClr>
                </a:solidFill>
                <a:latin typeface="Calisto MT" panose="02040603050505030304" pitchFamily="18" charset="0"/>
              </a:rPr>
              <a:t>Restricted to the Purchasing Office Only </a:t>
            </a:r>
          </a:p>
          <a:p>
            <a:r>
              <a:rPr lang="en-US" sz="1700">
                <a:solidFill>
                  <a:schemeClr val="tx1">
                    <a:lumMod val="85000"/>
                    <a:lumOff val="15000"/>
                  </a:schemeClr>
                </a:solidFill>
                <a:latin typeface="Calisto MT" panose="02040603050505030304" pitchFamily="18" charset="0"/>
              </a:rPr>
              <a:t>Purchase Order is issued to vendor. </a:t>
            </a:r>
          </a:p>
          <a:p>
            <a:r>
              <a:rPr lang="en-US" sz="1700">
                <a:solidFill>
                  <a:schemeClr val="tx1">
                    <a:lumMod val="85000"/>
                    <a:lumOff val="15000"/>
                  </a:schemeClr>
                </a:solidFill>
                <a:latin typeface="Calisto MT" panose="02040603050505030304" pitchFamily="18" charset="0"/>
              </a:rPr>
              <a:t>Public Works Contracts involve the erection, construction, alteration, improvement, or repair of public facilities or immovable property owned, used, or leased by a public entity. These projects are subject to Louisiana’s Public Bid Law and typically follow the design-bid–build method using public funds. </a:t>
            </a:r>
          </a:p>
          <a:p>
            <a:pPr lvl="1"/>
            <a:r>
              <a:rPr lang="en-US" sz="1700">
                <a:solidFill>
                  <a:schemeClr val="tx1">
                    <a:lumMod val="85000"/>
                    <a:lumOff val="15000"/>
                  </a:schemeClr>
                </a:solidFill>
                <a:latin typeface="Calisto MT" panose="02040603050505030304" pitchFamily="18" charset="0"/>
              </a:rPr>
              <a:t>Contract Limit: Public works projects not exceeding $150,000 do not require formal advertisement or bidding. </a:t>
            </a:r>
          </a:p>
          <a:p>
            <a:pPr lvl="1"/>
            <a:r>
              <a:rPr lang="en-US" sz="1700">
                <a:solidFill>
                  <a:schemeClr val="tx1">
                    <a:lumMod val="85000"/>
                    <a:lumOff val="15000"/>
                  </a:schemeClr>
                </a:solidFill>
                <a:latin typeface="Calisto MT" panose="02040603050505030304" pitchFamily="18" charset="0"/>
              </a:rPr>
              <a:t>Contract Threshold: Projects over $150,000 must be publicly advertised and awarded to the lowest responsive and responsible bidder.</a:t>
            </a:r>
          </a:p>
          <a:p>
            <a:endParaRPr lang="en-US" sz="1700">
              <a:solidFill>
                <a:schemeClr val="tx1">
                  <a:lumMod val="85000"/>
                  <a:lumOff val="15000"/>
                </a:schemeClr>
              </a:solidFill>
              <a:latin typeface="Calisto MT" panose="02040603050505030304" pitchFamily="18" charset="0"/>
            </a:endParaRPr>
          </a:p>
        </p:txBody>
      </p:sp>
    </p:spTree>
    <p:extLst>
      <p:ext uri="{BB962C8B-B14F-4D97-AF65-F5344CB8AC3E}">
        <p14:creationId xmlns:p14="http://schemas.microsoft.com/office/powerpoint/2010/main" val="63849614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Rectangle 16">
            <a:extLst>
              <a:ext uri="{FF2B5EF4-FFF2-40B4-BE49-F238E27FC236}">
                <a16:creationId xmlns:a16="http://schemas.microsoft.com/office/drawing/2014/main" id="{7FF47CB7-972F-479F-A36D-9E72D26EC8D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0D153B68-5844-490D-8E67-F616D6D721C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1766176" cy="2061837"/>
          </a:xfrm>
          <a:custGeom>
            <a:avLst/>
            <a:gdLst>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18446 w 10768629"/>
              <a:gd name="connsiteY143" fmla="*/ 1726895 h 1978172"/>
              <a:gd name="connsiteX144" fmla="*/ 4813657 w 10768629"/>
              <a:gd name="connsiteY144" fmla="*/ 1730706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18446 w 10768629"/>
              <a:gd name="connsiteY143" fmla="*/ 1726895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40853 w 10768629"/>
              <a:gd name="connsiteY141" fmla="*/ 1657958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232341 w 10768629"/>
              <a:gd name="connsiteY179" fmla="*/ 1785942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232341 w 10768629"/>
              <a:gd name="connsiteY179" fmla="*/ 1785942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9462 w 10768629"/>
              <a:gd name="connsiteY48" fmla="*/ 987106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0257 w 10768629"/>
              <a:gd name="connsiteY182" fmla="*/ 1789615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84330 h 1978172"/>
              <a:gd name="connsiteX182" fmla="*/ 1120257 w 10768629"/>
              <a:gd name="connsiteY182" fmla="*/ 1789615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0768629" h="1978172">
                <a:moveTo>
                  <a:pt x="0" y="0"/>
                </a:moveTo>
                <a:lnTo>
                  <a:pt x="10768629" y="0"/>
                </a:lnTo>
                <a:lnTo>
                  <a:pt x="10733254" y="31439"/>
                </a:lnTo>
                <a:lnTo>
                  <a:pt x="10727085" y="37910"/>
                </a:lnTo>
                <a:cubicBezTo>
                  <a:pt x="10712973" y="56080"/>
                  <a:pt x="10699457" y="78430"/>
                  <a:pt x="10675953" y="68623"/>
                </a:cubicBezTo>
                <a:cubicBezTo>
                  <a:pt x="10685972" y="89202"/>
                  <a:pt x="10641629" y="69781"/>
                  <a:pt x="10637091" y="90361"/>
                </a:cubicBezTo>
                <a:cubicBezTo>
                  <a:pt x="10635214" y="107005"/>
                  <a:pt x="10621323" y="104993"/>
                  <a:pt x="10610971" y="110764"/>
                </a:cubicBezTo>
                <a:cubicBezTo>
                  <a:pt x="10603980" y="127568"/>
                  <a:pt x="10551417" y="141180"/>
                  <a:pt x="10532872" y="138028"/>
                </a:cubicBezTo>
                <a:cubicBezTo>
                  <a:pt x="10480300" y="119072"/>
                  <a:pt x="10440532" y="186296"/>
                  <a:pt x="10398558" y="172911"/>
                </a:cubicBezTo>
                <a:cubicBezTo>
                  <a:pt x="10387708" y="174114"/>
                  <a:pt x="10378792" y="177646"/>
                  <a:pt x="10371128" y="182609"/>
                </a:cubicBezTo>
                <a:lnTo>
                  <a:pt x="10352178" y="199976"/>
                </a:lnTo>
                <a:lnTo>
                  <a:pt x="10351815" y="211879"/>
                </a:lnTo>
                <a:lnTo>
                  <a:pt x="10337471" y="218661"/>
                </a:lnTo>
                <a:lnTo>
                  <a:pt x="10334625" y="222351"/>
                </a:lnTo>
                <a:cubicBezTo>
                  <a:pt x="10321108" y="225227"/>
                  <a:pt x="10278615" y="228401"/>
                  <a:pt x="10256365" y="235917"/>
                </a:cubicBezTo>
                <a:cubicBezTo>
                  <a:pt x="10218136" y="258033"/>
                  <a:pt x="10224552" y="209685"/>
                  <a:pt x="10201127" y="267448"/>
                </a:cubicBezTo>
                <a:cubicBezTo>
                  <a:pt x="10121320" y="273476"/>
                  <a:pt x="10040763" y="345580"/>
                  <a:pt x="9961218" y="326720"/>
                </a:cubicBezTo>
                <a:cubicBezTo>
                  <a:pt x="9980173" y="341621"/>
                  <a:pt x="9883038" y="318484"/>
                  <a:pt x="9859715" y="355698"/>
                </a:cubicBezTo>
                <a:cubicBezTo>
                  <a:pt x="9812822" y="367758"/>
                  <a:pt x="9752089" y="383830"/>
                  <a:pt x="9679867" y="399081"/>
                </a:cubicBezTo>
                <a:cubicBezTo>
                  <a:pt x="9618357" y="415668"/>
                  <a:pt x="9525492" y="446315"/>
                  <a:pt x="9490654" y="455225"/>
                </a:cubicBezTo>
                <a:lnTo>
                  <a:pt x="9470837" y="452539"/>
                </a:lnTo>
                <a:lnTo>
                  <a:pt x="9469082" y="454891"/>
                </a:lnTo>
                <a:cubicBezTo>
                  <a:pt x="9460057" y="461184"/>
                  <a:pt x="9453495" y="461729"/>
                  <a:pt x="9448038" y="459733"/>
                </a:cubicBezTo>
                <a:lnTo>
                  <a:pt x="9396821" y="455795"/>
                </a:lnTo>
                <a:lnTo>
                  <a:pt x="9392197" y="459796"/>
                </a:lnTo>
                <a:lnTo>
                  <a:pt x="9347994" y="464462"/>
                </a:lnTo>
                <a:cubicBezTo>
                  <a:pt x="9347959" y="465155"/>
                  <a:pt x="9347925" y="465846"/>
                  <a:pt x="9347889" y="466539"/>
                </a:cubicBezTo>
                <a:cubicBezTo>
                  <a:pt x="9346648" y="471307"/>
                  <a:pt x="9343831" y="475025"/>
                  <a:pt x="9337639" y="476654"/>
                </a:cubicBezTo>
                <a:cubicBezTo>
                  <a:pt x="9354547" y="503661"/>
                  <a:pt x="9307720" y="510631"/>
                  <a:pt x="9287964" y="513052"/>
                </a:cubicBezTo>
                <a:cubicBezTo>
                  <a:pt x="9269905" y="526173"/>
                  <a:pt x="9245386" y="544358"/>
                  <a:pt x="9229283" y="555377"/>
                </a:cubicBezTo>
                <a:lnTo>
                  <a:pt x="9220274" y="557502"/>
                </a:lnTo>
                <a:cubicBezTo>
                  <a:pt x="9220250" y="557668"/>
                  <a:pt x="9220226" y="557835"/>
                  <a:pt x="9220202" y="558001"/>
                </a:cubicBezTo>
                <a:cubicBezTo>
                  <a:pt x="9218468" y="559434"/>
                  <a:pt x="9215591" y="560497"/>
                  <a:pt x="9210908" y="561147"/>
                </a:cubicBezTo>
                <a:lnTo>
                  <a:pt x="9186374" y="565502"/>
                </a:lnTo>
                <a:lnTo>
                  <a:pt x="9181058" y="569943"/>
                </a:lnTo>
                <a:lnTo>
                  <a:pt x="9167549" y="584727"/>
                </a:lnTo>
                <a:lnTo>
                  <a:pt x="9149110" y="598906"/>
                </a:lnTo>
                <a:cubicBezTo>
                  <a:pt x="9133575" y="594395"/>
                  <a:pt x="9087390" y="636567"/>
                  <a:pt x="9078556" y="644039"/>
                </a:cubicBezTo>
                <a:lnTo>
                  <a:pt x="8996399" y="690055"/>
                </a:lnTo>
                <a:cubicBezTo>
                  <a:pt x="8913147" y="777045"/>
                  <a:pt x="8867993" y="772591"/>
                  <a:pt x="8803791" y="813860"/>
                </a:cubicBezTo>
                <a:cubicBezTo>
                  <a:pt x="8745270" y="819906"/>
                  <a:pt x="8690049" y="823612"/>
                  <a:pt x="8636202" y="848463"/>
                </a:cubicBezTo>
                <a:cubicBezTo>
                  <a:pt x="8594799" y="860014"/>
                  <a:pt x="8568613" y="864779"/>
                  <a:pt x="8555372" y="883171"/>
                </a:cubicBezTo>
                <a:lnTo>
                  <a:pt x="8507229" y="901665"/>
                </a:lnTo>
                <a:lnTo>
                  <a:pt x="8428473" y="927985"/>
                </a:lnTo>
                <a:cubicBezTo>
                  <a:pt x="8428287" y="929817"/>
                  <a:pt x="8428100" y="931648"/>
                  <a:pt x="8427914" y="933480"/>
                </a:cubicBezTo>
                <a:lnTo>
                  <a:pt x="8420327" y="941984"/>
                </a:lnTo>
                <a:lnTo>
                  <a:pt x="8394729" y="948347"/>
                </a:lnTo>
                <a:lnTo>
                  <a:pt x="8380548" y="987916"/>
                </a:lnTo>
                <a:lnTo>
                  <a:pt x="8375330" y="965444"/>
                </a:lnTo>
                <a:cubicBezTo>
                  <a:pt x="8372375" y="964202"/>
                  <a:pt x="8344433" y="977378"/>
                  <a:pt x="8340796" y="980522"/>
                </a:cubicBezTo>
                <a:cubicBezTo>
                  <a:pt x="8328292" y="982128"/>
                  <a:pt x="8319237" y="991089"/>
                  <a:pt x="8304438" y="996739"/>
                </a:cubicBezTo>
                <a:cubicBezTo>
                  <a:pt x="8297193" y="1005683"/>
                  <a:pt x="8289328" y="1014568"/>
                  <a:pt x="8280929" y="1023089"/>
                </a:cubicBezTo>
                <a:lnTo>
                  <a:pt x="8275760" y="1027772"/>
                </a:lnTo>
                <a:lnTo>
                  <a:pt x="8275478" y="1027605"/>
                </a:lnTo>
                <a:cubicBezTo>
                  <a:pt x="8273970" y="1028076"/>
                  <a:pt x="8251461" y="1029408"/>
                  <a:pt x="8249003" y="1032033"/>
                </a:cubicBezTo>
                <a:lnTo>
                  <a:pt x="8203836" y="1037347"/>
                </a:lnTo>
                <a:cubicBezTo>
                  <a:pt x="8172789" y="1049890"/>
                  <a:pt x="8148166" y="1034625"/>
                  <a:pt x="8122936" y="1063113"/>
                </a:cubicBezTo>
                <a:cubicBezTo>
                  <a:pt x="8093850" y="1074757"/>
                  <a:pt x="8066781" y="1075350"/>
                  <a:pt x="8043658" y="1092746"/>
                </a:cubicBezTo>
                <a:cubicBezTo>
                  <a:pt x="8032157" y="1089174"/>
                  <a:pt x="8022145" y="1089998"/>
                  <a:pt x="8015351" y="1105478"/>
                </a:cubicBezTo>
                <a:cubicBezTo>
                  <a:pt x="7987544" y="1113006"/>
                  <a:pt x="7977708" y="1099152"/>
                  <a:pt x="7963145" y="1119346"/>
                </a:cubicBezTo>
                <a:cubicBezTo>
                  <a:pt x="7942622" y="1098880"/>
                  <a:pt x="7943760" y="1109516"/>
                  <a:pt x="7938145" y="1120225"/>
                </a:cubicBezTo>
                <a:lnTo>
                  <a:pt x="7937238" y="1121204"/>
                </a:lnTo>
                <a:lnTo>
                  <a:pt x="7934398" y="1118240"/>
                </a:lnTo>
                <a:lnTo>
                  <a:pt x="7918248" y="1124371"/>
                </a:lnTo>
                <a:lnTo>
                  <a:pt x="7914119" y="1127653"/>
                </a:lnTo>
                <a:cubicBezTo>
                  <a:pt x="7911201" y="1129547"/>
                  <a:pt x="7909169" y="1130331"/>
                  <a:pt x="7907658" y="1130350"/>
                </a:cubicBezTo>
                <a:lnTo>
                  <a:pt x="7907434" y="1130103"/>
                </a:lnTo>
                <a:lnTo>
                  <a:pt x="7901508" y="1133245"/>
                </a:lnTo>
                <a:cubicBezTo>
                  <a:pt x="7891644" y="1139271"/>
                  <a:pt x="7882185" y="1145815"/>
                  <a:pt x="7873287" y="1152609"/>
                </a:cubicBezTo>
                <a:cubicBezTo>
                  <a:pt x="7864672" y="1141906"/>
                  <a:pt x="7845199" y="1159242"/>
                  <a:pt x="7834833" y="1153868"/>
                </a:cubicBezTo>
                <a:lnTo>
                  <a:pt x="7828661" y="1139994"/>
                </a:lnTo>
                <a:lnTo>
                  <a:pt x="7823966" y="1143178"/>
                </a:lnTo>
                <a:lnTo>
                  <a:pt x="7815078" y="1151776"/>
                </a:lnTo>
                <a:cubicBezTo>
                  <a:pt x="7813692" y="1152943"/>
                  <a:pt x="7812687" y="1153116"/>
                  <a:pt x="7812026" y="1151522"/>
                </a:cubicBezTo>
                <a:cubicBezTo>
                  <a:pt x="7806555" y="1153054"/>
                  <a:pt x="7788673" y="1159989"/>
                  <a:pt x="7782249" y="1160970"/>
                </a:cubicBezTo>
                <a:lnTo>
                  <a:pt x="7773476" y="1157414"/>
                </a:lnTo>
                <a:lnTo>
                  <a:pt x="7769600" y="1157365"/>
                </a:lnTo>
                <a:lnTo>
                  <a:pt x="7752631" y="1172815"/>
                </a:lnTo>
                <a:lnTo>
                  <a:pt x="7739392" y="1192062"/>
                </a:lnTo>
                <a:lnTo>
                  <a:pt x="7677677" y="1216394"/>
                </a:lnTo>
                <a:lnTo>
                  <a:pt x="7586920" y="1261888"/>
                </a:lnTo>
                <a:cubicBezTo>
                  <a:pt x="7556723" y="1298911"/>
                  <a:pt x="7489187" y="1284518"/>
                  <a:pt x="7486100" y="1292563"/>
                </a:cubicBezTo>
                <a:cubicBezTo>
                  <a:pt x="7454875" y="1308356"/>
                  <a:pt x="7453335" y="1326361"/>
                  <a:pt x="7411323" y="1340732"/>
                </a:cubicBezTo>
                <a:cubicBezTo>
                  <a:pt x="7372519" y="1390006"/>
                  <a:pt x="7288617" y="1403664"/>
                  <a:pt x="7240698" y="1438832"/>
                </a:cubicBezTo>
                <a:cubicBezTo>
                  <a:pt x="7206467" y="1417136"/>
                  <a:pt x="7227555" y="1441678"/>
                  <a:pt x="7197675" y="1447530"/>
                </a:cubicBezTo>
                <a:cubicBezTo>
                  <a:pt x="7211601" y="1474927"/>
                  <a:pt x="7159483" y="1444981"/>
                  <a:pt x="7164788" y="1480293"/>
                </a:cubicBezTo>
                <a:cubicBezTo>
                  <a:pt x="7159184" y="1480240"/>
                  <a:pt x="7153584" y="1479075"/>
                  <a:pt x="7147929" y="1477641"/>
                </a:cubicBezTo>
                <a:lnTo>
                  <a:pt x="7144965" y="1476908"/>
                </a:lnTo>
                <a:lnTo>
                  <a:pt x="7134299" y="1479969"/>
                </a:lnTo>
                <a:lnTo>
                  <a:pt x="7129809" y="1473339"/>
                </a:lnTo>
                <a:lnTo>
                  <a:pt x="7112688" y="1472575"/>
                </a:lnTo>
                <a:cubicBezTo>
                  <a:pt x="7106506" y="1473449"/>
                  <a:pt x="7100123" y="1475741"/>
                  <a:pt x="7093470" y="1480300"/>
                </a:cubicBezTo>
                <a:cubicBezTo>
                  <a:pt x="7079039" y="1501274"/>
                  <a:pt x="7048991" y="1495718"/>
                  <a:pt x="7025034" y="1506934"/>
                </a:cubicBezTo>
                <a:lnTo>
                  <a:pt x="7014783" y="1515868"/>
                </a:lnTo>
                <a:lnTo>
                  <a:pt x="6979706" y="1523511"/>
                </a:lnTo>
                <a:lnTo>
                  <a:pt x="6977890" y="1525793"/>
                </a:lnTo>
                <a:cubicBezTo>
                  <a:pt x="6971996" y="1527914"/>
                  <a:pt x="6959488" y="1529941"/>
                  <a:pt x="6944339" y="1536237"/>
                </a:cubicBezTo>
                <a:lnTo>
                  <a:pt x="6886996" y="1563569"/>
                </a:lnTo>
                <a:lnTo>
                  <a:pt x="6874510" y="1558469"/>
                </a:lnTo>
                <a:lnTo>
                  <a:pt x="6871943" y="1554651"/>
                </a:lnTo>
                <a:lnTo>
                  <a:pt x="6856174" y="1562024"/>
                </a:lnTo>
                <a:lnTo>
                  <a:pt x="6842321" y="1560554"/>
                </a:lnTo>
                <a:lnTo>
                  <a:pt x="6832713" y="1569357"/>
                </a:lnTo>
                <a:lnTo>
                  <a:pt x="6816351" y="1571495"/>
                </a:lnTo>
                <a:cubicBezTo>
                  <a:pt x="6810216" y="1571510"/>
                  <a:pt x="6803310" y="1571324"/>
                  <a:pt x="6795800" y="1572010"/>
                </a:cubicBezTo>
                <a:lnTo>
                  <a:pt x="6777546" y="1568661"/>
                </a:lnTo>
                <a:lnTo>
                  <a:pt x="6751528" y="1574143"/>
                </a:lnTo>
                <a:cubicBezTo>
                  <a:pt x="6731455" y="1578562"/>
                  <a:pt x="6712054" y="1582098"/>
                  <a:pt x="6691966" y="1582255"/>
                </a:cubicBezTo>
                <a:cubicBezTo>
                  <a:pt x="6677921" y="1590738"/>
                  <a:pt x="6663787" y="1595441"/>
                  <a:pt x="6646941" y="1588471"/>
                </a:cubicBezTo>
                <a:cubicBezTo>
                  <a:pt x="6605135" y="1597971"/>
                  <a:pt x="6598373" y="1612583"/>
                  <a:pt x="6568576" y="1606488"/>
                </a:cubicBezTo>
                <a:cubicBezTo>
                  <a:pt x="6562510" y="1614734"/>
                  <a:pt x="6558067" y="1619360"/>
                  <a:pt x="6554358" y="1621701"/>
                </a:cubicBezTo>
                <a:cubicBezTo>
                  <a:pt x="6543227" y="1628727"/>
                  <a:pt x="6538724" y="1615196"/>
                  <a:pt x="6516968" y="1617195"/>
                </a:cubicBezTo>
                <a:cubicBezTo>
                  <a:pt x="6493173" y="1617368"/>
                  <a:pt x="6528193" y="1598652"/>
                  <a:pt x="6506479" y="1602227"/>
                </a:cubicBezTo>
                <a:cubicBezTo>
                  <a:pt x="6486674" y="1613929"/>
                  <a:pt x="6478484" y="1593997"/>
                  <a:pt x="6458436" y="1607332"/>
                </a:cubicBezTo>
                <a:cubicBezTo>
                  <a:pt x="6471168" y="1620800"/>
                  <a:pt x="6410323" y="1615478"/>
                  <a:pt x="6414786" y="1628815"/>
                </a:cubicBezTo>
                <a:cubicBezTo>
                  <a:pt x="6385942" y="1615041"/>
                  <a:pt x="6386569" y="1640238"/>
                  <a:pt x="6357085" y="1640846"/>
                </a:cubicBezTo>
                <a:cubicBezTo>
                  <a:pt x="6341163" y="1636809"/>
                  <a:pt x="6331497" y="1637754"/>
                  <a:pt x="6322636" y="1648213"/>
                </a:cubicBezTo>
                <a:cubicBezTo>
                  <a:pt x="6248448" y="1627802"/>
                  <a:pt x="6286748" y="1654976"/>
                  <a:pt x="6226172" y="1654676"/>
                </a:cubicBezTo>
                <a:lnTo>
                  <a:pt x="6221217" y="1654506"/>
                </a:lnTo>
                <a:lnTo>
                  <a:pt x="6204956" y="1664280"/>
                </a:lnTo>
                <a:cubicBezTo>
                  <a:pt x="6204728" y="1665114"/>
                  <a:pt x="6204498" y="1665947"/>
                  <a:pt x="6204270" y="1666782"/>
                </a:cubicBezTo>
                <a:lnTo>
                  <a:pt x="6143810" y="1661963"/>
                </a:lnTo>
                <a:lnTo>
                  <a:pt x="6136560" y="1665728"/>
                </a:lnTo>
                <a:lnTo>
                  <a:pt x="6096155" y="1656951"/>
                </a:lnTo>
                <a:lnTo>
                  <a:pt x="6075812" y="1655422"/>
                </a:lnTo>
                <a:lnTo>
                  <a:pt x="6039495" y="1649680"/>
                </a:lnTo>
                <a:lnTo>
                  <a:pt x="6036523" y="1652121"/>
                </a:lnTo>
                <a:lnTo>
                  <a:pt x="6029328" y="1649904"/>
                </a:lnTo>
                <a:lnTo>
                  <a:pt x="6024075" y="1652779"/>
                </a:lnTo>
                <a:lnTo>
                  <a:pt x="6018085" y="1652030"/>
                </a:lnTo>
                <a:cubicBezTo>
                  <a:pt x="6006658" y="1653831"/>
                  <a:pt x="5968194" y="1662035"/>
                  <a:pt x="5955513" y="1663584"/>
                </a:cubicBezTo>
                <a:lnTo>
                  <a:pt x="5941996" y="1661326"/>
                </a:lnTo>
                <a:lnTo>
                  <a:pt x="5931789" y="1669915"/>
                </a:lnTo>
                <a:lnTo>
                  <a:pt x="5888686" y="1672175"/>
                </a:lnTo>
                <a:lnTo>
                  <a:pt x="5873794" y="1665454"/>
                </a:lnTo>
                <a:lnTo>
                  <a:pt x="5860022" y="1660635"/>
                </a:lnTo>
                <a:lnTo>
                  <a:pt x="5858237" y="1660649"/>
                </a:lnTo>
                <a:lnTo>
                  <a:pt x="5840319" y="1660798"/>
                </a:lnTo>
                <a:lnTo>
                  <a:pt x="5806984" y="1661075"/>
                </a:lnTo>
                <a:cubicBezTo>
                  <a:pt x="5785708" y="1661533"/>
                  <a:pt x="5764126" y="1662974"/>
                  <a:pt x="5742351" y="1667489"/>
                </a:cubicBezTo>
                <a:cubicBezTo>
                  <a:pt x="5659069" y="1645168"/>
                  <a:pt x="5615134" y="1706361"/>
                  <a:pt x="5521171" y="1671626"/>
                </a:cubicBezTo>
                <a:cubicBezTo>
                  <a:pt x="5491803" y="1671296"/>
                  <a:pt x="5498089" y="1662666"/>
                  <a:pt x="5457384" y="1683952"/>
                </a:cubicBezTo>
                <a:cubicBezTo>
                  <a:pt x="5356959" y="1699287"/>
                  <a:pt x="5078905" y="1774579"/>
                  <a:pt x="4950070" y="1748401"/>
                </a:cubicBezTo>
                <a:cubicBezTo>
                  <a:pt x="4918276" y="1752255"/>
                  <a:pt x="4891043" y="1756936"/>
                  <a:pt x="4872172" y="1757222"/>
                </a:cubicBezTo>
                <a:lnTo>
                  <a:pt x="4809524" y="1761033"/>
                </a:lnTo>
                <a:cubicBezTo>
                  <a:pt x="4791324" y="1772975"/>
                  <a:pt x="4777258" y="1754591"/>
                  <a:pt x="4759058" y="1766533"/>
                </a:cubicBezTo>
                <a:cubicBezTo>
                  <a:pt x="4747481" y="1770744"/>
                  <a:pt x="4734604" y="1772921"/>
                  <a:pt x="4719749" y="1771811"/>
                </a:cubicBezTo>
                <a:cubicBezTo>
                  <a:pt x="4671168" y="1780243"/>
                  <a:pt x="4634134" y="1775931"/>
                  <a:pt x="4568686" y="1786141"/>
                </a:cubicBezTo>
                <a:cubicBezTo>
                  <a:pt x="4544667" y="1777910"/>
                  <a:pt x="4432547" y="1778168"/>
                  <a:pt x="4418751" y="1796932"/>
                </a:cubicBezTo>
                <a:cubicBezTo>
                  <a:pt x="4403360" y="1801488"/>
                  <a:pt x="4385278" y="1795746"/>
                  <a:pt x="4378377" y="1815528"/>
                </a:cubicBezTo>
                <a:cubicBezTo>
                  <a:pt x="4366870" y="1839461"/>
                  <a:pt x="4337372" y="1814003"/>
                  <a:pt x="4320575" y="1832722"/>
                </a:cubicBezTo>
                <a:cubicBezTo>
                  <a:pt x="4277898" y="1857053"/>
                  <a:pt x="4243945" y="1846759"/>
                  <a:pt x="4211935" y="1860177"/>
                </a:cubicBezTo>
                <a:cubicBezTo>
                  <a:pt x="4181519" y="1859584"/>
                  <a:pt x="4171342" y="1859762"/>
                  <a:pt x="4101228" y="1868717"/>
                </a:cubicBezTo>
                <a:cubicBezTo>
                  <a:pt x="4080159" y="1876188"/>
                  <a:pt x="4039427" y="1877381"/>
                  <a:pt x="3973223" y="1881015"/>
                </a:cubicBezTo>
                <a:cubicBezTo>
                  <a:pt x="3971330" y="1884974"/>
                  <a:pt x="3952843" y="1879225"/>
                  <a:pt x="3900992" y="1880603"/>
                </a:cubicBezTo>
                <a:cubicBezTo>
                  <a:pt x="3849141" y="1881981"/>
                  <a:pt x="3740060" y="1895686"/>
                  <a:pt x="3662119" y="1889285"/>
                </a:cubicBezTo>
                <a:cubicBezTo>
                  <a:pt x="3565155" y="1881322"/>
                  <a:pt x="3613412" y="1915150"/>
                  <a:pt x="3496919" y="1873180"/>
                </a:cubicBezTo>
                <a:cubicBezTo>
                  <a:pt x="3488062" y="1895719"/>
                  <a:pt x="3474293" y="1876288"/>
                  <a:pt x="3449433" y="1889681"/>
                </a:cubicBezTo>
                <a:cubicBezTo>
                  <a:pt x="3406553" y="1891629"/>
                  <a:pt x="3413217" y="1897797"/>
                  <a:pt x="3369766" y="1916653"/>
                </a:cubicBezTo>
                <a:cubicBezTo>
                  <a:pt x="3338805" y="1929531"/>
                  <a:pt x="3289487" y="1928617"/>
                  <a:pt x="3269672" y="1938036"/>
                </a:cubicBezTo>
                <a:lnTo>
                  <a:pt x="3224897" y="1943733"/>
                </a:lnTo>
                <a:cubicBezTo>
                  <a:pt x="3188693" y="1949271"/>
                  <a:pt x="3178540" y="1909145"/>
                  <a:pt x="3161463" y="1946591"/>
                </a:cubicBezTo>
                <a:lnTo>
                  <a:pt x="3112044" y="1935614"/>
                </a:lnTo>
                <a:lnTo>
                  <a:pt x="3069716" y="1930463"/>
                </a:lnTo>
                <a:cubicBezTo>
                  <a:pt x="3049937" y="1924285"/>
                  <a:pt x="3047816" y="1925644"/>
                  <a:pt x="3005773" y="1915878"/>
                </a:cubicBezTo>
                <a:cubicBezTo>
                  <a:pt x="2978838" y="1921092"/>
                  <a:pt x="2967972" y="1927319"/>
                  <a:pt x="2897201" y="1926772"/>
                </a:cubicBezTo>
                <a:lnTo>
                  <a:pt x="2783891" y="1931749"/>
                </a:lnTo>
                <a:cubicBezTo>
                  <a:pt x="2753098" y="1932794"/>
                  <a:pt x="2731621" y="1915151"/>
                  <a:pt x="2712447" y="1933044"/>
                </a:cubicBezTo>
                <a:cubicBezTo>
                  <a:pt x="2621923" y="1990472"/>
                  <a:pt x="2637976" y="1949546"/>
                  <a:pt x="2560151" y="1963609"/>
                </a:cubicBezTo>
                <a:cubicBezTo>
                  <a:pt x="2472084" y="1973456"/>
                  <a:pt x="2423631" y="1962133"/>
                  <a:pt x="2367221" y="1971884"/>
                </a:cubicBezTo>
                <a:cubicBezTo>
                  <a:pt x="2355331" y="1950582"/>
                  <a:pt x="2295649" y="1950006"/>
                  <a:pt x="2272130" y="1961162"/>
                </a:cubicBezTo>
                <a:cubicBezTo>
                  <a:pt x="2229336" y="1964326"/>
                  <a:pt x="2232627" y="1943953"/>
                  <a:pt x="2189404" y="1978172"/>
                </a:cubicBezTo>
                <a:cubicBezTo>
                  <a:pt x="2153824" y="1968017"/>
                  <a:pt x="2114605" y="1969166"/>
                  <a:pt x="2077704" y="1965002"/>
                </a:cubicBezTo>
                <a:cubicBezTo>
                  <a:pt x="2053064" y="1962036"/>
                  <a:pt x="2051584" y="1971011"/>
                  <a:pt x="2033299" y="1969042"/>
                </a:cubicBezTo>
                <a:cubicBezTo>
                  <a:pt x="2015014" y="1967073"/>
                  <a:pt x="1998956" y="1958903"/>
                  <a:pt x="1967996" y="1953187"/>
                </a:cubicBezTo>
                <a:cubicBezTo>
                  <a:pt x="1924117" y="1970917"/>
                  <a:pt x="1915668" y="1940297"/>
                  <a:pt x="1855805" y="1926082"/>
                </a:cubicBezTo>
                <a:cubicBezTo>
                  <a:pt x="1830663" y="1943732"/>
                  <a:pt x="1810564" y="1935694"/>
                  <a:pt x="1790957" y="1919460"/>
                </a:cubicBezTo>
                <a:cubicBezTo>
                  <a:pt x="1732588" y="1924884"/>
                  <a:pt x="1679506" y="1900619"/>
                  <a:pt x="1613978" y="1891581"/>
                </a:cubicBezTo>
                <a:cubicBezTo>
                  <a:pt x="1542961" y="1912227"/>
                  <a:pt x="1506863" y="1865666"/>
                  <a:pt x="1436831" y="1856201"/>
                </a:cubicBezTo>
                <a:cubicBezTo>
                  <a:pt x="1409149" y="1862955"/>
                  <a:pt x="1416370" y="1829853"/>
                  <a:pt x="1357365" y="1832140"/>
                </a:cubicBezTo>
                <a:cubicBezTo>
                  <a:pt x="1285880" y="1811785"/>
                  <a:pt x="1273193" y="1786872"/>
                  <a:pt x="1232341" y="1785942"/>
                </a:cubicBezTo>
                <a:cubicBezTo>
                  <a:pt x="1223903" y="1792798"/>
                  <a:pt x="1160576" y="1793911"/>
                  <a:pt x="1162595" y="1784330"/>
                </a:cubicBezTo>
                <a:cubicBezTo>
                  <a:pt x="1153167" y="1787110"/>
                  <a:pt x="1122206" y="1805077"/>
                  <a:pt x="1120257" y="1789615"/>
                </a:cubicBezTo>
                <a:cubicBezTo>
                  <a:pt x="1073149" y="1786750"/>
                  <a:pt x="1034361" y="1768718"/>
                  <a:pt x="991903" y="1786741"/>
                </a:cubicBezTo>
                <a:cubicBezTo>
                  <a:pt x="966383" y="1781126"/>
                  <a:pt x="949501" y="1800915"/>
                  <a:pt x="883960" y="1809389"/>
                </a:cubicBezTo>
                <a:cubicBezTo>
                  <a:pt x="836064" y="1808194"/>
                  <a:pt x="826980" y="1826610"/>
                  <a:pt x="766531" y="1805053"/>
                </a:cubicBezTo>
                <a:cubicBezTo>
                  <a:pt x="732778" y="1801141"/>
                  <a:pt x="694055" y="1787044"/>
                  <a:pt x="669779" y="1800537"/>
                </a:cubicBezTo>
                <a:cubicBezTo>
                  <a:pt x="645252" y="1794709"/>
                  <a:pt x="563495" y="1813232"/>
                  <a:pt x="523898" y="1811085"/>
                </a:cubicBezTo>
                <a:cubicBezTo>
                  <a:pt x="457555" y="1798530"/>
                  <a:pt x="395227" y="1824052"/>
                  <a:pt x="360251" y="1830735"/>
                </a:cubicBezTo>
                <a:cubicBezTo>
                  <a:pt x="313564" y="1825583"/>
                  <a:pt x="298281" y="1811622"/>
                  <a:pt x="255207" y="1818275"/>
                </a:cubicBezTo>
                <a:cubicBezTo>
                  <a:pt x="206572" y="1839769"/>
                  <a:pt x="160277" y="1836800"/>
                  <a:pt x="101803" y="1870647"/>
                </a:cubicBezTo>
                <a:cubicBezTo>
                  <a:pt x="85849" y="1910002"/>
                  <a:pt x="27997" y="1845258"/>
                  <a:pt x="25397" y="1888443"/>
                </a:cubicBezTo>
                <a:cubicBezTo>
                  <a:pt x="19096" y="1881154"/>
                  <a:pt x="11260" y="1878398"/>
                  <a:pt x="2370" y="1878311"/>
                </a:cubicBezTo>
                <a:lnTo>
                  <a:pt x="0" y="1878785"/>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447DA926-BC46-D035-051E-50E6E66B9905}"/>
              </a:ext>
            </a:extLst>
          </p:cNvPr>
          <p:cNvSpPr>
            <a:spLocks noGrp="1"/>
          </p:cNvSpPr>
          <p:nvPr>
            <p:ph type="title"/>
          </p:nvPr>
        </p:nvSpPr>
        <p:spPr>
          <a:xfrm>
            <a:off x="1137034" y="609597"/>
            <a:ext cx="9392421" cy="1330841"/>
          </a:xfrm>
        </p:spPr>
        <p:txBody>
          <a:bodyPr>
            <a:normAutofit/>
          </a:bodyPr>
          <a:lstStyle/>
          <a:p>
            <a:r>
              <a:rPr lang="en-US" dirty="0">
                <a:solidFill>
                  <a:srgbClr val="7030A0"/>
                </a:solidFill>
                <a:latin typeface="Calisto MT" panose="02040603050505030304" pitchFamily="18" charset="0"/>
              </a:rPr>
              <a:t>Public Works	</a:t>
            </a:r>
          </a:p>
        </p:txBody>
      </p:sp>
      <p:pic>
        <p:nvPicPr>
          <p:cNvPr id="5" name="Content Placeholder 4" descr="A checklist with a list of tasks&#10;&#10;AI-generated content may be incorrect.">
            <a:extLst>
              <a:ext uri="{FF2B5EF4-FFF2-40B4-BE49-F238E27FC236}">
                <a16:creationId xmlns:a16="http://schemas.microsoft.com/office/drawing/2014/main" id="{E120748B-0C56-0310-6CA7-821A75074DAA}"/>
              </a:ext>
            </a:extLst>
          </p:cNvPr>
          <p:cNvPicPr>
            <a:picLocks noChangeAspect="1"/>
          </p:cNvPicPr>
          <p:nvPr/>
        </p:nvPicPr>
        <p:blipFill>
          <a:blip r:embed="rId2"/>
          <a:stretch>
            <a:fillRect/>
          </a:stretch>
        </p:blipFill>
        <p:spPr>
          <a:xfrm>
            <a:off x="2323266" y="1723508"/>
            <a:ext cx="6579156" cy="4621857"/>
          </a:xfrm>
          <a:prstGeom prst="rect">
            <a:avLst/>
          </a:prstGeom>
        </p:spPr>
      </p:pic>
      <p:sp>
        <p:nvSpPr>
          <p:cNvPr id="16" name="Freeform: Shape 15">
            <a:extLst>
              <a:ext uri="{FF2B5EF4-FFF2-40B4-BE49-F238E27FC236}">
                <a16:creationId xmlns:a16="http://schemas.microsoft.com/office/drawing/2014/main" id="{9A0D773F-7A7D-4DBB-9DEA-86BB8B8F4B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a:off x="5381624" y="6209414"/>
            <a:ext cx="6810375" cy="648586"/>
          </a:xfrm>
          <a:custGeom>
            <a:avLst/>
            <a:gdLst>
              <a:gd name="connsiteX0" fmla="*/ 0 w 10753706"/>
              <a:gd name="connsiteY0" fmla="*/ 0 h 1027260"/>
              <a:gd name="connsiteX1" fmla="*/ 10753706 w 10753706"/>
              <a:gd name="connsiteY1" fmla="*/ 0 h 1027260"/>
              <a:gd name="connsiteX2" fmla="*/ 10748809 w 10753706"/>
              <a:gd name="connsiteY2" fmla="*/ 2522 h 1027260"/>
              <a:gd name="connsiteX3" fmla="*/ 10725330 w 10753706"/>
              <a:gd name="connsiteY3" fmla="*/ 11977 h 1027260"/>
              <a:gd name="connsiteX4" fmla="*/ 10615423 w 10753706"/>
              <a:gd name="connsiteY4" fmla="*/ 52967 h 1027260"/>
              <a:gd name="connsiteX5" fmla="*/ 10533936 w 10753706"/>
              <a:gd name="connsiteY5" fmla="*/ 53095 h 1027260"/>
              <a:gd name="connsiteX6" fmla="*/ 10466876 w 10753706"/>
              <a:gd name="connsiteY6" fmla="*/ 45180 h 1027260"/>
              <a:gd name="connsiteX7" fmla="*/ 10355090 w 10753706"/>
              <a:gd name="connsiteY7" fmla="*/ 89741 h 1027260"/>
              <a:gd name="connsiteX8" fmla="*/ 10087145 w 10753706"/>
              <a:gd name="connsiteY8" fmla="*/ 66115 h 1027260"/>
              <a:gd name="connsiteX9" fmla="*/ 10015902 w 10753706"/>
              <a:gd name="connsiteY9" fmla="*/ 76178 h 1027260"/>
              <a:gd name="connsiteX10" fmla="*/ 9806005 w 10753706"/>
              <a:gd name="connsiteY10" fmla="*/ 102435 h 1027260"/>
              <a:gd name="connsiteX11" fmla="*/ 9602583 w 10753706"/>
              <a:gd name="connsiteY11" fmla="*/ 179170 h 1027260"/>
              <a:gd name="connsiteX12" fmla="*/ 9469719 w 10753706"/>
              <a:gd name="connsiteY12" fmla="*/ 174721 h 1027260"/>
              <a:gd name="connsiteX13" fmla="*/ 9408692 w 10753706"/>
              <a:gd name="connsiteY13" fmla="*/ 189513 h 1027260"/>
              <a:gd name="connsiteX14" fmla="*/ 9364151 w 10753706"/>
              <a:gd name="connsiteY14" fmla="*/ 194072 h 1027260"/>
              <a:gd name="connsiteX15" fmla="*/ 9337751 w 10753706"/>
              <a:gd name="connsiteY15" fmla="*/ 197579 h 1027260"/>
              <a:gd name="connsiteX16" fmla="*/ 9297166 w 10753706"/>
              <a:gd name="connsiteY16" fmla="*/ 216558 h 1027260"/>
              <a:gd name="connsiteX17" fmla="*/ 9123859 w 10753706"/>
              <a:gd name="connsiteY17" fmla="*/ 237356 h 1027260"/>
              <a:gd name="connsiteX18" fmla="*/ 8950741 w 10753706"/>
              <a:gd name="connsiteY18" fmla="*/ 238020 h 1027260"/>
              <a:gd name="connsiteX19" fmla="*/ 8718236 w 10753706"/>
              <a:gd name="connsiteY19" fmla="*/ 303148 h 1027260"/>
              <a:gd name="connsiteX20" fmla="*/ 8694011 w 10753706"/>
              <a:gd name="connsiteY20" fmla="*/ 308812 h 1027260"/>
              <a:gd name="connsiteX21" fmla="*/ 8611976 w 10753706"/>
              <a:gd name="connsiteY21" fmla="*/ 324819 h 1027260"/>
              <a:gd name="connsiteX22" fmla="*/ 8562074 w 10753706"/>
              <a:gd name="connsiteY22" fmla="*/ 337971 h 1027260"/>
              <a:gd name="connsiteX23" fmla="*/ 8501724 w 10753706"/>
              <a:gd name="connsiteY23" fmla="*/ 360865 h 1027260"/>
              <a:gd name="connsiteX24" fmla="*/ 8504489 w 10753706"/>
              <a:gd name="connsiteY24" fmla="*/ 364790 h 1027260"/>
              <a:gd name="connsiteX25" fmla="*/ 8492774 w 10753706"/>
              <a:gd name="connsiteY25" fmla="*/ 366181 h 1027260"/>
              <a:gd name="connsiteX26" fmla="*/ 8466405 w 10753706"/>
              <a:gd name="connsiteY26" fmla="*/ 368724 h 1027260"/>
              <a:gd name="connsiteX27" fmla="*/ 8427069 w 10753706"/>
              <a:gd name="connsiteY27" fmla="*/ 387211 h 1027260"/>
              <a:gd name="connsiteX28" fmla="*/ 8387766 w 10753706"/>
              <a:gd name="connsiteY28" fmla="*/ 377161 h 1027260"/>
              <a:gd name="connsiteX29" fmla="*/ 8315874 w 10753706"/>
              <a:gd name="connsiteY29" fmla="*/ 395527 h 1027260"/>
              <a:gd name="connsiteX30" fmla="*/ 8274474 w 10753706"/>
              <a:gd name="connsiteY30" fmla="*/ 405112 h 1027260"/>
              <a:gd name="connsiteX31" fmla="*/ 8234664 w 10753706"/>
              <a:gd name="connsiteY31" fmla="*/ 410219 h 1027260"/>
              <a:gd name="connsiteX32" fmla="*/ 8211268 w 10753706"/>
              <a:gd name="connsiteY32" fmla="*/ 416791 h 1027260"/>
              <a:gd name="connsiteX33" fmla="*/ 8188615 w 10753706"/>
              <a:gd name="connsiteY33" fmla="*/ 421755 h 1027260"/>
              <a:gd name="connsiteX34" fmla="*/ 8179981 w 10753706"/>
              <a:gd name="connsiteY34" fmla="*/ 420402 h 1027260"/>
              <a:gd name="connsiteX35" fmla="*/ 8179307 w 10753706"/>
              <a:gd name="connsiteY35" fmla="*/ 422516 h 1027260"/>
              <a:gd name="connsiteX36" fmla="*/ 8147929 w 10753706"/>
              <a:gd name="connsiteY36" fmla="*/ 450302 h 1027260"/>
              <a:gd name="connsiteX37" fmla="*/ 8089136 w 10753706"/>
              <a:gd name="connsiteY37" fmla="*/ 465283 h 1027260"/>
              <a:gd name="connsiteX38" fmla="*/ 8049973 w 10753706"/>
              <a:gd name="connsiteY38" fmla="*/ 454121 h 1027260"/>
              <a:gd name="connsiteX39" fmla="*/ 7965913 w 10753706"/>
              <a:gd name="connsiteY39" fmla="*/ 464415 h 1027260"/>
              <a:gd name="connsiteX40" fmla="*/ 7945093 w 10753706"/>
              <a:gd name="connsiteY40" fmla="*/ 464798 h 1027260"/>
              <a:gd name="connsiteX41" fmla="*/ 7935335 w 10753706"/>
              <a:gd name="connsiteY41" fmla="*/ 462442 h 1027260"/>
              <a:gd name="connsiteX42" fmla="*/ 7904779 w 10753706"/>
              <a:gd name="connsiteY42" fmla="*/ 471429 h 1027260"/>
              <a:gd name="connsiteX43" fmla="*/ 7855604 w 10753706"/>
              <a:gd name="connsiteY43" fmla="*/ 480199 h 1027260"/>
              <a:gd name="connsiteX44" fmla="*/ 7832630 w 10753706"/>
              <a:gd name="connsiteY44" fmla="*/ 485371 h 1027260"/>
              <a:gd name="connsiteX45" fmla="*/ 7812438 w 10753706"/>
              <a:gd name="connsiteY45" fmla="*/ 485391 h 1027260"/>
              <a:gd name="connsiteX46" fmla="*/ 7701399 w 10753706"/>
              <a:gd name="connsiteY46" fmla="*/ 495197 h 1027260"/>
              <a:gd name="connsiteX47" fmla="*/ 7674778 w 10753706"/>
              <a:gd name="connsiteY47" fmla="*/ 494723 h 1027260"/>
              <a:gd name="connsiteX48" fmla="*/ 7660445 w 10753706"/>
              <a:gd name="connsiteY48" fmla="*/ 490194 h 1027260"/>
              <a:gd name="connsiteX49" fmla="*/ 7651781 w 10753706"/>
              <a:gd name="connsiteY49" fmla="*/ 493084 h 1027260"/>
              <a:gd name="connsiteX50" fmla="*/ 7584807 w 10753706"/>
              <a:gd name="connsiteY50" fmla="*/ 499490 h 1027260"/>
              <a:gd name="connsiteX51" fmla="*/ 7541324 w 10753706"/>
              <a:gd name="connsiteY51" fmla="*/ 504184 h 1027260"/>
              <a:gd name="connsiteX52" fmla="*/ 7541756 w 10753706"/>
              <a:gd name="connsiteY52" fmla="*/ 512184 h 1027260"/>
              <a:gd name="connsiteX53" fmla="*/ 7503906 w 10753706"/>
              <a:gd name="connsiteY53" fmla="*/ 518551 h 1027260"/>
              <a:gd name="connsiteX54" fmla="*/ 7460411 w 10753706"/>
              <a:gd name="connsiteY54" fmla="*/ 517415 h 1027260"/>
              <a:gd name="connsiteX55" fmla="*/ 7460116 w 10753706"/>
              <a:gd name="connsiteY55" fmla="*/ 517548 h 1027260"/>
              <a:gd name="connsiteX56" fmla="*/ 7297810 w 10753706"/>
              <a:gd name="connsiteY56" fmla="*/ 563947 h 1027260"/>
              <a:gd name="connsiteX57" fmla="*/ 6946388 w 10753706"/>
              <a:gd name="connsiteY57" fmla="*/ 665244 h 1027260"/>
              <a:gd name="connsiteX58" fmla="*/ 6741704 w 10753706"/>
              <a:gd name="connsiteY58" fmla="*/ 679365 h 1027260"/>
              <a:gd name="connsiteX59" fmla="*/ 6624680 w 10753706"/>
              <a:gd name="connsiteY59" fmla="*/ 677674 h 1027260"/>
              <a:gd name="connsiteX60" fmla="*/ 6605700 w 10753706"/>
              <a:gd name="connsiteY60" fmla="*/ 683566 h 1027260"/>
              <a:gd name="connsiteX61" fmla="*/ 6576922 w 10753706"/>
              <a:gd name="connsiteY61" fmla="*/ 683030 h 1027260"/>
              <a:gd name="connsiteX62" fmla="*/ 6405123 w 10753706"/>
              <a:gd name="connsiteY62" fmla="*/ 721946 h 1027260"/>
              <a:gd name="connsiteX63" fmla="*/ 6368938 w 10753706"/>
              <a:gd name="connsiteY63" fmla="*/ 717341 h 1027260"/>
              <a:gd name="connsiteX64" fmla="*/ 6295102 w 10753706"/>
              <a:gd name="connsiteY64" fmla="*/ 729508 h 1027260"/>
              <a:gd name="connsiteX65" fmla="*/ 6202084 w 10753706"/>
              <a:gd name="connsiteY65" fmla="*/ 767091 h 1027260"/>
              <a:gd name="connsiteX66" fmla="*/ 6067157 w 10753706"/>
              <a:gd name="connsiteY66" fmla="*/ 790339 h 1027260"/>
              <a:gd name="connsiteX67" fmla="*/ 6061443 w 10753706"/>
              <a:gd name="connsiteY67" fmla="*/ 796151 h 1027260"/>
              <a:gd name="connsiteX68" fmla="*/ 6051406 w 10753706"/>
              <a:gd name="connsiteY68" fmla="*/ 800684 h 1027260"/>
              <a:gd name="connsiteX69" fmla="*/ 6049097 w 10753706"/>
              <a:gd name="connsiteY69" fmla="*/ 800636 h 1027260"/>
              <a:gd name="connsiteX70" fmla="*/ 6034222 w 10753706"/>
              <a:gd name="connsiteY70" fmla="*/ 804110 h 1027260"/>
              <a:gd name="connsiteX71" fmla="*/ 6033121 w 10753706"/>
              <a:gd name="connsiteY71" fmla="*/ 806078 h 1027260"/>
              <a:gd name="connsiteX72" fmla="*/ 6023593 w 10753706"/>
              <a:gd name="connsiteY72" fmla="*/ 808842 h 1027260"/>
              <a:gd name="connsiteX73" fmla="*/ 6006639 w 10753706"/>
              <a:gd name="connsiteY73" fmla="*/ 815304 h 1027260"/>
              <a:gd name="connsiteX74" fmla="*/ 6001762 w 10753706"/>
              <a:gd name="connsiteY74" fmla="*/ 815557 h 1027260"/>
              <a:gd name="connsiteX75" fmla="*/ 5973534 w 10753706"/>
              <a:gd name="connsiteY75" fmla="*/ 823815 h 1027260"/>
              <a:gd name="connsiteX76" fmla="*/ 5972336 w 10753706"/>
              <a:gd name="connsiteY76" fmla="*/ 823476 h 1027260"/>
              <a:gd name="connsiteX77" fmla="*/ 5960841 w 10753706"/>
              <a:gd name="connsiteY77" fmla="*/ 823819 h 1027260"/>
              <a:gd name="connsiteX78" fmla="*/ 5940719 w 10753706"/>
              <a:gd name="connsiteY78" fmla="*/ 825514 h 1027260"/>
              <a:gd name="connsiteX79" fmla="*/ 5884298 w 10753706"/>
              <a:gd name="connsiteY79" fmla="*/ 823806 h 1027260"/>
              <a:gd name="connsiteX80" fmla="*/ 5854779 w 10753706"/>
              <a:gd name="connsiteY80" fmla="*/ 832365 h 1027260"/>
              <a:gd name="connsiteX81" fmla="*/ 5848382 w 10753706"/>
              <a:gd name="connsiteY81" fmla="*/ 833844 h 1027260"/>
              <a:gd name="connsiteX82" fmla="*/ 5848066 w 10753706"/>
              <a:gd name="connsiteY82" fmla="*/ 833772 h 1027260"/>
              <a:gd name="connsiteX83" fmla="*/ 5840944 w 10753706"/>
              <a:gd name="connsiteY83" fmla="*/ 835132 h 1027260"/>
              <a:gd name="connsiteX84" fmla="*/ 5836719 w 10753706"/>
              <a:gd name="connsiteY84" fmla="*/ 836539 h 1027260"/>
              <a:gd name="connsiteX85" fmla="*/ 5824311 w 10753706"/>
              <a:gd name="connsiteY85" fmla="*/ 839408 h 1027260"/>
              <a:gd name="connsiteX86" fmla="*/ 5818788 w 10753706"/>
              <a:gd name="connsiteY86" fmla="*/ 839727 h 1027260"/>
              <a:gd name="connsiteX87" fmla="*/ 5763953 w 10753706"/>
              <a:gd name="connsiteY87" fmla="*/ 834282 h 1027260"/>
              <a:gd name="connsiteX88" fmla="*/ 5667748 w 10753706"/>
              <a:gd name="connsiteY88" fmla="*/ 840211 h 1027260"/>
              <a:gd name="connsiteX89" fmla="*/ 5573108 w 10753706"/>
              <a:gd name="connsiteY89" fmla="*/ 847611 h 1027260"/>
              <a:gd name="connsiteX90" fmla="*/ 5539137 w 10753706"/>
              <a:gd name="connsiteY90" fmla="*/ 851033 h 1027260"/>
              <a:gd name="connsiteX91" fmla="*/ 5510651 w 10753706"/>
              <a:gd name="connsiteY91" fmla="*/ 844215 h 1027260"/>
              <a:gd name="connsiteX92" fmla="*/ 5457331 w 10753706"/>
              <a:gd name="connsiteY92" fmla="*/ 839159 h 1027260"/>
              <a:gd name="connsiteX93" fmla="*/ 5410613 w 10753706"/>
              <a:gd name="connsiteY93" fmla="*/ 834358 h 1027260"/>
              <a:gd name="connsiteX94" fmla="*/ 5370040 w 10753706"/>
              <a:gd name="connsiteY94" fmla="*/ 862127 h 1027260"/>
              <a:gd name="connsiteX95" fmla="*/ 5318778 w 10753706"/>
              <a:gd name="connsiteY95" fmla="*/ 855310 h 1027260"/>
              <a:gd name="connsiteX96" fmla="*/ 5298645 w 10753706"/>
              <a:gd name="connsiteY96" fmla="*/ 855171 h 1027260"/>
              <a:gd name="connsiteX97" fmla="*/ 5253828 w 10753706"/>
              <a:gd name="connsiteY97" fmla="*/ 859670 h 1027260"/>
              <a:gd name="connsiteX98" fmla="*/ 5216955 w 10753706"/>
              <a:gd name="connsiteY98" fmla="*/ 866245 h 1027260"/>
              <a:gd name="connsiteX99" fmla="*/ 5214344 w 10753706"/>
              <a:gd name="connsiteY99" fmla="*/ 868102 h 1027260"/>
              <a:gd name="connsiteX100" fmla="*/ 5195561 w 10753706"/>
              <a:gd name="connsiteY100" fmla="*/ 869949 h 1027260"/>
              <a:gd name="connsiteX101" fmla="*/ 5182555 w 10753706"/>
              <a:gd name="connsiteY101" fmla="*/ 873542 h 1027260"/>
              <a:gd name="connsiteX102" fmla="*/ 5172552 w 10753706"/>
              <a:gd name="connsiteY102" fmla="*/ 878801 h 1027260"/>
              <a:gd name="connsiteX103" fmla="*/ 5027993 w 10753706"/>
              <a:gd name="connsiteY103" fmla="*/ 889666 h 1027260"/>
              <a:gd name="connsiteX104" fmla="*/ 4939844 w 10753706"/>
              <a:gd name="connsiteY104" fmla="*/ 934802 h 1027260"/>
              <a:gd name="connsiteX105" fmla="*/ 4792576 w 10753706"/>
              <a:gd name="connsiteY105" fmla="*/ 934820 h 1027260"/>
              <a:gd name="connsiteX106" fmla="*/ 4602423 w 10753706"/>
              <a:gd name="connsiteY106" fmla="*/ 958063 h 1027260"/>
              <a:gd name="connsiteX107" fmla="*/ 4290656 w 10753706"/>
              <a:gd name="connsiteY107" fmla="*/ 969152 h 1027260"/>
              <a:gd name="connsiteX108" fmla="*/ 3952334 w 10753706"/>
              <a:gd name="connsiteY108" fmla="*/ 954043 h 1027260"/>
              <a:gd name="connsiteX109" fmla="*/ 3858560 w 10753706"/>
              <a:gd name="connsiteY109" fmla="*/ 948781 h 1027260"/>
              <a:gd name="connsiteX110" fmla="*/ 3846597 w 10753706"/>
              <a:gd name="connsiteY110" fmla="*/ 948382 h 1027260"/>
              <a:gd name="connsiteX111" fmla="*/ 3736044 w 10753706"/>
              <a:gd name="connsiteY111" fmla="*/ 947759 h 1027260"/>
              <a:gd name="connsiteX112" fmla="*/ 3713136 w 10753706"/>
              <a:gd name="connsiteY112" fmla="*/ 946963 h 1027260"/>
              <a:gd name="connsiteX113" fmla="*/ 3695939 w 10753706"/>
              <a:gd name="connsiteY113" fmla="*/ 943639 h 1027260"/>
              <a:gd name="connsiteX114" fmla="*/ 3694125 w 10753706"/>
              <a:gd name="connsiteY114" fmla="*/ 940567 h 1027260"/>
              <a:gd name="connsiteX115" fmla="*/ 3681925 w 10753706"/>
              <a:gd name="connsiteY115" fmla="*/ 939706 h 1027260"/>
              <a:gd name="connsiteX116" fmla="*/ 3679204 w 10753706"/>
              <a:gd name="connsiteY116" fmla="*/ 938926 h 1027260"/>
              <a:gd name="connsiteX117" fmla="*/ 3615656 w 10753706"/>
              <a:gd name="connsiteY117" fmla="*/ 940320 h 1027260"/>
              <a:gd name="connsiteX118" fmla="*/ 3567983 w 10753706"/>
              <a:gd name="connsiteY118" fmla="*/ 935596 h 1027260"/>
              <a:gd name="connsiteX119" fmla="*/ 3422423 w 10753706"/>
              <a:gd name="connsiteY119" fmla="*/ 932129 h 1027260"/>
              <a:gd name="connsiteX120" fmla="*/ 3310925 w 10753706"/>
              <a:gd name="connsiteY120" fmla="*/ 911072 h 1027260"/>
              <a:gd name="connsiteX121" fmla="*/ 3139421 w 10753706"/>
              <a:gd name="connsiteY121" fmla="*/ 934151 h 1027260"/>
              <a:gd name="connsiteX122" fmla="*/ 2996922 w 10753706"/>
              <a:gd name="connsiteY122" fmla="*/ 927537 h 1027260"/>
              <a:gd name="connsiteX123" fmla="*/ 2982785 w 10753706"/>
              <a:gd name="connsiteY123" fmla="*/ 931453 h 1027260"/>
              <a:gd name="connsiteX124" fmla="*/ 2967478 w 10753706"/>
              <a:gd name="connsiteY124" fmla="*/ 933397 h 1027260"/>
              <a:gd name="connsiteX125" fmla="*/ 2948552 w 10753706"/>
              <a:gd name="connsiteY125" fmla="*/ 932961 h 1027260"/>
              <a:gd name="connsiteX126" fmla="*/ 2944404 w 10753706"/>
              <a:gd name="connsiteY126" fmla="*/ 934452 h 1027260"/>
              <a:gd name="connsiteX127" fmla="*/ 2908608 w 10753706"/>
              <a:gd name="connsiteY127" fmla="*/ 937205 h 1027260"/>
              <a:gd name="connsiteX128" fmla="*/ 2904443 w 10753706"/>
              <a:gd name="connsiteY128" fmla="*/ 936455 h 1027260"/>
              <a:gd name="connsiteX129" fmla="*/ 2868935 w 10753706"/>
              <a:gd name="connsiteY129" fmla="*/ 938022 h 1027260"/>
              <a:gd name="connsiteX130" fmla="*/ 2868586 w 10753706"/>
              <a:gd name="connsiteY130" fmla="*/ 937487 h 1027260"/>
              <a:gd name="connsiteX131" fmla="*/ 2859191 w 10753706"/>
              <a:gd name="connsiteY131" fmla="*/ 935503 h 1027260"/>
              <a:gd name="connsiteX132" fmla="*/ 2840915 w 10753706"/>
              <a:gd name="connsiteY132" fmla="*/ 932977 h 1027260"/>
              <a:gd name="connsiteX133" fmla="*/ 2763509 w 10753706"/>
              <a:gd name="connsiteY133" fmla="*/ 921850 h 1027260"/>
              <a:gd name="connsiteX134" fmla="*/ 2756121 w 10753706"/>
              <a:gd name="connsiteY134" fmla="*/ 921864 h 1027260"/>
              <a:gd name="connsiteX135" fmla="*/ 2755998 w 10753706"/>
              <a:gd name="connsiteY135" fmla="*/ 921739 h 1027260"/>
              <a:gd name="connsiteX136" fmla="*/ 2748255 w 10753706"/>
              <a:gd name="connsiteY136" fmla="*/ 921505 h 1027260"/>
              <a:gd name="connsiteX137" fmla="*/ 2694601 w 10753706"/>
              <a:gd name="connsiteY137" fmla="*/ 915575 h 1027260"/>
              <a:gd name="connsiteX138" fmla="*/ 2635357 w 10753706"/>
              <a:gd name="connsiteY138" fmla="*/ 910976 h 1027260"/>
              <a:gd name="connsiteX139" fmla="*/ 2601047 w 10753706"/>
              <a:gd name="connsiteY139" fmla="*/ 910263 h 1027260"/>
              <a:gd name="connsiteX140" fmla="*/ 2507482 w 10753706"/>
              <a:gd name="connsiteY140" fmla="*/ 906211 h 1027260"/>
              <a:gd name="connsiteX141" fmla="*/ 2413884 w 10753706"/>
              <a:gd name="connsiteY141" fmla="*/ 900545 h 1027260"/>
              <a:gd name="connsiteX142" fmla="*/ 2368912 w 10753706"/>
              <a:gd name="connsiteY142" fmla="*/ 888755 h 1027260"/>
              <a:gd name="connsiteX143" fmla="*/ 2349490 w 10753706"/>
              <a:gd name="connsiteY143" fmla="*/ 889719 h 1027260"/>
              <a:gd name="connsiteX144" fmla="*/ 2344290 w 10753706"/>
              <a:gd name="connsiteY144" fmla="*/ 890584 h 1027260"/>
              <a:gd name="connsiteX145" fmla="*/ 2336488 w 10753706"/>
              <a:gd name="connsiteY145" fmla="*/ 891058 h 1027260"/>
              <a:gd name="connsiteX146" fmla="*/ 2329015 w 10753706"/>
              <a:gd name="connsiteY146" fmla="*/ 891627 h 1027260"/>
              <a:gd name="connsiteX147" fmla="*/ 2293898 w 10753706"/>
              <a:gd name="connsiteY147" fmla="*/ 896431 h 1027260"/>
              <a:gd name="connsiteX148" fmla="*/ 2243927 w 10753706"/>
              <a:gd name="connsiteY148" fmla="*/ 888076 h 1027260"/>
              <a:gd name="connsiteX149" fmla="*/ 2223920 w 10753706"/>
              <a:gd name="connsiteY149" fmla="*/ 887331 h 1027260"/>
              <a:gd name="connsiteX150" fmla="*/ 2213081 w 10753706"/>
              <a:gd name="connsiteY150" fmla="*/ 886302 h 1027260"/>
              <a:gd name="connsiteX151" fmla="*/ 2212307 w 10753706"/>
              <a:gd name="connsiteY151" fmla="*/ 885829 h 1027260"/>
              <a:gd name="connsiteX152" fmla="*/ 2152321 w 10753706"/>
              <a:gd name="connsiteY152" fmla="*/ 894418 h 1027260"/>
              <a:gd name="connsiteX153" fmla="*/ 2140985 w 10753706"/>
              <a:gd name="connsiteY153" fmla="*/ 895968 h 1027260"/>
              <a:gd name="connsiteX154" fmla="*/ 2121210 w 10753706"/>
              <a:gd name="connsiteY154" fmla="*/ 899354 h 1027260"/>
              <a:gd name="connsiteX155" fmla="*/ 2119146 w 10753706"/>
              <a:gd name="connsiteY155" fmla="*/ 899033 h 1027260"/>
              <a:gd name="connsiteX156" fmla="*/ 2105666 w 10753706"/>
              <a:gd name="connsiteY156" fmla="*/ 902240 h 1027260"/>
              <a:gd name="connsiteX157" fmla="*/ 2094924 w 10753706"/>
              <a:gd name="connsiteY157" fmla="*/ 907203 h 1027260"/>
              <a:gd name="connsiteX158" fmla="*/ 1949478 w 10753706"/>
              <a:gd name="connsiteY158" fmla="*/ 913748 h 1027260"/>
              <a:gd name="connsiteX159" fmla="*/ 1749684 w 10753706"/>
              <a:gd name="connsiteY159" fmla="*/ 942223 h 1027260"/>
              <a:gd name="connsiteX160" fmla="*/ 1585576 w 10753706"/>
              <a:gd name="connsiteY160" fmla="*/ 954170 h 1027260"/>
              <a:gd name="connsiteX161" fmla="*/ 1476250 w 10753706"/>
              <a:gd name="connsiteY161" fmla="*/ 950653 h 1027260"/>
              <a:gd name="connsiteX162" fmla="*/ 1433927 w 10753706"/>
              <a:gd name="connsiteY162" fmla="*/ 959926 h 1027260"/>
              <a:gd name="connsiteX163" fmla="*/ 1414893 w 10753706"/>
              <a:gd name="connsiteY163" fmla="*/ 957671 h 1027260"/>
              <a:gd name="connsiteX164" fmla="*/ 1411585 w 10753706"/>
              <a:gd name="connsiteY164" fmla="*/ 957179 h 1027260"/>
              <a:gd name="connsiteX165" fmla="*/ 1398896 w 10753706"/>
              <a:gd name="connsiteY165" fmla="*/ 957460 h 1027260"/>
              <a:gd name="connsiteX166" fmla="*/ 1394632 w 10753706"/>
              <a:gd name="connsiteY166" fmla="*/ 954725 h 1027260"/>
              <a:gd name="connsiteX167" fmla="*/ 1375043 w 10753706"/>
              <a:gd name="connsiteY167" fmla="*/ 953132 h 1027260"/>
              <a:gd name="connsiteX168" fmla="*/ 1351876 w 10753706"/>
              <a:gd name="connsiteY168" fmla="*/ 954436 h 1027260"/>
              <a:gd name="connsiteX169" fmla="*/ 1242676 w 10753706"/>
              <a:gd name="connsiteY169" fmla="*/ 963767 h 1027260"/>
              <a:gd name="connsiteX170" fmla="*/ 1205993 w 10753706"/>
              <a:gd name="connsiteY170" fmla="*/ 974080 h 1027260"/>
              <a:gd name="connsiteX171" fmla="*/ 1052221 w 10753706"/>
              <a:gd name="connsiteY171" fmla="*/ 963954 h 1027260"/>
              <a:gd name="connsiteX172" fmla="*/ 968270 w 10753706"/>
              <a:gd name="connsiteY172" fmla="*/ 964761 h 1027260"/>
              <a:gd name="connsiteX173" fmla="*/ 874493 w 10753706"/>
              <a:gd name="connsiteY173" fmla="*/ 998122 h 1027260"/>
              <a:gd name="connsiteX174" fmla="*/ 814411 w 10753706"/>
              <a:gd name="connsiteY174" fmla="*/ 1007391 h 1027260"/>
              <a:gd name="connsiteX175" fmla="*/ 688604 w 10753706"/>
              <a:gd name="connsiteY175" fmla="*/ 1015631 h 1027260"/>
              <a:gd name="connsiteX176" fmla="*/ 618171 w 10753706"/>
              <a:gd name="connsiteY176" fmla="*/ 1027260 h 1027260"/>
              <a:gd name="connsiteX177" fmla="*/ 570379 w 10753706"/>
              <a:gd name="connsiteY177" fmla="*/ 1023487 h 1027260"/>
              <a:gd name="connsiteX178" fmla="*/ 482519 w 10753706"/>
              <a:gd name="connsiteY178" fmla="*/ 1002108 h 1027260"/>
              <a:gd name="connsiteX179" fmla="*/ 475319 w 10753706"/>
              <a:gd name="connsiteY179" fmla="*/ 1009922 h 1027260"/>
              <a:gd name="connsiteX180" fmla="*/ 431104 w 10753706"/>
              <a:gd name="connsiteY180" fmla="*/ 1009317 h 1027260"/>
              <a:gd name="connsiteX181" fmla="*/ 363782 w 10753706"/>
              <a:gd name="connsiteY181" fmla="*/ 1007585 h 1027260"/>
              <a:gd name="connsiteX182" fmla="*/ 325533 w 10753706"/>
              <a:gd name="connsiteY182" fmla="*/ 1008502 h 1027260"/>
              <a:gd name="connsiteX183" fmla="*/ 220429 w 10753706"/>
              <a:gd name="connsiteY183" fmla="*/ 1008927 h 1027260"/>
              <a:gd name="connsiteX184" fmla="*/ 114676 w 10753706"/>
              <a:gd name="connsiteY184" fmla="*/ 1007765 h 1027260"/>
              <a:gd name="connsiteX185" fmla="*/ 13470 w 10753706"/>
              <a:gd name="connsiteY185" fmla="*/ 998544 h 1027260"/>
              <a:gd name="connsiteX186" fmla="*/ 0 w 10753706"/>
              <a:gd name="connsiteY186" fmla="*/ 997355 h 102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0753706" h="1027260">
                <a:moveTo>
                  <a:pt x="0" y="0"/>
                </a:moveTo>
                <a:lnTo>
                  <a:pt x="10753706" y="0"/>
                </a:lnTo>
                <a:lnTo>
                  <a:pt x="10748809" y="2522"/>
                </a:lnTo>
                <a:cubicBezTo>
                  <a:pt x="10744031" y="4644"/>
                  <a:pt x="10737551" y="7204"/>
                  <a:pt x="10725330" y="11977"/>
                </a:cubicBezTo>
                <a:cubicBezTo>
                  <a:pt x="10700888" y="21523"/>
                  <a:pt x="10652058" y="39304"/>
                  <a:pt x="10615423" y="52967"/>
                </a:cubicBezTo>
                <a:cubicBezTo>
                  <a:pt x="10598524" y="49017"/>
                  <a:pt x="10550674" y="61360"/>
                  <a:pt x="10533936" y="53095"/>
                </a:cubicBezTo>
                <a:cubicBezTo>
                  <a:pt x="10519435" y="55674"/>
                  <a:pt x="10480156" y="49393"/>
                  <a:pt x="10466876" y="45180"/>
                </a:cubicBezTo>
                <a:cubicBezTo>
                  <a:pt x="10443145" y="68059"/>
                  <a:pt x="10382269" y="71294"/>
                  <a:pt x="10355090" y="89741"/>
                </a:cubicBezTo>
                <a:cubicBezTo>
                  <a:pt x="10286222" y="95376"/>
                  <a:pt x="10146285" y="63529"/>
                  <a:pt x="10087145" y="66115"/>
                </a:cubicBezTo>
                <a:cubicBezTo>
                  <a:pt x="10067575" y="79584"/>
                  <a:pt x="10043111" y="68921"/>
                  <a:pt x="10015902" y="76178"/>
                </a:cubicBezTo>
                <a:cubicBezTo>
                  <a:pt x="9952302" y="84628"/>
                  <a:pt x="9893286" y="103337"/>
                  <a:pt x="9806005" y="102435"/>
                </a:cubicBezTo>
                <a:cubicBezTo>
                  <a:pt x="9782247" y="141133"/>
                  <a:pt x="9674787" y="151643"/>
                  <a:pt x="9602583" y="179170"/>
                </a:cubicBezTo>
                <a:cubicBezTo>
                  <a:pt x="9557658" y="187584"/>
                  <a:pt x="9478290" y="154235"/>
                  <a:pt x="9469719" y="174721"/>
                </a:cubicBezTo>
                <a:cubicBezTo>
                  <a:pt x="9443779" y="165070"/>
                  <a:pt x="9431317" y="185692"/>
                  <a:pt x="9408692" y="189513"/>
                </a:cubicBezTo>
                <a:cubicBezTo>
                  <a:pt x="9387154" y="183843"/>
                  <a:pt x="9380475" y="191089"/>
                  <a:pt x="9364151" y="194072"/>
                </a:cubicBezTo>
                <a:cubicBezTo>
                  <a:pt x="9354686" y="190222"/>
                  <a:pt x="9340485" y="191782"/>
                  <a:pt x="9337751" y="197579"/>
                </a:cubicBezTo>
                <a:cubicBezTo>
                  <a:pt x="9349566" y="209270"/>
                  <a:pt x="9297468" y="207714"/>
                  <a:pt x="9297166" y="216558"/>
                </a:cubicBezTo>
                <a:cubicBezTo>
                  <a:pt x="9269057" y="220999"/>
                  <a:pt x="9139630" y="221783"/>
                  <a:pt x="9123859" y="237356"/>
                </a:cubicBezTo>
                <a:cubicBezTo>
                  <a:pt x="9068176" y="249209"/>
                  <a:pt x="8975349" y="235349"/>
                  <a:pt x="8950741" y="238020"/>
                </a:cubicBezTo>
                <a:cubicBezTo>
                  <a:pt x="8916265" y="215428"/>
                  <a:pt x="8822808" y="292026"/>
                  <a:pt x="8718236" y="303148"/>
                </a:cubicBezTo>
                <a:cubicBezTo>
                  <a:pt x="8703111" y="302060"/>
                  <a:pt x="8695551" y="302792"/>
                  <a:pt x="8694011" y="308812"/>
                </a:cubicBezTo>
                <a:cubicBezTo>
                  <a:pt x="8661810" y="312764"/>
                  <a:pt x="8637956" y="329628"/>
                  <a:pt x="8611976" y="324819"/>
                </a:cubicBezTo>
                <a:cubicBezTo>
                  <a:pt x="8621849" y="336388"/>
                  <a:pt x="8562809" y="325917"/>
                  <a:pt x="8562074" y="337971"/>
                </a:cubicBezTo>
                <a:cubicBezTo>
                  <a:pt x="8543699" y="343978"/>
                  <a:pt x="8511321" y="356396"/>
                  <a:pt x="8501724" y="360865"/>
                </a:cubicBezTo>
                <a:lnTo>
                  <a:pt x="8504489" y="364790"/>
                </a:lnTo>
                <a:lnTo>
                  <a:pt x="8492774" y="366181"/>
                </a:lnTo>
                <a:lnTo>
                  <a:pt x="8466405" y="368724"/>
                </a:lnTo>
                <a:cubicBezTo>
                  <a:pt x="8455454" y="372229"/>
                  <a:pt x="8440175" y="385805"/>
                  <a:pt x="8427069" y="387211"/>
                </a:cubicBezTo>
                <a:cubicBezTo>
                  <a:pt x="8400442" y="392215"/>
                  <a:pt x="8397079" y="382989"/>
                  <a:pt x="8387766" y="377161"/>
                </a:cubicBezTo>
                <a:cubicBezTo>
                  <a:pt x="8369233" y="378548"/>
                  <a:pt x="8334756" y="390869"/>
                  <a:pt x="8315874" y="395527"/>
                </a:cubicBezTo>
                <a:cubicBezTo>
                  <a:pt x="8306664" y="400500"/>
                  <a:pt x="8272845" y="393679"/>
                  <a:pt x="8274474" y="405112"/>
                </a:cubicBezTo>
                <a:cubicBezTo>
                  <a:pt x="8255483" y="406194"/>
                  <a:pt x="8244963" y="408376"/>
                  <a:pt x="8234664" y="410219"/>
                </a:cubicBezTo>
                <a:lnTo>
                  <a:pt x="8211268" y="416791"/>
                </a:lnTo>
                <a:cubicBezTo>
                  <a:pt x="8204720" y="419941"/>
                  <a:pt x="8197411" y="422004"/>
                  <a:pt x="8188615" y="421755"/>
                </a:cubicBezTo>
                <a:lnTo>
                  <a:pt x="8179981" y="420402"/>
                </a:lnTo>
                <a:lnTo>
                  <a:pt x="8179307" y="422516"/>
                </a:lnTo>
                <a:cubicBezTo>
                  <a:pt x="8179027" y="425797"/>
                  <a:pt x="8175790" y="448341"/>
                  <a:pt x="8147929" y="450302"/>
                </a:cubicBezTo>
                <a:cubicBezTo>
                  <a:pt x="8130300" y="457967"/>
                  <a:pt x="8114933" y="461015"/>
                  <a:pt x="8089136" y="465283"/>
                </a:cubicBezTo>
                <a:cubicBezTo>
                  <a:pt x="8072810" y="465920"/>
                  <a:pt x="8069376" y="451569"/>
                  <a:pt x="8049973" y="454121"/>
                </a:cubicBezTo>
                <a:cubicBezTo>
                  <a:pt x="7974508" y="471465"/>
                  <a:pt x="8006050" y="447139"/>
                  <a:pt x="7965913" y="464415"/>
                </a:cubicBezTo>
                <a:cubicBezTo>
                  <a:pt x="7958234" y="466025"/>
                  <a:pt x="7951405" y="465800"/>
                  <a:pt x="7945093" y="464798"/>
                </a:cubicBezTo>
                <a:lnTo>
                  <a:pt x="7935335" y="462442"/>
                </a:lnTo>
                <a:lnTo>
                  <a:pt x="7904779" y="471429"/>
                </a:lnTo>
                <a:cubicBezTo>
                  <a:pt x="7889387" y="474999"/>
                  <a:pt x="7872867" y="477951"/>
                  <a:pt x="7855604" y="480199"/>
                </a:cubicBezTo>
                <a:cubicBezTo>
                  <a:pt x="7850005" y="476378"/>
                  <a:pt x="7838628" y="483595"/>
                  <a:pt x="7832630" y="485371"/>
                </a:cubicBezTo>
                <a:cubicBezTo>
                  <a:pt x="7831473" y="482645"/>
                  <a:pt x="7816623" y="482661"/>
                  <a:pt x="7812438" y="485391"/>
                </a:cubicBezTo>
                <a:cubicBezTo>
                  <a:pt x="7709470" y="505049"/>
                  <a:pt x="7759426" y="473956"/>
                  <a:pt x="7701399" y="495197"/>
                </a:cubicBezTo>
                <a:cubicBezTo>
                  <a:pt x="7690986" y="496989"/>
                  <a:pt x="7682397" y="496365"/>
                  <a:pt x="7674778" y="494723"/>
                </a:cubicBezTo>
                <a:lnTo>
                  <a:pt x="7660445" y="490194"/>
                </a:lnTo>
                <a:lnTo>
                  <a:pt x="7651781" y="493084"/>
                </a:lnTo>
                <a:cubicBezTo>
                  <a:pt x="7616113" y="496548"/>
                  <a:pt x="7603273" y="491735"/>
                  <a:pt x="7584807" y="499490"/>
                </a:cubicBezTo>
                <a:cubicBezTo>
                  <a:pt x="7549256" y="490212"/>
                  <a:pt x="7563949" y="500167"/>
                  <a:pt x="7541324" y="504184"/>
                </a:cubicBezTo>
                <a:cubicBezTo>
                  <a:pt x="7523851" y="508307"/>
                  <a:pt x="7559546" y="509825"/>
                  <a:pt x="7541756" y="512184"/>
                </a:cubicBezTo>
                <a:cubicBezTo>
                  <a:pt x="7520963" y="510864"/>
                  <a:pt x="7525755" y="520497"/>
                  <a:pt x="7503906" y="518551"/>
                </a:cubicBezTo>
                <a:cubicBezTo>
                  <a:pt x="7505924" y="510774"/>
                  <a:pt x="7464361" y="523683"/>
                  <a:pt x="7460411" y="517415"/>
                </a:cubicBezTo>
                <a:lnTo>
                  <a:pt x="7460116" y="517548"/>
                </a:lnTo>
                <a:cubicBezTo>
                  <a:pt x="7447785" y="530928"/>
                  <a:pt x="7310141" y="550568"/>
                  <a:pt x="7297810" y="563947"/>
                </a:cubicBezTo>
                <a:cubicBezTo>
                  <a:pt x="7221791" y="605698"/>
                  <a:pt x="7039072" y="646008"/>
                  <a:pt x="6946388" y="665244"/>
                </a:cubicBezTo>
                <a:cubicBezTo>
                  <a:pt x="6853704" y="684480"/>
                  <a:pt x="6804875" y="677485"/>
                  <a:pt x="6741704" y="679365"/>
                </a:cubicBezTo>
                <a:lnTo>
                  <a:pt x="6624680" y="677674"/>
                </a:lnTo>
                <a:lnTo>
                  <a:pt x="6605700" y="683566"/>
                </a:lnTo>
                <a:cubicBezTo>
                  <a:pt x="6603309" y="685184"/>
                  <a:pt x="6599550" y="685647"/>
                  <a:pt x="6576922" y="683030"/>
                </a:cubicBezTo>
                <a:cubicBezTo>
                  <a:pt x="6527275" y="698355"/>
                  <a:pt x="6440981" y="702347"/>
                  <a:pt x="6405123" y="721946"/>
                </a:cubicBezTo>
                <a:cubicBezTo>
                  <a:pt x="6407963" y="715467"/>
                  <a:pt x="6383450" y="712913"/>
                  <a:pt x="6368938" y="717341"/>
                </a:cubicBezTo>
                <a:cubicBezTo>
                  <a:pt x="6377914" y="692119"/>
                  <a:pt x="6315316" y="744281"/>
                  <a:pt x="6295102" y="729508"/>
                </a:cubicBezTo>
                <a:cubicBezTo>
                  <a:pt x="6300358" y="744473"/>
                  <a:pt x="6240070" y="776254"/>
                  <a:pt x="6202084" y="767091"/>
                </a:cubicBezTo>
                <a:cubicBezTo>
                  <a:pt x="6152826" y="774744"/>
                  <a:pt x="6122010" y="790367"/>
                  <a:pt x="6067157" y="790339"/>
                </a:cubicBezTo>
                <a:cubicBezTo>
                  <a:pt x="6066310" y="792484"/>
                  <a:pt x="6064283" y="794403"/>
                  <a:pt x="6061443" y="796151"/>
                </a:cubicBezTo>
                <a:lnTo>
                  <a:pt x="6051406" y="800684"/>
                </a:lnTo>
                <a:lnTo>
                  <a:pt x="6049097" y="800636"/>
                </a:lnTo>
                <a:cubicBezTo>
                  <a:pt x="6040408" y="801393"/>
                  <a:pt x="6036299" y="802645"/>
                  <a:pt x="6034222" y="804110"/>
                </a:cubicBezTo>
                <a:lnTo>
                  <a:pt x="6033121" y="806078"/>
                </a:lnTo>
                <a:lnTo>
                  <a:pt x="6023593" y="808842"/>
                </a:lnTo>
                <a:lnTo>
                  <a:pt x="6006639" y="815304"/>
                </a:lnTo>
                <a:lnTo>
                  <a:pt x="6001762" y="815557"/>
                </a:lnTo>
                <a:lnTo>
                  <a:pt x="5973534" y="823815"/>
                </a:lnTo>
                <a:lnTo>
                  <a:pt x="5972336" y="823476"/>
                </a:lnTo>
                <a:cubicBezTo>
                  <a:pt x="5969004" y="822901"/>
                  <a:pt x="5965329" y="822833"/>
                  <a:pt x="5960841" y="823819"/>
                </a:cubicBezTo>
                <a:cubicBezTo>
                  <a:pt x="5955860" y="815655"/>
                  <a:pt x="5953515" y="821882"/>
                  <a:pt x="5940719" y="825514"/>
                </a:cubicBezTo>
                <a:cubicBezTo>
                  <a:pt x="5930130" y="813644"/>
                  <a:pt x="5900943" y="827979"/>
                  <a:pt x="5884298" y="823806"/>
                </a:cubicBezTo>
                <a:cubicBezTo>
                  <a:pt x="5875133" y="826741"/>
                  <a:pt x="5865250" y="829630"/>
                  <a:pt x="5854779" y="832365"/>
                </a:cubicBezTo>
                <a:lnTo>
                  <a:pt x="5848382" y="833844"/>
                </a:lnTo>
                <a:lnTo>
                  <a:pt x="5848066" y="833772"/>
                </a:lnTo>
                <a:cubicBezTo>
                  <a:pt x="5846273" y="833879"/>
                  <a:pt x="5844018" y="834284"/>
                  <a:pt x="5840944" y="835132"/>
                </a:cubicBezTo>
                <a:lnTo>
                  <a:pt x="5836719" y="836539"/>
                </a:lnTo>
                <a:lnTo>
                  <a:pt x="5824311" y="839408"/>
                </a:lnTo>
                <a:lnTo>
                  <a:pt x="5818788" y="839727"/>
                </a:lnTo>
                <a:cubicBezTo>
                  <a:pt x="5797008" y="838594"/>
                  <a:pt x="5786883" y="822081"/>
                  <a:pt x="5763953" y="834282"/>
                </a:cubicBezTo>
                <a:cubicBezTo>
                  <a:pt x="5726813" y="837521"/>
                  <a:pt x="5699446" y="830949"/>
                  <a:pt x="5667748" y="840211"/>
                </a:cubicBezTo>
                <a:cubicBezTo>
                  <a:pt x="5632959" y="843205"/>
                  <a:pt x="5601436" y="842280"/>
                  <a:pt x="5573108" y="847611"/>
                </a:cubicBezTo>
                <a:cubicBezTo>
                  <a:pt x="5560030" y="845832"/>
                  <a:pt x="5549547" y="851598"/>
                  <a:pt x="5539137" y="851033"/>
                </a:cubicBezTo>
                <a:cubicBezTo>
                  <a:pt x="5528728" y="850467"/>
                  <a:pt x="5529256" y="837509"/>
                  <a:pt x="5510651" y="844215"/>
                </a:cubicBezTo>
                <a:cubicBezTo>
                  <a:pt x="5494241" y="833607"/>
                  <a:pt x="5466101" y="839171"/>
                  <a:pt x="5457331" y="839159"/>
                </a:cubicBezTo>
                <a:lnTo>
                  <a:pt x="5410613" y="834358"/>
                </a:lnTo>
                <a:lnTo>
                  <a:pt x="5370040" y="862127"/>
                </a:lnTo>
                <a:cubicBezTo>
                  <a:pt x="5357863" y="856469"/>
                  <a:pt x="5319115" y="868069"/>
                  <a:pt x="5318778" y="855310"/>
                </a:cubicBezTo>
                <a:cubicBezTo>
                  <a:pt x="5303920" y="857760"/>
                  <a:pt x="5296727" y="863736"/>
                  <a:pt x="5298645" y="855171"/>
                </a:cubicBezTo>
                <a:cubicBezTo>
                  <a:pt x="5287819" y="855897"/>
                  <a:pt x="5267444" y="857825"/>
                  <a:pt x="5253828" y="859670"/>
                </a:cubicBezTo>
                <a:lnTo>
                  <a:pt x="5216955" y="866245"/>
                </a:lnTo>
                <a:lnTo>
                  <a:pt x="5214344" y="868102"/>
                </a:lnTo>
                <a:cubicBezTo>
                  <a:pt x="5210778" y="868719"/>
                  <a:pt x="5200859" y="869042"/>
                  <a:pt x="5195561" y="869949"/>
                </a:cubicBezTo>
                <a:lnTo>
                  <a:pt x="5182555" y="873542"/>
                </a:lnTo>
                <a:cubicBezTo>
                  <a:pt x="5178496" y="875023"/>
                  <a:pt x="5175066" y="876746"/>
                  <a:pt x="5172552" y="878801"/>
                </a:cubicBezTo>
                <a:cubicBezTo>
                  <a:pt x="5121406" y="873797"/>
                  <a:pt x="5080096" y="886529"/>
                  <a:pt x="5027993" y="889666"/>
                </a:cubicBezTo>
                <a:cubicBezTo>
                  <a:pt x="4999924" y="877115"/>
                  <a:pt x="4946973" y="919452"/>
                  <a:pt x="4939844" y="934802"/>
                </a:cubicBezTo>
                <a:cubicBezTo>
                  <a:pt x="4895154" y="940701"/>
                  <a:pt x="4844006" y="928240"/>
                  <a:pt x="4792576" y="934820"/>
                </a:cubicBezTo>
                <a:lnTo>
                  <a:pt x="4602423" y="958063"/>
                </a:lnTo>
                <a:cubicBezTo>
                  <a:pt x="4488530" y="967131"/>
                  <a:pt x="4399004" y="969822"/>
                  <a:pt x="4290656" y="969152"/>
                </a:cubicBezTo>
                <a:cubicBezTo>
                  <a:pt x="4182308" y="968482"/>
                  <a:pt x="4046938" y="971167"/>
                  <a:pt x="3952334" y="954043"/>
                </a:cubicBezTo>
                <a:lnTo>
                  <a:pt x="3858560" y="948781"/>
                </a:lnTo>
                <a:lnTo>
                  <a:pt x="3846597" y="948382"/>
                </a:lnTo>
                <a:cubicBezTo>
                  <a:pt x="3807516" y="956616"/>
                  <a:pt x="3767475" y="941640"/>
                  <a:pt x="3736044" y="947759"/>
                </a:cubicBezTo>
                <a:cubicBezTo>
                  <a:pt x="3727323" y="948128"/>
                  <a:pt x="3719828" y="947771"/>
                  <a:pt x="3713136" y="946963"/>
                </a:cubicBezTo>
                <a:lnTo>
                  <a:pt x="3695939" y="943639"/>
                </a:lnTo>
                <a:lnTo>
                  <a:pt x="3694125" y="940567"/>
                </a:lnTo>
                <a:lnTo>
                  <a:pt x="3681925" y="939706"/>
                </a:lnTo>
                <a:lnTo>
                  <a:pt x="3679204" y="938926"/>
                </a:lnTo>
                <a:cubicBezTo>
                  <a:pt x="3668160" y="939028"/>
                  <a:pt x="3634193" y="940875"/>
                  <a:pt x="3615656" y="940320"/>
                </a:cubicBezTo>
                <a:cubicBezTo>
                  <a:pt x="3582626" y="936974"/>
                  <a:pt x="3593904" y="949140"/>
                  <a:pt x="3567983" y="935596"/>
                </a:cubicBezTo>
                <a:cubicBezTo>
                  <a:pt x="3504185" y="939048"/>
                  <a:pt x="3482818" y="922224"/>
                  <a:pt x="3422423" y="932129"/>
                </a:cubicBezTo>
                <a:cubicBezTo>
                  <a:pt x="3369166" y="933413"/>
                  <a:pt x="3329486" y="910108"/>
                  <a:pt x="3310925" y="911072"/>
                </a:cubicBezTo>
                <a:cubicBezTo>
                  <a:pt x="3261363" y="909787"/>
                  <a:pt x="3198415" y="933574"/>
                  <a:pt x="3139421" y="934151"/>
                </a:cubicBezTo>
                <a:cubicBezTo>
                  <a:pt x="3088799" y="931012"/>
                  <a:pt x="3038941" y="938464"/>
                  <a:pt x="2996922" y="927537"/>
                </a:cubicBezTo>
                <a:cubicBezTo>
                  <a:pt x="2992673" y="929234"/>
                  <a:pt x="2987900" y="930498"/>
                  <a:pt x="2982785" y="931453"/>
                </a:cubicBezTo>
                <a:lnTo>
                  <a:pt x="2967478" y="933397"/>
                </a:lnTo>
                <a:lnTo>
                  <a:pt x="2948552" y="932961"/>
                </a:lnTo>
                <a:lnTo>
                  <a:pt x="2944404" y="934452"/>
                </a:lnTo>
                <a:lnTo>
                  <a:pt x="2908608" y="937205"/>
                </a:lnTo>
                <a:lnTo>
                  <a:pt x="2904443" y="936455"/>
                </a:lnTo>
                <a:lnTo>
                  <a:pt x="2868935" y="938022"/>
                </a:lnTo>
                <a:lnTo>
                  <a:pt x="2868586" y="937487"/>
                </a:lnTo>
                <a:cubicBezTo>
                  <a:pt x="2866994" y="936327"/>
                  <a:pt x="2864292" y="935538"/>
                  <a:pt x="2859191" y="935503"/>
                </a:cubicBezTo>
                <a:cubicBezTo>
                  <a:pt x="2869075" y="927418"/>
                  <a:pt x="2856828" y="932364"/>
                  <a:pt x="2840915" y="932977"/>
                </a:cubicBezTo>
                <a:lnTo>
                  <a:pt x="2763509" y="921850"/>
                </a:lnTo>
                <a:lnTo>
                  <a:pt x="2756121" y="921864"/>
                </a:lnTo>
                <a:cubicBezTo>
                  <a:pt x="2756081" y="921822"/>
                  <a:pt x="2756039" y="921781"/>
                  <a:pt x="2755998" y="921739"/>
                </a:cubicBezTo>
                <a:cubicBezTo>
                  <a:pt x="2754445" y="921476"/>
                  <a:pt x="2752036" y="921380"/>
                  <a:pt x="2748255" y="921505"/>
                </a:cubicBezTo>
                <a:lnTo>
                  <a:pt x="2694601" y="915575"/>
                </a:lnTo>
                <a:cubicBezTo>
                  <a:pt x="2671223" y="919874"/>
                  <a:pt x="2666972" y="913376"/>
                  <a:pt x="2635357" y="910976"/>
                </a:cubicBezTo>
                <a:cubicBezTo>
                  <a:pt x="2621906" y="915051"/>
                  <a:pt x="2611315" y="913542"/>
                  <a:pt x="2601047" y="910263"/>
                </a:cubicBezTo>
                <a:cubicBezTo>
                  <a:pt x="2570084" y="912074"/>
                  <a:pt x="2542135" y="907435"/>
                  <a:pt x="2507482" y="906211"/>
                </a:cubicBezTo>
                <a:cubicBezTo>
                  <a:pt x="2469706" y="911437"/>
                  <a:pt x="2450920" y="901812"/>
                  <a:pt x="2413884" y="900545"/>
                </a:cubicBezTo>
                <a:cubicBezTo>
                  <a:pt x="2381338" y="909664"/>
                  <a:pt x="2387753" y="892438"/>
                  <a:pt x="2368912" y="888755"/>
                </a:cubicBezTo>
                <a:lnTo>
                  <a:pt x="2349490" y="889719"/>
                </a:lnTo>
                <a:lnTo>
                  <a:pt x="2344290" y="890584"/>
                </a:lnTo>
                <a:cubicBezTo>
                  <a:pt x="2340673" y="891041"/>
                  <a:pt x="2338228" y="891167"/>
                  <a:pt x="2336488" y="891058"/>
                </a:cubicBezTo>
                <a:lnTo>
                  <a:pt x="2329015" y="891627"/>
                </a:lnTo>
                <a:cubicBezTo>
                  <a:pt x="2316843" y="893039"/>
                  <a:pt x="2305064" y="894669"/>
                  <a:pt x="2293898" y="896431"/>
                </a:cubicBezTo>
                <a:cubicBezTo>
                  <a:pt x="2282637" y="890404"/>
                  <a:pt x="2242346" y="900851"/>
                  <a:pt x="2243927" y="888076"/>
                </a:cubicBezTo>
                <a:cubicBezTo>
                  <a:pt x="2228778" y="890081"/>
                  <a:pt x="2220725" y="895845"/>
                  <a:pt x="2223920" y="887331"/>
                </a:cubicBezTo>
                <a:cubicBezTo>
                  <a:pt x="2218877" y="887756"/>
                  <a:pt x="2215583" y="887254"/>
                  <a:pt x="2213081" y="886302"/>
                </a:cubicBezTo>
                <a:lnTo>
                  <a:pt x="2212307" y="885829"/>
                </a:lnTo>
                <a:lnTo>
                  <a:pt x="2152321" y="894418"/>
                </a:lnTo>
                <a:lnTo>
                  <a:pt x="2140985" y="895968"/>
                </a:lnTo>
                <a:lnTo>
                  <a:pt x="2121210" y="899354"/>
                </a:lnTo>
                <a:lnTo>
                  <a:pt x="2119146" y="899033"/>
                </a:lnTo>
                <a:lnTo>
                  <a:pt x="2105666" y="902240"/>
                </a:lnTo>
                <a:cubicBezTo>
                  <a:pt x="2101407" y="903601"/>
                  <a:pt x="2097735" y="905221"/>
                  <a:pt x="2094924" y="907203"/>
                </a:cubicBezTo>
                <a:cubicBezTo>
                  <a:pt x="2044793" y="900664"/>
                  <a:pt x="2001785" y="912168"/>
                  <a:pt x="1949478" y="913748"/>
                </a:cubicBezTo>
                <a:cubicBezTo>
                  <a:pt x="1891937" y="919585"/>
                  <a:pt x="1810334" y="935486"/>
                  <a:pt x="1749684" y="942223"/>
                </a:cubicBezTo>
                <a:lnTo>
                  <a:pt x="1585576" y="954170"/>
                </a:lnTo>
                <a:cubicBezTo>
                  <a:pt x="1549165" y="943719"/>
                  <a:pt x="1511425" y="950847"/>
                  <a:pt x="1476250" y="950653"/>
                </a:cubicBezTo>
                <a:cubicBezTo>
                  <a:pt x="1488515" y="961596"/>
                  <a:pt x="1432660" y="946795"/>
                  <a:pt x="1433927" y="959926"/>
                </a:cubicBezTo>
                <a:cubicBezTo>
                  <a:pt x="1427485" y="959475"/>
                  <a:pt x="1421205" y="958623"/>
                  <a:pt x="1414893" y="957671"/>
                </a:cubicBezTo>
                <a:lnTo>
                  <a:pt x="1411585" y="957179"/>
                </a:lnTo>
                <a:lnTo>
                  <a:pt x="1398896" y="957460"/>
                </a:lnTo>
                <a:lnTo>
                  <a:pt x="1394632" y="954725"/>
                </a:lnTo>
                <a:lnTo>
                  <a:pt x="1375043" y="953132"/>
                </a:lnTo>
                <a:cubicBezTo>
                  <a:pt x="1367813" y="952970"/>
                  <a:pt x="1360155" y="953305"/>
                  <a:pt x="1351876" y="954436"/>
                </a:cubicBezTo>
                <a:cubicBezTo>
                  <a:pt x="1325912" y="963028"/>
                  <a:pt x="1274459" y="952492"/>
                  <a:pt x="1242676" y="963767"/>
                </a:cubicBezTo>
                <a:cubicBezTo>
                  <a:pt x="1230276" y="966918"/>
                  <a:pt x="1216715" y="977098"/>
                  <a:pt x="1205993" y="974080"/>
                </a:cubicBezTo>
                <a:cubicBezTo>
                  <a:pt x="1174251" y="974112"/>
                  <a:pt x="1086982" y="964420"/>
                  <a:pt x="1052221" y="963954"/>
                </a:cubicBezTo>
                <a:cubicBezTo>
                  <a:pt x="1038515" y="970622"/>
                  <a:pt x="1009522" y="962342"/>
                  <a:pt x="968270" y="964761"/>
                </a:cubicBezTo>
                <a:cubicBezTo>
                  <a:pt x="943437" y="973698"/>
                  <a:pt x="900136" y="991017"/>
                  <a:pt x="874493" y="998122"/>
                </a:cubicBezTo>
                <a:cubicBezTo>
                  <a:pt x="848849" y="1005226"/>
                  <a:pt x="853424" y="1009427"/>
                  <a:pt x="814411" y="1007391"/>
                </a:cubicBezTo>
                <a:cubicBezTo>
                  <a:pt x="765926" y="1022821"/>
                  <a:pt x="732885" y="1009859"/>
                  <a:pt x="688604" y="1015631"/>
                </a:cubicBezTo>
                <a:cubicBezTo>
                  <a:pt x="638045" y="1020877"/>
                  <a:pt x="677999" y="1011556"/>
                  <a:pt x="618171" y="1027260"/>
                </a:cubicBezTo>
                <a:cubicBezTo>
                  <a:pt x="609680" y="1023165"/>
                  <a:pt x="583253" y="1020277"/>
                  <a:pt x="570379" y="1023487"/>
                </a:cubicBezTo>
                <a:cubicBezTo>
                  <a:pt x="543992" y="1022523"/>
                  <a:pt x="505183" y="1001686"/>
                  <a:pt x="482519" y="1002108"/>
                </a:cubicBezTo>
                <a:cubicBezTo>
                  <a:pt x="464011" y="1002285"/>
                  <a:pt x="495211" y="1007995"/>
                  <a:pt x="475319" y="1009922"/>
                </a:cubicBezTo>
                <a:cubicBezTo>
                  <a:pt x="450818" y="1011135"/>
                  <a:pt x="454804" y="1022539"/>
                  <a:pt x="431104" y="1009317"/>
                </a:cubicBezTo>
                <a:cubicBezTo>
                  <a:pt x="406857" y="1014651"/>
                  <a:pt x="399686" y="1008456"/>
                  <a:pt x="363782" y="1007585"/>
                </a:cubicBezTo>
                <a:cubicBezTo>
                  <a:pt x="350440" y="1012231"/>
                  <a:pt x="338145" y="1011245"/>
                  <a:pt x="325533" y="1008502"/>
                </a:cubicBezTo>
                <a:cubicBezTo>
                  <a:pt x="291944" y="1011745"/>
                  <a:pt x="259251" y="1008497"/>
                  <a:pt x="220429" y="1008927"/>
                </a:cubicBezTo>
                <a:cubicBezTo>
                  <a:pt x="180594" y="1015852"/>
                  <a:pt x="156150" y="1007265"/>
                  <a:pt x="114676" y="1007765"/>
                </a:cubicBezTo>
                <a:cubicBezTo>
                  <a:pt x="85718" y="1006195"/>
                  <a:pt x="43316" y="1001491"/>
                  <a:pt x="13470" y="998544"/>
                </a:cubicBezTo>
                <a:lnTo>
                  <a:pt x="0" y="997355"/>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147490558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7FF47CB7-972F-479F-A36D-9E72D26EC8D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0D153B68-5844-490D-8E67-F616D6D721C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1766176" cy="2061837"/>
          </a:xfrm>
          <a:custGeom>
            <a:avLst/>
            <a:gdLst>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18446 w 10768629"/>
              <a:gd name="connsiteY143" fmla="*/ 1726895 h 1978172"/>
              <a:gd name="connsiteX144" fmla="*/ 4813657 w 10768629"/>
              <a:gd name="connsiteY144" fmla="*/ 1730706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18446 w 10768629"/>
              <a:gd name="connsiteY143" fmla="*/ 1726895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45936 w 10768629"/>
              <a:gd name="connsiteY142" fmla="*/ 1713743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9437 w 10768629"/>
              <a:gd name="connsiteY140" fmla="*/ 1636968 h 1978172"/>
              <a:gd name="connsiteX141" fmla="*/ 5440853 w 10768629"/>
              <a:gd name="connsiteY141" fmla="*/ 1657958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40853 w 10768629"/>
              <a:gd name="connsiteY141" fmla="*/ 1657958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38835 w 10768629"/>
              <a:gd name="connsiteY164" fmla="*/ 1920210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32568 w 10768629"/>
              <a:gd name="connsiteY178" fmla="*/ 1793149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186881 w 10768629"/>
              <a:gd name="connsiteY179" fmla="*/ 1768613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232341 w 10768629"/>
              <a:gd name="connsiteY179" fmla="*/ 1785942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1967996 w 10768629"/>
              <a:gd name="connsiteY173" fmla="*/ 1953187 h 1978172"/>
              <a:gd name="connsiteX174" fmla="*/ 1855805 w 10768629"/>
              <a:gd name="connsiteY174" fmla="*/ 1926082 h 1978172"/>
              <a:gd name="connsiteX175" fmla="*/ 1790957 w 10768629"/>
              <a:gd name="connsiteY175" fmla="*/ 1919460 h 1978172"/>
              <a:gd name="connsiteX176" fmla="*/ 1613978 w 10768629"/>
              <a:gd name="connsiteY176" fmla="*/ 1891581 h 1978172"/>
              <a:gd name="connsiteX177" fmla="*/ 1436831 w 10768629"/>
              <a:gd name="connsiteY177" fmla="*/ 1856201 h 1978172"/>
              <a:gd name="connsiteX178" fmla="*/ 1357365 w 10768629"/>
              <a:gd name="connsiteY178" fmla="*/ 1832140 h 1978172"/>
              <a:gd name="connsiteX179" fmla="*/ 1232341 w 10768629"/>
              <a:gd name="connsiteY179" fmla="*/ 1785942 h 1978172"/>
              <a:gd name="connsiteX180" fmla="*/ 1162595 w 10768629"/>
              <a:gd name="connsiteY180" fmla="*/ 1758337 h 1978172"/>
              <a:gd name="connsiteX181" fmla="*/ 1128523 w 10768629"/>
              <a:gd name="connsiteY181" fmla="*/ 1763621 h 1978172"/>
              <a:gd name="connsiteX182" fmla="*/ 991903 w 10768629"/>
              <a:gd name="connsiteY182" fmla="*/ 1786741 h 1978172"/>
              <a:gd name="connsiteX183" fmla="*/ 883960 w 10768629"/>
              <a:gd name="connsiteY183" fmla="*/ 1822386 h 1978172"/>
              <a:gd name="connsiteX184" fmla="*/ 766531 w 10768629"/>
              <a:gd name="connsiteY184" fmla="*/ 1805053 h 1978172"/>
              <a:gd name="connsiteX185" fmla="*/ 669779 w 10768629"/>
              <a:gd name="connsiteY185" fmla="*/ 1800537 h 1978172"/>
              <a:gd name="connsiteX186" fmla="*/ 523898 w 10768629"/>
              <a:gd name="connsiteY186" fmla="*/ 1811085 h 1978172"/>
              <a:gd name="connsiteX187" fmla="*/ 360251 w 10768629"/>
              <a:gd name="connsiteY187" fmla="*/ 1830735 h 1978172"/>
              <a:gd name="connsiteX188" fmla="*/ 255207 w 10768629"/>
              <a:gd name="connsiteY188" fmla="*/ 1818275 h 1978172"/>
              <a:gd name="connsiteX189" fmla="*/ 101803 w 10768629"/>
              <a:gd name="connsiteY189" fmla="*/ 1870647 h 1978172"/>
              <a:gd name="connsiteX190" fmla="*/ 25397 w 10768629"/>
              <a:gd name="connsiteY190" fmla="*/ 1888443 h 1978172"/>
              <a:gd name="connsiteX191" fmla="*/ 2370 w 10768629"/>
              <a:gd name="connsiteY191" fmla="*/ 1878311 h 1978172"/>
              <a:gd name="connsiteX192" fmla="*/ 0 w 10768629"/>
              <a:gd name="connsiteY192" fmla="*/ 1878785 h 1978172"/>
              <a:gd name="connsiteX193" fmla="*/ 0 w 10768629"/>
              <a:gd name="connsiteY193"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115176 w 10768629"/>
              <a:gd name="connsiteY163" fmla="*/ 1943459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57504 w 10768629"/>
              <a:gd name="connsiteY162" fmla="*/ 1957276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90336 w 10768629"/>
              <a:gd name="connsiteY159" fmla="*/ 1925039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76289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407128 w 10768629"/>
              <a:gd name="connsiteY46" fmla="*/ 961344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9462 w 10768629"/>
              <a:gd name="connsiteY48" fmla="*/ 987106 h 1978172"/>
              <a:gd name="connsiteX49" fmla="*/ 8369725 w 10768629"/>
              <a:gd name="connsiteY49" fmla="*/ 989186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9462 w 10768629"/>
              <a:gd name="connsiteY48" fmla="*/ 987106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79948 w 10768629"/>
              <a:gd name="connsiteY35" fmla="*/ 576062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316893 w 10768629"/>
              <a:gd name="connsiteY28" fmla="*/ 491390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69666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43525 w 10768629"/>
              <a:gd name="connsiteY78" fmla="*/ 1179064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85942 w 10768629"/>
              <a:gd name="connsiteY79" fmla="*/ 1233723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07190 w 10768629"/>
              <a:gd name="connsiteY82" fmla="*/ 1314737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5361 w 10768629"/>
              <a:gd name="connsiteY152" fmla="*/ 1894711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20200 w 10768629"/>
              <a:gd name="connsiteY151" fmla="*/ 1873173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22386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8523 w 10768629"/>
              <a:gd name="connsiteY182" fmla="*/ 1763621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58337 h 1978172"/>
              <a:gd name="connsiteX182" fmla="*/ 1120257 w 10768629"/>
              <a:gd name="connsiteY182" fmla="*/ 1789615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 name="connsiteX0" fmla="*/ 0 w 10768629"/>
              <a:gd name="connsiteY0" fmla="*/ 0 h 1978172"/>
              <a:gd name="connsiteX1" fmla="*/ 10768629 w 10768629"/>
              <a:gd name="connsiteY1" fmla="*/ 0 h 1978172"/>
              <a:gd name="connsiteX2" fmla="*/ 10733254 w 10768629"/>
              <a:gd name="connsiteY2" fmla="*/ 31439 h 1978172"/>
              <a:gd name="connsiteX3" fmla="*/ 10727085 w 10768629"/>
              <a:gd name="connsiteY3" fmla="*/ 37910 h 1978172"/>
              <a:gd name="connsiteX4" fmla="*/ 10675953 w 10768629"/>
              <a:gd name="connsiteY4" fmla="*/ 68623 h 1978172"/>
              <a:gd name="connsiteX5" fmla="*/ 10637091 w 10768629"/>
              <a:gd name="connsiteY5" fmla="*/ 90361 h 1978172"/>
              <a:gd name="connsiteX6" fmla="*/ 10610971 w 10768629"/>
              <a:gd name="connsiteY6" fmla="*/ 110764 h 1978172"/>
              <a:gd name="connsiteX7" fmla="*/ 10532872 w 10768629"/>
              <a:gd name="connsiteY7" fmla="*/ 138028 h 1978172"/>
              <a:gd name="connsiteX8" fmla="*/ 10398558 w 10768629"/>
              <a:gd name="connsiteY8" fmla="*/ 172911 h 1978172"/>
              <a:gd name="connsiteX9" fmla="*/ 10371128 w 10768629"/>
              <a:gd name="connsiteY9" fmla="*/ 182609 h 1978172"/>
              <a:gd name="connsiteX10" fmla="*/ 10352178 w 10768629"/>
              <a:gd name="connsiteY10" fmla="*/ 199976 h 1978172"/>
              <a:gd name="connsiteX11" fmla="*/ 10351815 w 10768629"/>
              <a:gd name="connsiteY11" fmla="*/ 211879 h 1978172"/>
              <a:gd name="connsiteX12" fmla="*/ 10337471 w 10768629"/>
              <a:gd name="connsiteY12" fmla="*/ 218661 h 1978172"/>
              <a:gd name="connsiteX13" fmla="*/ 10334625 w 10768629"/>
              <a:gd name="connsiteY13" fmla="*/ 222351 h 1978172"/>
              <a:gd name="connsiteX14" fmla="*/ 10256365 w 10768629"/>
              <a:gd name="connsiteY14" fmla="*/ 235917 h 1978172"/>
              <a:gd name="connsiteX15" fmla="*/ 10201127 w 10768629"/>
              <a:gd name="connsiteY15" fmla="*/ 267448 h 1978172"/>
              <a:gd name="connsiteX16" fmla="*/ 9961218 w 10768629"/>
              <a:gd name="connsiteY16" fmla="*/ 326720 h 1978172"/>
              <a:gd name="connsiteX17" fmla="*/ 9859715 w 10768629"/>
              <a:gd name="connsiteY17" fmla="*/ 355698 h 1978172"/>
              <a:gd name="connsiteX18" fmla="*/ 9679867 w 10768629"/>
              <a:gd name="connsiteY18" fmla="*/ 399081 h 1978172"/>
              <a:gd name="connsiteX19" fmla="*/ 9490654 w 10768629"/>
              <a:gd name="connsiteY19" fmla="*/ 455225 h 1978172"/>
              <a:gd name="connsiteX20" fmla="*/ 9470837 w 10768629"/>
              <a:gd name="connsiteY20" fmla="*/ 452539 h 1978172"/>
              <a:gd name="connsiteX21" fmla="*/ 9469082 w 10768629"/>
              <a:gd name="connsiteY21" fmla="*/ 454891 h 1978172"/>
              <a:gd name="connsiteX22" fmla="*/ 9448038 w 10768629"/>
              <a:gd name="connsiteY22" fmla="*/ 459733 h 1978172"/>
              <a:gd name="connsiteX23" fmla="*/ 9396821 w 10768629"/>
              <a:gd name="connsiteY23" fmla="*/ 455795 h 1978172"/>
              <a:gd name="connsiteX24" fmla="*/ 9392197 w 10768629"/>
              <a:gd name="connsiteY24" fmla="*/ 459796 h 1978172"/>
              <a:gd name="connsiteX25" fmla="*/ 9347994 w 10768629"/>
              <a:gd name="connsiteY25" fmla="*/ 464462 h 1978172"/>
              <a:gd name="connsiteX26" fmla="*/ 9347889 w 10768629"/>
              <a:gd name="connsiteY26" fmla="*/ 466539 h 1978172"/>
              <a:gd name="connsiteX27" fmla="*/ 9337639 w 10768629"/>
              <a:gd name="connsiteY27" fmla="*/ 476654 h 1978172"/>
              <a:gd name="connsiteX28" fmla="*/ 9287964 w 10768629"/>
              <a:gd name="connsiteY28" fmla="*/ 513052 h 1978172"/>
              <a:gd name="connsiteX29" fmla="*/ 9229283 w 10768629"/>
              <a:gd name="connsiteY29" fmla="*/ 555377 h 1978172"/>
              <a:gd name="connsiteX30" fmla="*/ 9220274 w 10768629"/>
              <a:gd name="connsiteY30" fmla="*/ 557502 h 1978172"/>
              <a:gd name="connsiteX31" fmla="*/ 9220202 w 10768629"/>
              <a:gd name="connsiteY31" fmla="*/ 558001 h 1978172"/>
              <a:gd name="connsiteX32" fmla="*/ 9210908 w 10768629"/>
              <a:gd name="connsiteY32" fmla="*/ 561147 h 1978172"/>
              <a:gd name="connsiteX33" fmla="*/ 9186374 w 10768629"/>
              <a:gd name="connsiteY33" fmla="*/ 565502 h 1978172"/>
              <a:gd name="connsiteX34" fmla="*/ 9181058 w 10768629"/>
              <a:gd name="connsiteY34" fmla="*/ 569943 h 1978172"/>
              <a:gd name="connsiteX35" fmla="*/ 9167549 w 10768629"/>
              <a:gd name="connsiteY35" fmla="*/ 584727 h 1978172"/>
              <a:gd name="connsiteX36" fmla="*/ 9149110 w 10768629"/>
              <a:gd name="connsiteY36" fmla="*/ 598906 h 1978172"/>
              <a:gd name="connsiteX37" fmla="*/ 9078556 w 10768629"/>
              <a:gd name="connsiteY37" fmla="*/ 644039 h 1978172"/>
              <a:gd name="connsiteX38" fmla="*/ 8996399 w 10768629"/>
              <a:gd name="connsiteY38" fmla="*/ 690055 h 1978172"/>
              <a:gd name="connsiteX39" fmla="*/ 8803791 w 10768629"/>
              <a:gd name="connsiteY39" fmla="*/ 813860 h 1978172"/>
              <a:gd name="connsiteX40" fmla="*/ 8636202 w 10768629"/>
              <a:gd name="connsiteY40" fmla="*/ 848463 h 1978172"/>
              <a:gd name="connsiteX41" fmla="*/ 8555372 w 10768629"/>
              <a:gd name="connsiteY41" fmla="*/ 883171 h 1978172"/>
              <a:gd name="connsiteX42" fmla="*/ 8507229 w 10768629"/>
              <a:gd name="connsiteY42" fmla="*/ 901665 h 1978172"/>
              <a:gd name="connsiteX43" fmla="*/ 8428473 w 10768629"/>
              <a:gd name="connsiteY43" fmla="*/ 927985 h 1978172"/>
              <a:gd name="connsiteX44" fmla="*/ 8427914 w 10768629"/>
              <a:gd name="connsiteY44" fmla="*/ 933480 h 1978172"/>
              <a:gd name="connsiteX45" fmla="*/ 8420327 w 10768629"/>
              <a:gd name="connsiteY45" fmla="*/ 941984 h 1978172"/>
              <a:gd name="connsiteX46" fmla="*/ 8394729 w 10768629"/>
              <a:gd name="connsiteY46" fmla="*/ 948347 h 1978172"/>
              <a:gd name="connsiteX47" fmla="*/ 8380548 w 10768629"/>
              <a:gd name="connsiteY47" fmla="*/ 987916 h 1978172"/>
              <a:gd name="connsiteX48" fmla="*/ 8375330 w 10768629"/>
              <a:gd name="connsiteY48" fmla="*/ 965444 h 1978172"/>
              <a:gd name="connsiteX49" fmla="*/ 8340796 w 10768629"/>
              <a:gd name="connsiteY49" fmla="*/ 980522 h 1978172"/>
              <a:gd name="connsiteX50" fmla="*/ 8304438 w 10768629"/>
              <a:gd name="connsiteY50" fmla="*/ 996739 h 1978172"/>
              <a:gd name="connsiteX51" fmla="*/ 8280929 w 10768629"/>
              <a:gd name="connsiteY51" fmla="*/ 1023089 h 1978172"/>
              <a:gd name="connsiteX52" fmla="*/ 8275760 w 10768629"/>
              <a:gd name="connsiteY52" fmla="*/ 1027772 h 1978172"/>
              <a:gd name="connsiteX53" fmla="*/ 8275478 w 10768629"/>
              <a:gd name="connsiteY53" fmla="*/ 1027605 h 1978172"/>
              <a:gd name="connsiteX54" fmla="*/ 8249003 w 10768629"/>
              <a:gd name="connsiteY54" fmla="*/ 1032033 h 1978172"/>
              <a:gd name="connsiteX55" fmla="*/ 8203836 w 10768629"/>
              <a:gd name="connsiteY55" fmla="*/ 1037347 h 1978172"/>
              <a:gd name="connsiteX56" fmla="*/ 8122936 w 10768629"/>
              <a:gd name="connsiteY56" fmla="*/ 1063113 h 1978172"/>
              <a:gd name="connsiteX57" fmla="*/ 8043658 w 10768629"/>
              <a:gd name="connsiteY57" fmla="*/ 1092746 h 1978172"/>
              <a:gd name="connsiteX58" fmla="*/ 8015351 w 10768629"/>
              <a:gd name="connsiteY58" fmla="*/ 1105478 h 1978172"/>
              <a:gd name="connsiteX59" fmla="*/ 7963145 w 10768629"/>
              <a:gd name="connsiteY59" fmla="*/ 1119346 h 1978172"/>
              <a:gd name="connsiteX60" fmla="*/ 7938145 w 10768629"/>
              <a:gd name="connsiteY60" fmla="*/ 1120225 h 1978172"/>
              <a:gd name="connsiteX61" fmla="*/ 7937238 w 10768629"/>
              <a:gd name="connsiteY61" fmla="*/ 1121204 h 1978172"/>
              <a:gd name="connsiteX62" fmla="*/ 7934398 w 10768629"/>
              <a:gd name="connsiteY62" fmla="*/ 1118240 h 1978172"/>
              <a:gd name="connsiteX63" fmla="*/ 7918248 w 10768629"/>
              <a:gd name="connsiteY63" fmla="*/ 1124371 h 1978172"/>
              <a:gd name="connsiteX64" fmla="*/ 7914119 w 10768629"/>
              <a:gd name="connsiteY64" fmla="*/ 1127653 h 1978172"/>
              <a:gd name="connsiteX65" fmla="*/ 7907658 w 10768629"/>
              <a:gd name="connsiteY65" fmla="*/ 1130350 h 1978172"/>
              <a:gd name="connsiteX66" fmla="*/ 7907434 w 10768629"/>
              <a:gd name="connsiteY66" fmla="*/ 1130103 h 1978172"/>
              <a:gd name="connsiteX67" fmla="*/ 7901508 w 10768629"/>
              <a:gd name="connsiteY67" fmla="*/ 1133245 h 1978172"/>
              <a:gd name="connsiteX68" fmla="*/ 7873287 w 10768629"/>
              <a:gd name="connsiteY68" fmla="*/ 1152609 h 1978172"/>
              <a:gd name="connsiteX69" fmla="*/ 7834833 w 10768629"/>
              <a:gd name="connsiteY69" fmla="*/ 1153868 h 1978172"/>
              <a:gd name="connsiteX70" fmla="*/ 7828661 w 10768629"/>
              <a:gd name="connsiteY70" fmla="*/ 1139994 h 1978172"/>
              <a:gd name="connsiteX71" fmla="*/ 7823966 w 10768629"/>
              <a:gd name="connsiteY71" fmla="*/ 1143178 h 1978172"/>
              <a:gd name="connsiteX72" fmla="*/ 7815078 w 10768629"/>
              <a:gd name="connsiteY72" fmla="*/ 1151776 h 1978172"/>
              <a:gd name="connsiteX73" fmla="*/ 7812026 w 10768629"/>
              <a:gd name="connsiteY73" fmla="*/ 1151522 h 1978172"/>
              <a:gd name="connsiteX74" fmla="*/ 7782249 w 10768629"/>
              <a:gd name="connsiteY74" fmla="*/ 1160970 h 1978172"/>
              <a:gd name="connsiteX75" fmla="*/ 7773476 w 10768629"/>
              <a:gd name="connsiteY75" fmla="*/ 1157414 h 1978172"/>
              <a:gd name="connsiteX76" fmla="*/ 7769600 w 10768629"/>
              <a:gd name="connsiteY76" fmla="*/ 1157365 h 1978172"/>
              <a:gd name="connsiteX77" fmla="*/ 7752631 w 10768629"/>
              <a:gd name="connsiteY77" fmla="*/ 1172815 h 1978172"/>
              <a:gd name="connsiteX78" fmla="*/ 7739392 w 10768629"/>
              <a:gd name="connsiteY78" fmla="*/ 1192062 h 1978172"/>
              <a:gd name="connsiteX79" fmla="*/ 7677677 w 10768629"/>
              <a:gd name="connsiteY79" fmla="*/ 1216394 h 1978172"/>
              <a:gd name="connsiteX80" fmla="*/ 7586920 w 10768629"/>
              <a:gd name="connsiteY80" fmla="*/ 1261888 h 1978172"/>
              <a:gd name="connsiteX81" fmla="*/ 7486100 w 10768629"/>
              <a:gd name="connsiteY81" fmla="*/ 1292563 h 1978172"/>
              <a:gd name="connsiteX82" fmla="*/ 7411323 w 10768629"/>
              <a:gd name="connsiteY82" fmla="*/ 1340732 h 1978172"/>
              <a:gd name="connsiteX83" fmla="*/ 7240698 w 10768629"/>
              <a:gd name="connsiteY83" fmla="*/ 1438832 h 1978172"/>
              <a:gd name="connsiteX84" fmla="*/ 7197675 w 10768629"/>
              <a:gd name="connsiteY84" fmla="*/ 1447530 h 1978172"/>
              <a:gd name="connsiteX85" fmla="*/ 7164788 w 10768629"/>
              <a:gd name="connsiteY85" fmla="*/ 1480293 h 1978172"/>
              <a:gd name="connsiteX86" fmla="*/ 7147929 w 10768629"/>
              <a:gd name="connsiteY86" fmla="*/ 1477641 h 1978172"/>
              <a:gd name="connsiteX87" fmla="*/ 7144965 w 10768629"/>
              <a:gd name="connsiteY87" fmla="*/ 1476908 h 1978172"/>
              <a:gd name="connsiteX88" fmla="*/ 7134299 w 10768629"/>
              <a:gd name="connsiteY88" fmla="*/ 1479969 h 1978172"/>
              <a:gd name="connsiteX89" fmla="*/ 7129809 w 10768629"/>
              <a:gd name="connsiteY89" fmla="*/ 1473339 h 1978172"/>
              <a:gd name="connsiteX90" fmla="*/ 7112688 w 10768629"/>
              <a:gd name="connsiteY90" fmla="*/ 1472575 h 1978172"/>
              <a:gd name="connsiteX91" fmla="*/ 7093470 w 10768629"/>
              <a:gd name="connsiteY91" fmla="*/ 1480300 h 1978172"/>
              <a:gd name="connsiteX92" fmla="*/ 7025034 w 10768629"/>
              <a:gd name="connsiteY92" fmla="*/ 1506934 h 1978172"/>
              <a:gd name="connsiteX93" fmla="*/ 7014783 w 10768629"/>
              <a:gd name="connsiteY93" fmla="*/ 1515868 h 1978172"/>
              <a:gd name="connsiteX94" fmla="*/ 6979706 w 10768629"/>
              <a:gd name="connsiteY94" fmla="*/ 1523511 h 1978172"/>
              <a:gd name="connsiteX95" fmla="*/ 6977890 w 10768629"/>
              <a:gd name="connsiteY95" fmla="*/ 1525793 h 1978172"/>
              <a:gd name="connsiteX96" fmla="*/ 6944339 w 10768629"/>
              <a:gd name="connsiteY96" fmla="*/ 1536237 h 1978172"/>
              <a:gd name="connsiteX97" fmla="*/ 6886996 w 10768629"/>
              <a:gd name="connsiteY97" fmla="*/ 1563569 h 1978172"/>
              <a:gd name="connsiteX98" fmla="*/ 6874510 w 10768629"/>
              <a:gd name="connsiteY98" fmla="*/ 1558469 h 1978172"/>
              <a:gd name="connsiteX99" fmla="*/ 6871943 w 10768629"/>
              <a:gd name="connsiteY99" fmla="*/ 1554651 h 1978172"/>
              <a:gd name="connsiteX100" fmla="*/ 6856174 w 10768629"/>
              <a:gd name="connsiteY100" fmla="*/ 1562024 h 1978172"/>
              <a:gd name="connsiteX101" fmla="*/ 6842321 w 10768629"/>
              <a:gd name="connsiteY101" fmla="*/ 1560554 h 1978172"/>
              <a:gd name="connsiteX102" fmla="*/ 6832713 w 10768629"/>
              <a:gd name="connsiteY102" fmla="*/ 1569357 h 1978172"/>
              <a:gd name="connsiteX103" fmla="*/ 6816351 w 10768629"/>
              <a:gd name="connsiteY103" fmla="*/ 1571495 h 1978172"/>
              <a:gd name="connsiteX104" fmla="*/ 6795800 w 10768629"/>
              <a:gd name="connsiteY104" fmla="*/ 1572010 h 1978172"/>
              <a:gd name="connsiteX105" fmla="*/ 6777546 w 10768629"/>
              <a:gd name="connsiteY105" fmla="*/ 1568661 h 1978172"/>
              <a:gd name="connsiteX106" fmla="*/ 6751528 w 10768629"/>
              <a:gd name="connsiteY106" fmla="*/ 1574143 h 1978172"/>
              <a:gd name="connsiteX107" fmla="*/ 6691966 w 10768629"/>
              <a:gd name="connsiteY107" fmla="*/ 1582255 h 1978172"/>
              <a:gd name="connsiteX108" fmla="*/ 6646941 w 10768629"/>
              <a:gd name="connsiteY108" fmla="*/ 1588471 h 1978172"/>
              <a:gd name="connsiteX109" fmla="*/ 6568576 w 10768629"/>
              <a:gd name="connsiteY109" fmla="*/ 1606488 h 1978172"/>
              <a:gd name="connsiteX110" fmla="*/ 6554358 w 10768629"/>
              <a:gd name="connsiteY110" fmla="*/ 1621701 h 1978172"/>
              <a:gd name="connsiteX111" fmla="*/ 6516968 w 10768629"/>
              <a:gd name="connsiteY111" fmla="*/ 1617195 h 1978172"/>
              <a:gd name="connsiteX112" fmla="*/ 6506479 w 10768629"/>
              <a:gd name="connsiteY112" fmla="*/ 1602227 h 1978172"/>
              <a:gd name="connsiteX113" fmla="*/ 6458436 w 10768629"/>
              <a:gd name="connsiteY113" fmla="*/ 1607332 h 1978172"/>
              <a:gd name="connsiteX114" fmla="*/ 6414786 w 10768629"/>
              <a:gd name="connsiteY114" fmla="*/ 1628815 h 1978172"/>
              <a:gd name="connsiteX115" fmla="*/ 6357085 w 10768629"/>
              <a:gd name="connsiteY115" fmla="*/ 1640846 h 1978172"/>
              <a:gd name="connsiteX116" fmla="*/ 6322636 w 10768629"/>
              <a:gd name="connsiteY116" fmla="*/ 1648213 h 1978172"/>
              <a:gd name="connsiteX117" fmla="*/ 6226172 w 10768629"/>
              <a:gd name="connsiteY117" fmla="*/ 1654676 h 1978172"/>
              <a:gd name="connsiteX118" fmla="*/ 6221217 w 10768629"/>
              <a:gd name="connsiteY118" fmla="*/ 1654506 h 1978172"/>
              <a:gd name="connsiteX119" fmla="*/ 6204956 w 10768629"/>
              <a:gd name="connsiteY119" fmla="*/ 1664280 h 1978172"/>
              <a:gd name="connsiteX120" fmla="*/ 6204270 w 10768629"/>
              <a:gd name="connsiteY120" fmla="*/ 1666782 h 1978172"/>
              <a:gd name="connsiteX121" fmla="*/ 6143810 w 10768629"/>
              <a:gd name="connsiteY121" fmla="*/ 1661963 h 1978172"/>
              <a:gd name="connsiteX122" fmla="*/ 6136560 w 10768629"/>
              <a:gd name="connsiteY122" fmla="*/ 1665728 h 1978172"/>
              <a:gd name="connsiteX123" fmla="*/ 6096155 w 10768629"/>
              <a:gd name="connsiteY123" fmla="*/ 1656951 h 1978172"/>
              <a:gd name="connsiteX124" fmla="*/ 6075812 w 10768629"/>
              <a:gd name="connsiteY124" fmla="*/ 1655422 h 1978172"/>
              <a:gd name="connsiteX125" fmla="*/ 6039495 w 10768629"/>
              <a:gd name="connsiteY125" fmla="*/ 1649680 h 1978172"/>
              <a:gd name="connsiteX126" fmla="*/ 6036523 w 10768629"/>
              <a:gd name="connsiteY126" fmla="*/ 1652121 h 1978172"/>
              <a:gd name="connsiteX127" fmla="*/ 6029328 w 10768629"/>
              <a:gd name="connsiteY127" fmla="*/ 1649904 h 1978172"/>
              <a:gd name="connsiteX128" fmla="*/ 6024075 w 10768629"/>
              <a:gd name="connsiteY128" fmla="*/ 1652779 h 1978172"/>
              <a:gd name="connsiteX129" fmla="*/ 6018085 w 10768629"/>
              <a:gd name="connsiteY129" fmla="*/ 1652030 h 1978172"/>
              <a:gd name="connsiteX130" fmla="*/ 5955513 w 10768629"/>
              <a:gd name="connsiteY130" fmla="*/ 1663584 h 1978172"/>
              <a:gd name="connsiteX131" fmla="*/ 5941996 w 10768629"/>
              <a:gd name="connsiteY131" fmla="*/ 1661326 h 1978172"/>
              <a:gd name="connsiteX132" fmla="*/ 5931789 w 10768629"/>
              <a:gd name="connsiteY132" fmla="*/ 1669915 h 1978172"/>
              <a:gd name="connsiteX133" fmla="*/ 5888686 w 10768629"/>
              <a:gd name="connsiteY133" fmla="*/ 1672175 h 1978172"/>
              <a:gd name="connsiteX134" fmla="*/ 5873794 w 10768629"/>
              <a:gd name="connsiteY134" fmla="*/ 1665454 h 1978172"/>
              <a:gd name="connsiteX135" fmla="*/ 5860022 w 10768629"/>
              <a:gd name="connsiteY135" fmla="*/ 1660635 h 1978172"/>
              <a:gd name="connsiteX136" fmla="*/ 5858237 w 10768629"/>
              <a:gd name="connsiteY136" fmla="*/ 1660649 h 1978172"/>
              <a:gd name="connsiteX137" fmla="*/ 5840319 w 10768629"/>
              <a:gd name="connsiteY137" fmla="*/ 1660798 h 1978172"/>
              <a:gd name="connsiteX138" fmla="*/ 5806984 w 10768629"/>
              <a:gd name="connsiteY138" fmla="*/ 1661075 h 1978172"/>
              <a:gd name="connsiteX139" fmla="*/ 5742351 w 10768629"/>
              <a:gd name="connsiteY139" fmla="*/ 1667489 h 1978172"/>
              <a:gd name="connsiteX140" fmla="*/ 5521171 w 10768629"/>
              <a:gd name="connsiteY140" fmla="*/ 1671626 h 1978172"/>
              <a:gd name="connsiteX141" fmla="*/ 5457384 w 10768629"/>
              <a:gd name="connsiteY141" fmla="*/ 1683952 h 1978172"/>
              <a:gd name="connsiteX142" fmla="*/ 4950070 w 10768629"/>
              <a:gd name="connsiteY142" fmla="*/ 1748401 h 1978172"/>
              <a:gd name="connsiteX143" fmla="*/ 4872172 w 10768629"/>
              <a:gd name="connsiteY143" fmla="*/ 1757222 h 1978172"/>
              <a:gd name="connsiteX144" fmla="*/ 4809524 w 10768629"/>
              <a:gd name="connsiteY144" fmla="*/ 1761033 h 1978172"/>
              <a:gd name="connsiteX145" fmla="*/ 4759058 w 10768629"/>
              <a:gd name="connsiteY145" fmla="*/ 1766533 h 1978172"/>
              <a:gd name="connsiteX146" fmla="*/ 4719749 w 10768629"/>
              <a:gd name="connsiteY146" fmla="*/ 1771811 h 1978172"/>
              <a:gd name="connsiteX147" fmla="*/ 4568686 w 10768629"/>
              <a:gd name="connsiteY147" fmla="*/ 1786141 h 1978172"/>
              <a:gd name="connsiteX148" fmla="*/ 4418751 w 10768629"/>
              <a:gd name="connsiteY148" fmla="*/ 1796932 h 1978172"/>
              <a:gd name="connsiteX149" fmla="*/ 4378377 w 10768629"/>
              <a:gd name="connsiteY149" fmla="*/ 1815528 h 1978172"/>
              <a:gd name="connsiteX150" fmla="*/ 4320575 w 10768629"/>
              <a:gd name="connsiteY150" fmla="*/ 1832722 h 1978172"/>
              <a:gd name="connsiteX151" fmla="*/ 4211935 w 10768629"/>
              <a:gd name="connsiteY151" fmla="*/ 1860177 h 1978172"/>
              <a:gd name="connsiteX152" fmla="*/ 4101228 w 10768629"/>
              <a:gd name="connsiteY152" fmla="*/ 1868717 h 1978172"/>
              <a:gd name="connsiteX153" fmla="*/ 3973223 w 10768629"/>
              <a:gd name="connsiteY153" fmla="*/ 1881015 h 1978172"/>
              <a:gd name="connsiteX154" fmla="*/ 3900992 w 10768629"/>
              <a:gd name="connsiteY154" fmla="*/ 1880603 h 1978172"/>
              <a:gd name="connsiteX155" fmla="*/ 3662119 w 10768629"/>
              <a:gd name="connsiteY155" fmla="*/ 1889285 h 1978172"/>
              <a:gd name="connsiteX156" fmla="*/ 3496919 w 10768629"/>
              <a:gd name="connsiteY156" fmla="*/ 1873180 h 1978172"/>
              <a:gd name="connsiteX157" fmla="*/ 3449433 w 10768629"/>
              <a:gd name="connsiteY157" fmla="*/ 1889681 h 1978172"/>
              <a:gd name="connsiteX158" fmla="*/ 3369766 w 10768629"/>
              <a:gd name="connsiteY158" fmla="*/ 1916653 h 1978172"/>
              <a:gd name="connsiteX159" fmla="*/ 3269672 w 10768629"/>
              <a:gd name="connsiteY159" fmla="*/ 1938036 h 1978172"/>
              <a:gd name="connsiteX160" fmla="*/ 3224897 w 10768629"/>
              <a:gd name="connsiteY160" fmla="*/ 1943733 h 1978172"/>
              <a:gd name="connsiteX161" fmla="*/ 3161463 w 10768629"/>
              <a:gd name="connsiteY161" fmla="*/ 1946591 h 1978172"/>
              <a:gd name="connsiteX162" fmla="*/ 3112044 w 10768629"/>
              <a:gd name="connsiteY162" fmla="*/ 1935614 h 1978172"/>
              <a:gd name="connsiteX163" fmla="*/ 3069716 w 10768629"/>
              <a:gd name="connsiteY163" fmla="*/ 1930463 h 1978172"/>
              <a:gd name="connsiteX164" fmla="*/ 3005773 w 10768629"/>
              <a:gd name="connsiteY164" fmla="*/ 1915878 h 1978172"/>
              <a:gd name="connsiteX165" fmla="*/ 2897201 w 10768629"/>
              <a:gd name="connsiteY165" fmla="*/ 1926772 h 1978172"/>
              <a:gd name="connsiteX166" fmla="*/ 2783891 w 10768629"/>
              <a:gd name="connsiteY166" fmla="*/ 1931749 h 1978172"/>
              <a:gd name="connsiteX167" fmla="*/ 2712447 w 10768629"/>
              <a:gd name="connsiteY167" fmla="*/ 1933044 h 1978172"/>
              <a:gd name="connsiteX168" fmla="*/ 2560151 w 10768629"/>
              <a:gd name="connsiteY168" fmla="*/ 1963609 h 1978172"/>
              <a:gd name="connsiteX169" fmla="*/ 2367221 w 10768629"/>
              <a:gd name="connsiteY169" fmla="*/ 1971884 h 1978172"/>
              <a:gd name="connsiteX170" fmla="*/ 2272130 w 10768629"/>
              <a:gd name="connsiteY170" fmla="*/ 1961162 h 1978172"/>
              <a:gd name="connsiteX171" fmla="*/ 2189404 w 10768629"/>
              <a:gd name="connsiteY171" fmla="*/ 1978172 h 1978172"/>
              <a:gd name="connsiteX172" fmla="*/ 2077704 w 10768629"/>
              <a:gd name="connsiteY172" fmla="*/ 1965002 h 1978172"/>
              <a:gd name="connsiteX173" fmla="*/ 2033299 w 10768629"/>
              <a:gd name="connsiteY173" fmla="*/ 1969042 h 1978172"/>
              <a:gd name="connsiteX174" fmla="*/ 1967996 w 10768629"/>
              <a:gd name="connsiteY174" fmla="*/ 1953187 h 1978172"/>
              <a:gd name="connsiteX175" fmla="*/ 1855805 w 10768629"/>
              <a:gd name="connsiteY175" fmla="*/ 1926082 h 1978172"/>
              <a:gd name="connsiteX176" fmla="*/ 1790957 w 10768629"/>
              <a:gd name="connsiteY176" fmla="*/ 1919460 h 1978172"/>
              <a:gd name="connsiteX177" fmla="*/ 1613978 w 10768629"/>
              <a:gd name="connsiteY177" fmla="*/ 1891581 h 1978172"/>
              <a:gd name="connsiteX178" fmla="*/ 1436831 w 10768629"/>
              <a:gd name="connsiteY178" fmla="*/ 1856201 h 1978172"/>
              <a:gd name="connsiteX179" fmla="*/ 1357365 w 10768629"/>
              <a:gd name="connsiteY179" fmla="*/ 1832140 h 1978172"/>
              <a:gd name="connsiteX180" fmla="*/ 1232341 w 10768629"/>
              <a:gd name="connsiteY180" fmla="*/ 1785942 h 1978172"/>
              <a:gd name="connsiteX181" fmla="*/ 1162595 w 10768629"/>
              <a:gd name="connsiteY181" fmla="*/ 1784330 h 1978172"/>
              <a:gd name="connsiteX182" fmla="*/ 1120257 w 10768629"/>
              <a:gd name="connsiteY182" fmla="*/ 1789615 h 1978172"/>
              <a:gd name="connsiteX183" fmla="*/ 991903 w 10768629"/>
              <a:gd name="connsiteY183" fmla="*/ 1786741 h 1978172"/>
              <a:gd name="connsiteX184" fmla="*/ 883960 w 10768629"/>
              <a:gd name="connsiteY184" fmla="*/ 1809389 h 1978172"/>
              <a:gd name="connsiteX185" fmla="*/ 766531 w 10768629"/>
              <a:gd name="connsiteY185" fmla="*/ 1805053 h 1978172"/>
              <a:gd name="connsiteX186" fmla="*/ 669779 w 10768629"/>
              <a:gd name="connsiteY186" fmla="*/ 1800537 h 1978172"/>
              <a:gd name="connsiteX187" fmla="*/ 523898 w 10768629"/>
              <a:gd name="connsiteY187" fmla="*/ 1811085 h 1978172"/>
              <a:gd name="connsiteX188" fmla="*/ 360251 w 10768629"/>
              <a:gd name="connsiteY188" fmla="*/ 1830735 h 1978172"/>
              <a:gd name="connsiteX189" fmla="*/ 255207 w 10768629"/>
              <a:gd name="connsiteY189" fmla="*/ 1818275 h 1978172"/>
              <a:gd name="connsiteX190" fmla="*/ 101803 w 10768629"/>
              <a:gd name="connsiteY190" fmla="*/ 1870647 h 1978172"/>
              <a:gd name="connsiteX191" fmla="*/ 25397 w 10768629"/>
              <a:gd name="connsiteY191" fmla="*/ 1888443 h 1978172"/>
              <a:gd name="connsiteX192" fmla="*/ 2370 w 10768629"/>
              <a:gd name="connsiteY192" fmla="*/ 1878311 h 1978172"/>
              <a:gd name="connsiteX193" fmla="*/ 0 w 10768629"/>
              <a:gd name="connsiteY193" fmla="*/ 1878785 h 1978172"/>
              <a:gd name="connsiteX194" fmla="*/ 0 w 10768629"/>
              <a:gd name="connsiteY194" fmla="*/ 0 h 197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0768629" h="1978172">
                <a:moveTo>
                  <a:pt x="0" y="0"/>
                </a:moveTo>
                <a:lnTo>
                  <a:pt x="10768629" y="0"/>
                </a:lnTo>
                <a:lnTo>
                  <a:pt x="10733254" y="31439"/>
                </a:lnTo>
                <a:lnTo>
                  <a:pt x="10727085" y="37910"/>
                </a:lnTo>
                <a:cubicBezTo>
                  <a:pt x="10712973" y="56080"/>
                  <a:pt x="10699457" y="78430"/>
                  <a:pt x="10675953" y="68623"/>
                </a:cubicBezTo>
                <a:cubicBezTo>
                  <a:pt x="10685972" y="89202"/>
                  <a:pt x="10641629" y="69781"/>
                  <a:pt x="10637091" y="90361"/>
                </a:cubicBezTo>
                <a:cubicBezTo>
                  <a:pt x="10635214" y="107005"/>
                  <a:pt x="10621323" y="104993"/>
                  <a:pt x="10610971" y="110764"/>
                </a:cubicBezTo>
                <a:cubicBezTo>
                  <a:pt x="10603980" y="127568"/>
                  <a:pt x="10551417" y="141180"/>
                  <a:pt x="10532872" y="138028"/>
                </a:cubicBezTo>
                <a:cubicBezTo>
                  <a:pt x="10480300" y="119072"/>
                  <a:pt x="10440532" y="186296"/>
                  <a:pt x="10398558" y="172911"/>
                </a:cubicBezTo>
                <a:cubicBezTo>
                  <a:pt x="10387708" y="174114"/>
                  <a:pt x="10378792" y="177646"/>
                  <a:pt x="10371128" y="182609"/>
                </a:cubicBezTo>
                <a:lnTo>
                  <a:pt x="10352178" y="199976"/>
                </a:lnTo>
                <a:lnTo>
                  <a:pt x="10351815" y="211879"/>
                </a:lnTo>
                <a:lnTo>
                  <a:pt x="10337471" y="218661"/>
                </a:lnTo>
                <a:lnTo>
                  <a:pt x="10334625" y="222351"/>
                </a:lnTo>
                <a:cubicBezTo>
                  <a:pt x="10321108" y="225227"/>
                  <a:pt x="10278615" y="228401"/>
                  <a:pt x="10256365" y="235917"/>
                </a:cubicBezTo>
                <a:cubicBezTo>
                  <a:pt x="10218136" y="258033"/>
                  <a:pt x="10224552" y="209685"/>
                  <a:pt x="10201127" y="267448"/>
                </a:cubicBezTo>
                <a:cubicBezTo>
                  <a:pt x="10121320" y="273476"/>
                  <a:pt x="10040763" y="345580"/>
                  <a:pt x="9961218" y="326720"/>
                </a:cubicBezTo>
                <a:cubicBezTo>
                  <a:pt x="9980173" y="341621"/>
                  <a:pt x="9883038" y="318484"/>
                  <a:pt x="9859715" y="355698"/>
                </a:cubicBezTo>
                <a:cubicBezTo>
                  <a:pt x="9812822" y="367758"/>
                  <a:pt x="9752089" y="383830"/>
                  <a:pt x="9679867" y="399081"/>
                </a:cubicBezTo>
                <a:cubicBezTo>
                  <a:pt x="9618357" y="415668"/>
                  <a:pt x="9525492" y="446315"/>
                  <a:pt x="9490654" y="455225"/>
                </a:cubicBezTo>
                <a:lnTo>
                  <a:pt x="9470837" y="452539"/>
                </a:lnTo>
                <a:lnTo>
                  <a:pt x="9469082" y="454891"/>
                </a:lnTo>
                <a:cubicBezTo>
                  <a:pt x="9460057" y="461184"/>
                  <a:pt x="9453495" y="461729"/>
                  <a:pt x="9448038" y="459733"/>
                </a:cubicBezTo>
                <a:lnTo>
                  <a:pt x="9396821" y="455795"/>
                </a:lnTo>
                <a:lnTo>
                  <a:pt x="9392197" y="459796"/>
                </a:lnTo>
                <a:lnTo>
                  <a:pt x="9347994" y="464462"/>
                </a:lnTo>
                <a:cubicBezTo>
                  <a:pt x="9347959" y="465155"/>
                  <a:pt x="9347925" y="465846"/>
                  <a:pt x="9347889" y="466539"/>
                </a:cubicBezTo>
                <a:cubicBezTo>
                  <a:pt x="9346648" y="471307"/>
                  <a:pt x="9343831" y="475025"/>
                  <a:pt x="9337639" y="476654"/>
                </a:cubicBezTo>
                <a:cubicBezTo>
                  <a:pt x="9354547" y="503661"/>
                  <a:pt x="9307720" y="510631"/>
                  <a:pt x="9287964" y="513052"/>
                </a:cubicBezTo>
                <a:cubicBezTo>
                  <a:pt x="9269905" y="526173"/>
                  <a:pt x="9245386" y="544358"/>
                  <a:pt x="9229283" y="555377"/>
                </a:cubicBezTo>
                <a:lnTo>
                  <a:pt x="9220274" y="557502"/>
                </a:lnTo>
                <a:cubicBezTo>
                  <a:pt x="9220250" y="557668"/>
                  <a:pt x="9220226" y="557835"/>
                  <a:pt x="9220202" y="558001"/>
                </a:cubicBezTo>
                <a:cubicBezTo>
                  <a:pt x="9218468" y="559434"/>
                  <a:pt x="9215591" y="560497"/>
                  <a:pt x="9210908" y="561147"/>
                </a:cubicBezTo>
                <a:lnTo>
                  <a:pt x="9186374" y="565502"/>
                </a:lnTo>
                <a:lnTo>
                  <a:pt x="9181058" y="569943"/>
                </a:lnTo>
                <a:lnTo>
                  <a:pt x="9167549" y="584727"/>
                </a:lnTo>
                <a:lnTo>
                  <a:pt x="9149110" y="598906"/>
                </a:lnTo>
                <a:cubicBezTo>
                  <a:pt x="9133575" y="594395"/>
                  <a:pt x="9087390" y="636567"/>
                  <a:pt x="9078556" y="644039"/>
                </a:cubicBezTo>
                <a:lnTo>
                  <a:pt x="8996399" y="690055"/>
                </a:lnTo>
                <a:cubicBezTo>
                  <a:pt x="8913147" y="777045"/>
                  <a:pt x="8867993" y="772591"/>
                  <a:pt x="8803791" y="813860"/>
                </a:cubicBezTo>
                <a:cubicBezTo>
                  <a:pt x="8745270" y="819906"/>
                  <a:pt x="8690049" y="823612"/>
                  <a:pt x="8636202" y="848463"/>
                </a:cubicBezTo>
                <a:cubicBezTo>
                  <a:pt x="8594799" y="860014"/>
                  <a:pt x="8568613" y="864779"/>
                  <a:pt x="8555372" y="883171"/>
                </a:cubicBezTo>
                <a:lnTo>
                  <a:pt x="8507229" y="901665"/>
                </a:lnTo>
                <a:lnTo>
                  <a:pt x="8428473" y="927985"/>
                </a:lnTo>
                <a:cubicBezTo>
                  <a:pt x="8428287" y="929817"/>
                  <a:pt x="8428100" y="931648"/>
                  <a:pt x="8427914" y="933480"/>
                </a:cubicBezTo>
                <a:lnTo>
                  <a:pt x="8420327" y="941984"/>
                </a:lnTo>
                <a:lnTo>
                  <a:pt x="8394729" y="948347"/>
                </a:lnTo>
                <a:lnTo>
                  <a:pt x="8380548" y="987916"/>
                </a:lnTo>
                <a:lnTo>
                  <a:pt x="8375330" y="965444"/>
                </a:lnTo>
                <a:cubicBezTo>
                  <a:pt x="8372375" y="964202"/>
                  <a:pt x="8344433" y="977378"/>
                  <a:pt x="8340796" y="980522"/>
                </a:cubicBezTo>
                <a:cubicBezTo>
                  <a:pt x="8328292" y="982128"/>
                  <a:pt x="8319237" y="991089"/>
                  <a:pt x="8304438" y="996739"/>
                </a:cubicBezTo>
                <a:cubicBezTo>
                  <a:pt x="8297193" y="1005683"/>
                  <a:pt x="8289328" y="1014568"/>
                  <a:pt x="8280929" y="1023089"/>
                </a:cubicBezTo>
                <a:lnTo>
                  <a:pt x="8275760" y="1027772"/>
                </a:lnTo>
                <a:lnTo>
                  <a:pt x="8275478" y="1027605"/>
                </a:lnTo>
                <a:cubicBezTo>
                  <a:pt x="8273970" y="1028076"/>
                  <a:pt x="8251461" y="1029408"/>
                  <a:pt x="8249003" y="1032033"/>
                </a:cubicBezTo>
                <a:lnTo>
                  <a:pt x="8203836" y="1037347"/>
                </a:lnTo>
                <a:cubicBezTo>
                  <a:pt x="8172789" y="1049890"/>
                  <a:pt x="8148166" y="1034625"/>
                  <a:pt x="8122936" y="1063113"/>
                </a:cubicBezTo>
                <a:cubicBezTo>
                  <a:pt x="8093850" y="1074757"/>
                  <a:pt x="8066781" y="1075350"/>
                  <a:pt x="8043658" y="1092746"/>
                </a:cubicBezTo>
                <a:cubicBezTo>
                  <a:pt x="8032157" y="1089174"/>
                  <a:pt x="8022145" y="1089998"/>
                  <a:pt x="8015351" y="1105478"/>
                </a:cubicBezTo>
                <a:cubicBezTo>
                  <a:pt x="7987544" y="1113006"/>
                  <a:pt x="7977708" y="1099152"/>
                  <a:pt x="7963145" y="1119346"/>
                </a:cubicBezTo>
                <a:cubicBezTo>
                  <a:pt x="7942622" y="1098880"/>
                  <a:pt x="7943760" y="1109516"/>
                  <a:pt x="7938145" y="1120225"/>
                </a:cubicBezTo>
                <a:lnTo>
                  <a:pt x="7937238" y="1121204"/>
                </a:lnTo>
                <a:lnTo>
                  <a:pt x="7934398" y="1118240"/>
                </a:lnTo>
                <a:lnTo>
                  <a:pt x="7918248" y="1124371"/>
                </a:lnTo>
                <a:lnTo>
                  <a:pt x="7914119" y="1127653"/>
                </a:lnTo>
                <a:cubicBezTo>
                  <a:pt x="7911201" y="1129547"/>
                  <a:pt x="7909169" y="1130331"/>
                  <a:pt x="7907658" y="1130350"/>
                </a:cubicBezTo>
                <a:lnTo>
                  <a:pt x="7907434" y="1130103"/>
                </a:lnTo>
                <a:lnTo>
                  <a:pt x="7901508" y="1133245"/>
                </a:lnTo>
                <a:cubicBezTo>
                  <a:pt x="7891644" y="1139271"/>
                  <a:pt x="7882185" y="1145815"/>
                  <a:pt x="7873287" y="1152609"/>
                </a:cubicBezTo>
                <a:cubicBezTo>
                  <a:pt x="7864672" y="1141906"/>
                  <a:pt x="7845199" y="1159242"/>
                  <a:pt x="7834833" y="1153868"/>
                </a:cubicBezTo>
                <a:lnTo>
                  <a:pt x="7828661" y="1139994"/>
                </a:lnTo>
                <a:lnTo>
                  <a:pt x="7823966" y="1143178"/>
                </a:lnTo>
                <a:lnTo>
                  <a:pt x="7815078" y="1151776"/>
                </a:lnTo>
                <a:cubicBezTo>
                  <a:pt x="7813692" y="1152943"/>
                  <a:pt x="7812687" y="1153116"/>
                  <a:pt x="7812026" y="1151522"/>
                </a:cubicBezTo>
                <a:cubicBezTo>
                  <a:pt x="7806555" y="1153054"/>
                  <a:pt x="7788673" y="1159989"/>
                  <a:pt x="7782249" y="1160970"/>
                </a:cubicBezTo>
                <a:lnTo>
                  <a:pt x="7773476" y="1157414"/>
                </a:lnTo>
                <a:lnTo>
                  <a:pt x="7769600" y="1157365"/>
                </a:lnTo>
                <a:lnTo>
                  <a:pt x="7752631" y="1172815"/>
                </a:lnTo>
                <a:lnTo>
                  <a:pt x="7739392" y="1192062"/>
                </a:lnTo>
                <a:lnTo>
                  <a:pt x="7677677" y="1216394"/>
                </a:lnTo>
                <a:lnTo>
                  <a:pt x="7586920" y="1261888"/>
                </a:lnTo>
                <a:cubicBezTo>
                  <a:pt x="7556723" y="1298911"/>
                  <a:pt x="7489187" y="1284518"/>
                  <a:pt x="7486100" y="1292563"/>
                </a:cubicBezTo>
                <a:cubicBezTo>
                  <a:pt x="7454875" y="1308356"/>
                  <a:pt x="7453335" y="1326361"/>
                  <a:pt x="7411323" y="1340732"/>
                </a:cubicBezTo>
                <a:cubicBezTo>
                  <a:pt x="7372519" y="1390006"/>
                  <a:pt x="7288617" y="1403664"/>
                  <a:pt x="7240698" y="1438832"/>
                </a:cubicBezTo>
                <a:cubicBezTo>
                  <a:pt x="7206467" y="1417136"/>
                  <a:pt x="7227555" y="1441678"/>
                  <a:pt x="7197675" y="1447530"/>
                </a:cubicBezTo>
                <a:cubicBezTo>
                  <a:pt x="7211601" y="1474927"/>
                  <a:pt x="7159483" y="1444981"/>
                  <a:pt x="7164788" y="1480293"/>
                </a:cubicBezTo>
                <a:cubicBezTo>
                  <a:pt x="7159184" y="1480240"/>
                  <a:pt x="7153584" y="1479075"/>
                  <a:pt x="7147929" y="1477641"/>
                </a:cubicBezTo>
                <a:lnTo>
                  <a:pt x="7144965" y="1476908"/>
                </a:lnTo>
                <a:lnTo>
                  <a:pt x="7134299" y="1479969"/>
                </a:lnTo>
                <a:lnTo>
                  <a:pt x="7129809" y="1473339"/>
                </a:lnTo>
                <a:lnTo>
                  <a:pt x="7112688" y="1472575"/>
                </a:lnTo>
                <a:cubicBezTo>
                  <a:pt x="7106506" y="1473449"/>
                  <a:pt x="7100123" y="1475741"/>
                  <a:pt x="7093470" y="1480300"/>
                </a:cubicBezTo>
                <a:cubicBezTo>
                  <a:pt x="7079039" y="1501274"/>
                  <a:pt x="7048991" y="1495718"/>
                  <a:pt x="7025034" y="1506934"/>
                </a:cubicBezTo>
                <a:lnTo>
                  <a:pt x="7014783" y="1515868"/>
                </a:lnTo>
                <a:lnTo>
                  <a:pt x="6979706" y="1523511"/>
                </a:lnTo>
                <a:lnTo>
                  <a:pt x="6977890" y="1525793"/>
                </a:lnTo>
                <a:cubicBezTo>
                  <a:pt x="6971996" y="1527914"/>
                  <a:pt x="6959488" y="1529941"/>
                  <a:pt x="6944339" y="1536237"/>
                </a:cubicBezTo>
                <a:lnTo>
                  <a:pt x="6886996" y="1563569"/>
                </a:lnTo>
                <a:lnTo>
                  <a:pt x="6874510" y="1558469"/>
                </a:lnTo>
                <a:lnTo>
                  <a:pt x="6871943" y="1554651"/>
                </a:lnTo>
                <a:lnTo>
                  <a:pt x="6856174" y="1562024"/>
                </a:lnTo>
                <a:lnTo>
                  <a:pt x="6842321" y="1560554"/>
                </a:lnTo>
                <a:lnTo>
                  <a:pt x="6832713" y="1569357"/>
                </a:lnTo>
                <a:lnTo>
                  <a:pt x="6816351" y="1571495"/>
                </a:lnTo>
                <a:cubicBezTo>
                  <a:pt x="6810216" y="1571510"/>
                  <a:pt x="6803310" y="1571324"/>
                  <a:pt x="6795800" y="1572010"/>
                </a:cubicBezTo>
                <a:lnTo>
                  <a:pt x="6777546" y="1568661"/>
                </a:lnTo>
                <a:lnTo>
                  <a:pt x="6751528" y="1574143"/>
                </a:lnTo>
                <a:cubicBezTo>
                  <a:pt x="6731455" y="1578562"/>
                  <a:pt x="6712054" y="1582098"/>
                  <a:pt x="6691966" y="1582255"/>
                </a:cubicBezTo>
                <a:cubicBezTo>
                  <a:pt x="6677921" y="1590738"/>
                  <a:pt x="6663787" y="1595441"/>
                  <a:pt x="6646941" y="1588471"/>
                </a:cubicBezTo>
                <a:cubicBezTo>
                  <a:pt x="6605135" y="1597971"/>
                  <a:pt x="6598373" y="1612583"/>
                  <a:pt x="6568576" y="1606488"/>
                </a:cubicBezTo>
                <a:cubicBezTo>
                  <a:pt x="6562510" y="1614734"/>
                  <a:pt x="6558067" y="1619360"/>
                  <a:pt x="6554358" y="1621701"/>
                </a:cubicBezTo>
                <a:cubicBezTo>
                  <a:pt x="6543227" y="1628727"/>
                  <a:pt x="6538724" y="1615196"/>
                  <a:pt x="6516968" y="1617195"/>
                </a:cubicBezTo>
                <a:cubicBezTo>
                  <a:pt x="6493173" y="1617368"/>
                  <a:pt x="6528193" y="1598652"/>
                  <a:pt x="6506479" y="1602227"/>
                </a:cubicBezTo>
                <a:cubicBezTo>
                  <a:pt x="6486674" y="1613929"/>
                  <a:pt x="6478484" y="1593997"/>
                  <a:pt x="6458436" y="1607332"/>
                </a:cubicBezTo>
                <a:cubicBezTo>
                  <a:pt x="6471168" y="1620800"/>
                  <a:pt x="6410323" y="1615478"/>
                  <a:pt x="6414786" y="1628815"/>
                </a:cubicBezTo>
                <a:cubicBezTo>
                  <a:pt x="6385942" y="1615041"/>
                  <a:pt x="6386569" y="1640238"/>
                  <a:pt x="6357085" y="1640846"/>
                </a:cubicBezTo>
                <a:cubicBezTo>
                  <a:pt x="6341163" y="1636809"/>
                  <a:pt x="6331497" y="1637754"/>
                  <a:pt x="6322636" y="1648213"/>
                </a:cubicBezTo>
                <a:cubicBezTo>
                  <a:pt x="6248448" y="1627802"/>
                  <a:pt x="6286748" y="1654976"/>
                  <a:pt x="6226172" y="1654676"/>
                </a:cubicBezTo>
                <a:lnTo>
                  <a:pt x="6221217" y="1654506"/>
                </a:lnTo>
                <a:lnTo>
                  <a:pt x="6204956" y="1664280"/>
                </a:lnTo>
                <a:cubicBezTo>
                  <a:pt x="6204728" y="1665114"/>
                  <a:pt x="6204498" y="1665947"/>
                  <a:pt x="6204270" y="1666782"/>
                </a:cubicBezTo>
                <a:lnTo>
                  <a:pt x="6143810" y="1661963"/>
                </a:lnTo>
                <a:lnTo>
                  <a:pt x="6136560" y="1665728"/>
                </a:lnTo>
                <a:lnTo>
                  <a:pt x="6096155" y="1656951"/>
                </a:lnTo>
                <a:lnTo>
                  <a:pt x="6075812" y="1655422"/>
                </a:lnTo>
                <a:lnTo>
                  <a:pt x="6039495" y="1649680"/>
                </a:lnTo>
                <a:lnTo>
                  <a:pt x="6036523" y="1652121"/>
                </a:lnTo>
                <a:lnTo>
                  <a:pt x="6029328" y="1649904"/>
                </a:lnTo>
                <a:lnTo>
                  <a:pt x="6024075" y="1652779"/>
                </a:lnTo>
                <a:lnTo>
                  <a:pt x="6018085" y="1652030"/>
                </a:lnTo>
                <a:cubicBezTo>
                  <a:pt x="6006658" y="1653831"/>
                  <a:pt x="5968194" y="1662035"/>
                  <a:pt x="5955513" y="1663584"/>
                </a:cubicBezTo>
                <a:lnTo>
                  <a:pt x="5941996" y="1661326"/>
                </a:lnTo>
                <a:lnTo>
                  <a:pt x="5931789" y="1669915"/>
                </a:lnTo>
                <a:lnTo>
                  <a:pt x="5888686" y="1672175"/>
                </a:lnTo>
                <a:lnTo>
                  <a:pt x="5873794" y="1665454"/>
                </a:lnTo>
                <a:lnTo>
                  <a:pt x="5860022" y="1660635"/>
                </a:lnTo>
                <a:lnTo>
                  <a:pt x="5858237" y="1660649"/>
                </a:lnTo>
                <a:lnTo>
                  <a:pt x="5840319" y="1660798"/>
                </a:lnTo>
                <a:lnTo>
                  <a:pt x="5806984" y="1661075"/>
                </a:lnTo>
                <a:cubicBezTo>
                  <a:pt x="5785708" y="1661533"/>
                  <a:pt x="5764126" y="1662974"/>
                  <a:pt x="5742351" y="1667489"/>
                </a:cubicBezTo>
                <a:cubicBezTo>
                  <a:pt x="5659069" y="1645168"/>
                  <a:pt x="5615134" y="1706361"/>
                  <a:pt x="5521171" y="1671626"/>
                </a:cubicBezTo>
                <a:cubicBezTo>
                  <a:pt x="5491803" y="1671296"/>
                  <a:pt x="5498089" y="1662666"/>
                  <a:pt x="5457384" y="1683952"/>
                </a:cubicBezTo>
                <a:cubicBezTo>
                  <a:pt x="5356959" y="1699287"/>
                  <a:pt x="5078905" y="1774579"/>
                  <a:pt x="4950070" y="1748401"/>
                </a:cubicBezTo>
                <a:cubicBezTo>
                  <a:pt x="4918276" y="1752255"/>
                  <a:pt x="4891043" y="1756936"/>
                  <a:pt x="4872172" y="1757222"/>
                </a:cubicBezTo>
                <a:lnTo>
                  <a:pt x="4809524" y="1761033"/>
                </a:lnTo>
                <a:cubicBezTo>
                  <a:pt x="4791324" y="1772975"/>
                  <a:pt x="4777258" y="1754591"/>
                  <a:pt x="4759058" y="1766533"/>
                </a:cubicBezTo>
                <a:cubicBezTo>
                  <a:pt x="4747481" y="1770744"/>
                  <a:pt x="4734604" y="1772921"/>
                  <a:pt x="4719749" y="1771811"/>
                </a:cubicBezTo>
                <a:cubicBezTo>
                  <a:pt x="4671168" y="1780243"/>
                  <a:pt x="4634134" y="1775931"/>
                  <a:pt x="4568686" y="1786141"/>
                </a:cubicBezTo>
                <a:cubicBezTo>
                  <a:pt x="4544667" y="1777910"/>
                  <a:pt x="4432547" y="1778168"/>
                  <a:pt x="4418751" y="1796932"/>
                </a:cubicBezTo>
                <a:cubicBezTo>
                  <a:pt x="4403360" y="1801488"/>
                  <a:pt x="4385278" y="1795746"/>
                  <a:pt x="4378377" y="1815528"/>
                </a:cubicBezTo>
                <a:cubicBezTo>
                  <a:pt x="4366870" y="1839461"/>
                  <a:pt x="4337372" y="1814003"/>
                  <a:pt x="4320575" y="1832722"/>
                </a:cubicBezTo>
                <a:cubicBezTo>
                  <a:pt x="4277898" y="1857053"/>
                  <a:pt x="4243945" y="1846759"/>
                  <a:pt x="4211935" y="1860177"/>
                </a:cubicBezTo>
                <a:cubicBezTo>
                  <a:pt x="4181519" y="1859584"/>
                  <a:pt x="4171342" y="1859762"/>
                  <a:pt x="4101228" y="1868717"/>
                </a:cubicBezTo>
                <a:cubicBezTo>
                  <a:pt x="4080159" y="1876188"/>
                  <a:pt x="4039427" y="1877381"/>
                  <a:pt x="3973223" y="1881015"/>
                </a:cubicBezTo>
                <a:cubicBezTo>
                  <a:pt x="3971330" y="1884974"/>
                  <a:pt x="3952843" y="1879225"/>
                  <a:pt x="3900992" y="1880603"/>
                </a:cubicBezTo>
                <a:cubicBezTo>
                  <a:pt x="3849141" y="1881981"/>
                  <a:pt x="3740060" y="1895686"/>
                  <a:pt x="3662119" y="1889285"/>
                </a:cubicBezTo>
                <a:cubicBezTo>
                  <a:pt x="3565155" y="1881322"/>
                  <a:pt x="3613412" y="1915150"/>
                  <a:pt x="3496919" y="1873180"/>
                </a:cubicBezTo>
                <a:cubicBezTo>
                  <a:pt x="3488062" y="1895719"/>
                  <a:pt x="3474293" y="1876288"/>
                  <a:pt x="3449433" y="1889681"/>
                </a:cubicBezTo>
                <a:cubicBezTo>
                  <a:pt x="3406553" y="1891629"/>
                  <a:pt x="3413217" y="1897797"/>
                  <a:pt x="3369766" y="1916653"/>
                </a:cubicBezTo>
                <a:cubicBezTo>
                  <a:pt x="3338805" y="1929531"/>
                  <a:pt x="3289487" y="1928617"/>
                  <a:pt x="3269672" y="1938036"/>
                </a:cubicBezTo>
                <a:lnTo>
                  <a:pt x="3224897" y="1943733"/>
                </a:lnTo>
                <a:cubicBezTo>
                  <a:pt x="3188693" y="1949271"/>
                  <a:pt x="3178540" y="1909145"/>
                  <a:pt x="3161463" y="1946591"/>
                </a:cubicBezTo>
                <a:lnTo>
                  <a:pt x="3112044" y="1935614"/>
                </a:lnTo>
                <a:lnTo>
                  <a:pt x="3069716" y="1930463"/>
                </a:lnTo>
                <a:cubicBezTo>
                  <a:pt x="3049937" y="1924285"/>
                  <a:pt x="3047816" y="1925644"/>
                  <a:pt x="3005773" y="1915878"/>
                </a:cubicBezTo>
                <a:cubicBezTo>
                  <a:pt x="2978838" y="1921092"/>
                  <a:pt x="2967972" y="1927319"/>
                  <a:pt x="2897201" y="1926772"/>
                </a:cubicBezTo>
                <a:lnTo>
                  <a:pt x="2783891" y="1931749"/>
                </a:lnTo>
                <a:cubicBezTo>
                  <a:pt x="2753098" y="1932794"/>
                  <a:pt x="2731621" y="1915151"/>
                  <a:pt x="2712447" y="1933044"/>
                </a:cubicBezTo>
                <a:cubicBezTo>
                  <a:pt x="2621923" y="1990472"/>
                  <a:pt x="2637976" y="1949546"/>
                  <a:pt x="2560151" y="1963609"/>
                </a:cubicBezTo>
                <a:cubicBezTo>
                  <a:pt x="2472084" y="1973456"/>
                  <a:pt x="2423631" y="1962133"/>
                  <a:pt x="2367221" y="1971884"/>
                </a:cubicBezTo>
                <a:cubicBezTo>
                  <a:pt x="2355331" y="1950582"/>
                  <a:pt x="2295649" y="1950006"/>
                  <a:pt x="2272130" y="1961162"/>
                </a:cubicBezTo>
                <a:cubicBezTo>
                  <a:pt x="2229336" y="1964326"/>
                  <a:pt x="2232627" y="1943953"/>
                  <a:pt x="2189404" y="1978172"/>
                </a:cubicBezTo>
                <a:cubicBezTo>
                  <a:pt x="2153824" y="1968017"/>
                  <a:pt x="2114605" y="1969166"/>
                  <a:pt x="2077704" y="1965002"/>
                </a:cubicBezTo>
                <a:cubicBezTo>
                  <a:pt x="2053064" y="1962036"/>
                  <a:pt x="2051584" y="1971011"/>
                  <a:pt x="2033299" y="1969042"/>
                </a:cubicBezTo>
                <a:cubicBezTo>
                  <a:pt x="2015014" y="1967073"/>
                  <a:pt x="1998956" y="1958903"/>
                  <a:pt x="1967996" y="1953187"/>
                </a:cubicBezTo>
                <a:cubicBezTo>
                  <a:pt x="1924117" y="1970917"/>
                  <a:pt x="1915668" y="1940297"/>
                  <a:pt x="1855805" y="1926082"/>
                </a:cubicBezTo>
                <a:cubicBezTo>
                  <a:pt x="1830663" y="1943732"/>
                  <a:pt x="1810564" y="1935694"/>
                  <a:pt x="1790957" y="1919460"/>
                </a:cubicBezTo>
                <a:cubicBezTo>
                  <a:pt x="1732588" y="1924884"/>
                  <a:pt x="1679506" y="1900619"/>
                  <a:pt x="1613978" y="1891581"/>
                </a:cubicBezTo>
                <a:cubicBezTo>
                  <a:pt x="1542961" y="1912227"/>
                  <a:pt x="1506863" y="1865666"/>
                  <a:pt x="1436831" y="1856201"/>
                </a:cubicBezTo>
                <a:cubicBezTo>
                  <a:pt x="1409149" y="1862955"/>
                  <a:pt x="1416370" y="1829853"/>
                  <a:pt x="1357365" y="1832140"/>
                </a:cubicBezTo>
                <a:cubicBezTo>
                  <a:pt x="1285880" y="1811785"/>
                  <a:pt x="1273193" y="1786872"/>
                  <a:pt x="1232341" y="1785942"/>
                </a:cubicBezTo>
                <a:cubicBezTo>
                  <a:pt x="1223903" y="1792798"/>
                  <a:pt x="1160576" y="1793911"/>
                  <a:pt x="1162595" y="1784330"/>
                </a:cubicBezTo>
                <a:cubicBezTo>
                  <a:pt x="1153167" y="1787110"/>
                  <a:pt x="1122206" y="1805077"/>
                  <a:pt x="1120257" y="1789615"/>
                </a:cubicBezTo>
                <a:cubicBezTo>
                  <a:pt x="1073149" y="1786750"/>
                  <a:pt x="1034361" y="1768718"/>
                  <a:pt x="991903" y="1786741"/>
                </a:cubicBezTo>
                <a:cubicBezTo>
                  <a:pt x="966383" y="1781126"/>
                  <a:pt x="949501" y="1800915"/>
                  <a:pt x="883960" y="1809389"/>
                </a:cubicBezTo>
                <a:cubicBezTo>
                  <a:pt x="836064" y="1808194"/>
                  <a:pt x="826980" y="1826610"/>
                  <a:pt x="766531" y="1805053"/>
                </a:cubicBezTo>
                <a:cubicBezTo>
                  <a:pt x="732778" y="1801141"/>
                  <a:pt x="694055" y="1787044"/>
                  <a:pt x="669779" y="1800537"/>
                </a:cubicBezTo>
                <a:cubicBezTo>
                  <a:pt x="645252" y="1794709"/>
                  <a:pt x="563495" y="1813232"/>
                  <a:pt x="523898" y="1811085"/>
                </a:cubicBezTo>
                <a:cubicBezTo>
                  <a:pt x="457555" y="1798530"/>
                  <a:pt x="395227" y="1824052"/>
                  <a:pt x="360251" y="1830735"/>
                </a:cubicBezTo>
                <a:cubicBezTo>
                  <a:pt x="313564" y="1825583"/>
                  <a:pt x="298281" y="1811622"/>
                  <a:pt x="255207" y="1818275"/>
                </a:cubicBezTo>
                <a:cubicBezTo>
                  <a:pt x="206572" y="1839769"/>
                  <a:pt x="160277" y="1836800"/>
                  <a:pt x="101803" y="1870647"/>
                </a:cubicBezTo>
                <a:cubicBezTo>
                  <a:pt x="85849" y="1910002"/>
                  <a:pt x="27997" y="1845258"/>
                  <a:pt x="25397" y="1888443"/>
                </a:cubicBezTo>
                <a:cubicBezTo>
                  <a:pt x="19096" y="1881154"/>
                  <a:pt x="11260" y="1878398"/>
                  <a:pt x="2370" y="1878311"/>
                </a:cubicBezTo>
                <a:lnTo>
                  <a:pt x="0" y="1878785"/>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972AD067-328E-FBB2-3CC3-17A10CBF1CA6}"/>
              </a:ext>
            </a:extLst>
          </p:cNvPr>
          <p:cNvSpPr>
            <a:spLocks noGrp="1"/>
          </p:cNvSpPr>
          <p:nvPr>
            <p:ph type="title"/>
          </p:nvPr>
        </p:nvSpPr>
        <p:spPr>
          <a:xfrm>
            <a:off x="1137034" y="609597"/>
            <a:ext cx="9392421" cy="1330841"/>
          </a:xfrm>
        </p:spPr>
        <p:txBody>
          <a:bodyPr>
            <a:normAutofit/>
          </a:bodyPr>
          <a:lstStyle/>
          <a:p>
            <a:r>
              <a:rPr lang="en-US" dirty="0">
                <a:solidFill>
                  <a:srgbClr val="7030A0"/>
                </a:solidFill>
                <a:latin typeface="Calisto MT" panose="02040603050505030304" pitchFamily="18" charset="0"/>
              </a:rPr>
              <a:t>Public Works	</a:t>
            </a:r>
          </a:p>
        </p:txBody>
      </p:sp>
      <p:pic>
        <p:nvPicPr>
          <p:cNvPr id="5" name="Content Placeholder 4" descr="A checklist with black text&#10;&#10;AI-generated content may be incorrect.">
            <a:extLst>
              <a:ext uri="{FF2B5EF4-FFF2-40B4-BE49-F238E27FC236}">
                <a16:creationId xmlns:a16="http://schemas.microsoft.com/office/drawing/2014/main" id="{964C3058-AE29-61D5-8E5B-668D02F88F8B}"/>
              </a:ext>
            </a:extLst>
          </p:cNvPr>
          <p:cNvPicPr>
            <a:picLocks noChangeAspect="1"/>
          </p:cNvPicPr>
          <p:nvPr/>
        </p:nvPicPr>
        <p:blipFill>
          <a:blip r:embed="rId2"/>
          <a:stretch>
            <a:fillRect/>
          </a:stretch>
        </p:blipFill>
        <p:spPr>
          <a:xfrm>
            <a:off x="2286847" y="1733470"/>
            <a:ext cx="6939449" cy="4475944"/>
          </a:xfrm>
          <a:prstGeom prst="rect">
            <a:avLst/>
          </a:prstGeom>
        </p:spPr>
      </p:pic>
      <p:sp>
        <p:nvSpPr>
          <p:cNvPr id="16" name="Freeform: Shape 15">
            <a:extLst>
              <a:ext uri="{FF2B5EF4-FFF2-40B4-BE49-F238E27FC236}">
                <a16:creationId xmlns:a16="http://schemas.microsoft.com/office/drawing/2014/main" id="{9A0D773F-7A7D-4DBB-9DEA-86BB8B8F4B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a:off x="5381624" y="6209414"/>
            <a:ext cx="6810375" cy="648586"/>
          </a:xfrm>
          <a:custGeom>
            <a:avLst/>
            <a:gdLst>
              <a:gd name="connsiteX0" fmla="*/ 0 w 10753706"/>
              <a:gd name="connsiteY0" fmla="*/ 0 h 1027260"/>
              <a:gd name="connsiteX1" fmla="*/ 10753706 w 10753706"/>
              <a:gd name="connsiteY1" fmla="*/ 0 h 1027260"/>
              <a:gd name="connsiteX2" fmla="*/ 10748809 w 10753706"/>
              <a:gd name="connsiteY2" fmla="*/ 2522 h 1027260"/>
              <a:gd name="connsiteX3" fmla="*/ 10725330 w 10753706"/>
              <a:gd name="connsiteY3" fmla="*/ 11977 h 1027260"/>
              <a:gd name="connsiteX4" fmla="*/ 10615423 w 10753706"/>
              <a:gd name="connsiteY4" fmla="*/ 52967 h 1027260"/>
              <a:gd name="connsiteX5" fmla="*/ 10533936 w 10753706"/>
              <a:gd name="connsiteY5" fmla="*/ 53095 h 1027260"/>
              <a:gd name="connsiteX6" fmla="*/ 10466876 w 10753706"/>
              <a:gd name="connsiteY6" fmla="*/ 45180 h 1027260"/>
              <a:gd name="connsiteX7" fmla="*/ 10355090 w 10753706"/>
              <a:gd name="connsiteY7" fmla="*/ 89741 h 1027260"/>
              <a:gd name="connsiteX8" fmla="*/ 10087145 w 10753706"/>
              <a:gd name="connsiteY8" fmla="*/ 66115 h 1027260"/>
              <a:gd name="connsiteX9" fmla="*/ 10015902 w 10753706"/>
              <a:gd name="connsiteY9" fmla="*/ 76178 h 1027260"/>
              <a:gd name="connsiteX10" fmla="*/ 9806005 w 10753706"/>
              <a:gd name="connsiteY10" fmla="*/ 102435 h 1027260"/>
              <a:gd name="connsiteX11" fmla="*/ 9602583 w 10753706"/>
              <a:gd name="connsiteY11" fmla="*/ 179170 h 1027260"/>
              <a:gd name="connsiteX12" fmla="*/ 9469719 w 10753706"/>
              <a:gd name="connsiteY12" fmla="*/ 174721 h 1027260"/>
              <a:gd name="connsiteX13" fmla="*/ 9408692 w 10753706"/>
              <a:gd name="connsiteY13" fmla="*/ 189513 h 1027260"/>
              <a:gd name="connsiteX14" fmla="*/ 9364151 w 10753706"/>
              <a:gd name="connsiteY14" fmla="*/ 194072 h 1027260"/>
              <a:gd name="connsiteX15" fmla="*/ 9337751 w 10753706"/>
              <a:gd name="connsiteY15" fmla="*/ 197579 h 1027260"/>
              <a:gd name="connsiteX16" fmla="*/ 9297166 w 10753706"/>
              <a:gd name="connsiteY16" fmla="*/ 216558 h 1027260"/>
              <a:gd name="connsiteX17" fmla="*/ 9123859 w 10753706"/>
              <a:gd name="connsiteY17" fmla="*/ 237356 h 1027260"/>
              <a:gd name="connsiteX18" fmla="*/ 8950741 w 10753706"/>
              <a:gd name="connsiteY18" fmla="*/ 238020 h 1027260"/>
              <a:gd name="connsiteX19" fmla="*/ 8718236 w 10753706"/>
              <a:gd name="connsiteY19" fmla="*/ 303148 h 1027260"/>
              <a:gd name="connsiteX20" fmla="*/ 8694011 w 10753706"/>
              <a:gd name="connsiteY20" fmla="*/ 308812 h 1027260"/>
              <a:gd name="connsiteX21" fmla="*/ 8611976 w 10753706"/>
              <a:gd name="connsiteY21" fmla="*/ 324819 h 1027260"/>
              <a:gd name="connsiteX22" fmla="*/ 8562074 w 10753706"/>
              <a:gd name="connsiteY22" fmla="*/ 337971 h 1027260"/>
              <a:gd name="connsiteX23" fmla="*/ 8501724 w 10753706"/>
              <a:gd name="connsiteY23" fmla="*/ 360865 h 1027260"/>
              <a:gd name="connsiteX24" fmla="*/ 8504489 w 10753706"/>
              <a:gd name="connsiteY24" fmla="*/ 364790 h 1027260"/>
              <a:gd name="connsiteX25" fmla="*/ 8492774 w 10753706"/>
              <a:gd name="connsiteY25" fmla="*/ 366181 h 1027260"/>
              <a:gd name="connsiteX26" fmla="*/ 8466405 w 10753706"/>
              <a:gd name="connsiteY26" fmla="*/ 368724 h 1027260"/>
              <a:gd name="connsiteX27" fmla="*/ 8427069 w 10753706"/>
              <a:gd name="connsiteY27" fmla="*/ 387211 h 1027260"/>
              <a:gd name="connsiteX28" fmla="*/ 8387766 w 10753706"/>
              <a:gd name="connsiteY28" fmla="*/ 377161 h 1027260"/>
              <a:gd name="connsiteX29" fmla="*/ 8315874 w 10753706"/>
              <a:gd name="connsiteY29" fmla="*/ 395527 h 1027260"/>
              <a:gd name="connsiteX30" fmla="*/ 8274474 w 10753706"/>
              <a:gd name="connsiteY30" fmla="*/ 405112 h 1027260"/>
              <a:gd name="connsiteX31" fmla="*/ 8234664 w 10753706"/>
              <a:gd name="connsiteY31" fmla="*/ 410219 h 1027260"/>
              <a:gd name="connsiteX32" fmla="*/ 8211268 w 10753706"/>
              <a:gd name="connsiteY32" fmla="*/ 416791 h 1027260"/>
              <a:gd name="connsiteX33" fmla="*/ 8188615 w 10753706"/>
              <a:gd name="connsiteY33" fmla="*/ 421755 h 1027260"/>
              <a:gd name="connsiteX34" fmla="*/ 8179981 w 10753706"/>
              <a:gd name="connsiteY34" fmla="*/ 420402 h 1027260"/>
              <a:gd name="connsiteX35" fmla="*/ 8179307 w 10753706"/>
              <a:gd name="connsiteY35" fmla="*/ 422516 h 1027260"/>
              <a:gd name="connsiteX36" fmla="*/ 8147929 w 10753706"/>
              <a:gd name="connsiteY36" fmla="*/ 450302 h 1027260"/>
              <a:gd name="connsiteX37" fmla="*/ 8089136 w 10753706"/>
              <a:gd name="connsiteY37" fmla="*/ 465283 h 1027260"/>
              <a:gd name="connsiteX38" fmla="*/ 8049973 w 10753706"/>
              <a:gd name="connsiteY38" fmla="*/ 454121 h 1027260"/>
              <a:gd name="connsiteX39" fmla="*/ 7965913 w 10753706"/>
              <a:gd name="connsiteY39" fmla="*/ 464415 h 1027260"/>
              <a:gd name="connsiteX40" fmla="*/ 7945093 w 10753706"/>
              <a:gd name="connsiteY40" fmla="*/ 464798 h 1027260"/>
              <a:gd name="connsiteX41" fmla="*/ 7935335 w 10753706"/>
              <a:gd name="connsiteY41" fmla="*/ 462442 h 1027260"/>
              <a:gd name="connsiteX42" fmla="*/ 7904779 w 10753706"/>
              <a:gd name="connsiteY42" fmla="*/ 471429 h 1027260"/>
              <a:gd name="connsiteX43" fmla="*/ 7855604 w 10753706"/>
              <a:gd name="connsiteY43" fmla="*/ 480199 h 1027260"/>
              <a:gd name="connsiteX44" fmla="*/ 7832630 w 10753706"/>
              <a:gd name="connsiteY44" fmla="*/ 485371 h 1027260"/>
              <a:gd name="connsiteX45" fmla="*/ 7812438 w 10753706"/>
              <a:gd name="connsiteY45" fmla="*/ 485391 h 1027260"/>
              <a:gd name="connsiteX46" fmla="*/ 7701399 w 10753706"/>
              <a:gd name="connsiteY46" fmla="*/ 495197 h 1027260"/>
              <a:gd name="connsiteX47" fmla="*/ 7674778 w 10753706"/>
              <a:gd name="connsiteY47" fmla="*/ 494723 h 1027260"/>
              <a:gd name="connsiteX48" fmla="*/ 7660445 w 10753706"/>
              <a:gd name="connsiteY48" fmla="*/ 490194 h 1027260"/>
              <a:gd name="connsiteX49" fmla="*/ 7651781 w 10753706"/>
              <a:gd name="connsiteY49" fmla="*/ 493084 h 1027260"/>
              <a:gd name="connsiteX50" fmla="*/ 7584807 w 10753706"/>
              <a:gd name="connsiteY50" fmla="*/ 499490 h 1027260"/>
              <a:gd name="connsiteX51" fmla="*/ 7541324 w 10753706"/>
              <a:gd name="connsiteY51" fmla="*/ 504184 h 1027260"/>
              <a:gd name="connsiteX52" fmla="*/ 7541756 w 10753706"/>
              <a:gd name="connsiteY52" fmla="*/ 512184 h 1027260"/>
              <a:gd name="connsiteX53" fmla="*/ 7503906 w 10753706"/>
              <a:gd name="connsiteY53" fmla="*/ 518551 h 1027260"/>
              <a:gd name="connsiteX54" fmla="*/ 7460411 w 10753706"/>
              <a:gd name="connsiteY54" fmla="*/ 517415 h 1027260"/>
              <a:gd name="connsiteX55" fmla="*/ 7460116 w 10753706"/>
              <a:gd name="connsiteY55" fmla="*/ 517548 h 1027260"/>
              <a:gd name="connsiteX56" fmla="*/ 7297810 w 10753706"/>
              <a:gd name="connsiteY56" fmla="*/ 563947 h 1027260"/>
              <a:gd name="connsiteX57" fmla="*/ 6946388 w 10753706"/>
              <a:gd name="connsiteY57" fmla="*/ 665244 h 1027260"/>
              <a:gd name="connsiteX58" fmla="*/ 6741704 w 10753706"/>
              <a:gd name="connsiteY58" fmla="*/ 679365 h 1027260"/>
              <a:gd name="connsiteX59" fmla="*/ 6624680 w 10753706"/>
              <a:gd name="connsiteY59" fmla="*/ 677674 h 1027260"/>
              <a:gd name="connsiteX60" fmla="*/ 6605700 w 10753706"/>
              <a:gd name="connsiteY60" fmla="*/ 683566 h 1027260"/>
              <a:gd name="connsiteX61" fmla="*/ 6576922 w 10753706"/>
              <a:gd name="connsiteY61" fmla="*/ 683030 h 1027260"/>
              <a:gd name="connsiteX62" fmla="*/ 6405123 w 10753706"/>
              <a:gd name="connsiteY62" fmla="*/ 721946 h 1027260"/>
              <a:gd name="connsiteX63" fmla="*/ 6368938 w 10753706"/>
              <a:gd name="connsiteY63" fmla="*/ 717341 h 1027260"/>
              <a:gd name="connsiteX64" fmla="*/ 6295102 w 10753706"/>
              <a:gd name="connsiteY64" fmla="*/ 729508 h 1027260"/>
              <a:gd name="connsiteX65" fmla="*/ 6202084 w 10753706"/>
              <a:gd name="connsiteY65" fmla="*/ 767091 h 1027260"/>
              <a:gd name="connsiteX66" fmla="*/ 6067157 w 10753706"/>
              <a:gd name="connsiteY66" fmla="*/ 790339 h 1027260"/>
              <a:gd name="connsiteX67" fmla="*/ 6061443 w 10753706"/>
              <a:gd name="connsiteY67" fmla="*/ 796151 h 1027260"/>
              <a:gd name="connsiteX68" fmla="*/ 6051406 w 10753706"/>
              <a:gd name="connsiteY68" fmla="*/ 800684 h 1027260"/>
              <a:gd name="connsiteX69" fmla="*/ 6049097 w 10753706"/>
              <a:gd name="connsiteY69" fmla="*/ 800636 h 1027260"/>
              <a:gd name="connsiteX70" fmla="*/ 6034222 w 10753706"/>
              <a:gd name="connsiteY70" fmla="*/ 804110 h 1027260"/>
              <a:gd name="connsiteX71" fmla="*/ 6033121 w 10753706"/>
              <a:gd name="connsiteY71" fmla="*/ 806078 h 1027260"/>
              <a:gd name="connsiteX72" fmla="*/ 6023593 w 10753706"/>
              <a:gd name="connsiteY72" fmla="*/ 808842 h 1027260"/>
              <a:gd name="connsiteX73" fmla="*/ 6006639 w 10753706"/>
              <a:gd name="connsiteY73" fmla="*/ 815304 h 1027260"/>
              <a:gd name="connsiteX74" fmla="*/ 6001762 w 10753706"/>
              <a:gd name="connsiteY74" fmla="*/ 815557 h 1027260"/>
              <a:gd name="connsiteX75" fmla="*/ 5973534 w 10753706"/>
              <a:gd name="connsiteY75" fmla="*/ 823815 h 1027260"/>
              <a:gd name="connsiteX76" fmla="*/ 5972336 w 10753706"/>
              <a:gd name="connsiteY76" fmla="*/ 823476 h 1027260"/>
              <a:gd name="connsiteX77" fmla="*/ 5960841 w 10753706"/>
              <a:gd name="connsiteY77" fmla="*/ 823819 h 1027260"/>
              <a:gd name="connsiteX78" fmla="*/ 5940719 w 10753706"/>
              <a:gd name="connsiteY78" fmla="*/ 825514 h 1027260"/>
              <a:gd name="connsiteX79" fmla="*/ 5884298 w 10753706"/>
              <a:gd name="connsiteY79" fmla="*/ 823806 h 1027260"/>
              <a:gd name="connsiteX80" fmla="*/ 5854779 w 10753706"/>
              <a:gd name="connsiteY80" fmla="*/ 832365 h 1027260"/>
              <a:gd name="connsiteX81" fmla="*/ 5848382 w 10753706"/>
              <a:gd name="connsiteY81" fmla="*/ 833844 h 1027260"/>
              <a:gd name="connsiteX82" fmla="*/ 5848066 w 10753706"/>
              <a:gd name="connsiteY82" fmla="*/ 833772 h 1027260"/>
              <a:gd name="connsiteX83" fmla="*/ 5840944 w 10753706"/>
              <a:gd name="connsiteY83" fmla="*/ 835132 h 1027260"/>
              <a:gd name="connsiteX84" fmla="*/ 5836719 w 10753706"/>
              <a:gd name="connsiteY84" fmla="*/ 836539 h 1027260"/>
              <a:gd name="connsiteX85" fmla="*/ 5824311 w 10753706"/>
              <a:gd name="connsiteY85" fmla="*/ 839408 h 1027260"/>
              <a:gd name="connsiteX86" fmla="*/ 5818788 w 10753706"/>
              <a:gd name="connsiteY86" fmla="*/ 839727 h 1027260"/>
              <a:gd name="connsiteX87" fmla="*/ 5763953 w 10753706"/>
              <a:gd name="connsiteY87" fmla="*/ 834282 h 1027260"/>
              <a:gd name="connsiteX88" fmla="*/ 5667748 w 10753706"/>
              <a:gd name="connsiteY88" fmla="*/ 840211 h 1027260"/>
              <a:gd name="connsiteX89" fmla="*/ 5573108 w 10753706"/>
              <a:gd name="connsiteY89" fmla="*/ 847611 h 1027260"/>
              <a:gd name="connsiteX90" fmla="*/ 5539137 w 10753706"/>
              <a:gd name="connsiteY90" fmla="*/ 851033 h 1027260"/>
              <a:gd name="connsiteX91" fmla="*/ 5510651 w 10753706"/>
              <a:gd name="connsiteY91" fmla="*/ 844215 h 1027260"/>
              <a:gd name="connsiteX92" fmla="*/ 5457331 w 10753706"/>
              <a:gd name="connsiteY92" fmla="*/ 839159 h 1027260"/>
              <a:gd name="connsiteX93" fmla="*/ 5410613 w 10753706"/>
              <a:gd name="connsiteY93" fmla="*/ 834358 h 1027260"/>
              <a:gd name="connsiteX94" fmla="*/ 5370040 w 10753706"/>
              <a:gd name="connsiteY94" fmla="*/ 862127 h 1027260"/>
              <a:gd name="connsiteX95" fmla="*/ 5318778 w 10753706"/>
              <a:gd name="connsiteY95" fmla="*/ 855310 h 1027260"/>
              <a:gd name="connsiteX96" fmla="*/ 5298645 w 10753706"/>
              <a:gd name="connsiteY96" fmla="*/ 855171 h 1027260"/>
              <a:gd name="connsiteX97" fmla="*/ 5253828 w 10753706"/>
              <a:gd name="connsiteY97" fmla="*/ 859670 h 1027260"/>
              <a:gd name="connsiteX98" fmla="*/ 5216955 w 10753706"/>
              <a:gd name="connsiteY98" fmla="*/ 866245 h 1027260"/>
              <a:gd name="connsiteX99" fmla="*/ 5214344 w 10753706"/>
              <a:gd name="connsiteY99" fmla="*/ 868102 h 1027260"/>
              <a:gd name="connsiteX100" fmla="*/ 5195561 w 10753706"/>
              <a:gd name="connsiteY100" fmla="*/ 869949 h 1027260"/>
              <a:gd name="connsiteX101" fmla="*/ 5182555 w 10753706"/>
              <a:gd name="connsiteY101" fmla="*/ 873542 h 1027260"/>
              <a:gd name="connsiteX102" fmla="*/ 5172552 w 10753706"/>
              <a:gd name="connsiteY102" fmla="*/ 878801 h 1027260"/>
              <a:gd name="connsiteX103" fmla="*/ 5027993 w 10753706"/>
              <a:gd name="connsiteY103" fmla="*/ 889666 h 1027260"/>
              <a:gd name="connsiteX104" fmla="*/ 4939844 w 10753706"/>
              <a:gd name="connsiteY104" fmla="*/ 934802 h 1027260"/>
              <a:gd name="connsiteX105" fmla="*/ 4792576 w 10753706"/>
              <a:gd name="connsiteY105" fmla="*/ 934820 h 1027260"/>
              <a:gd name="connsiteX106" fmla="*/ 4602423 w 10753706"/>
              <a:gd name="connsiteY106" fmla="*/ 958063 h 1027260"/>
              <a:gd name="connsiteX107" fmla="*/ 4290656 w 10753706"/>
              <a:gd name="connsiteY107" fmla="*/ 969152 h 1027260"/>
              <a:gd name="connsiteX108" fmla="*/ 3952334 w 10753706"/>
              <a:gd name="connsiteY108" fmla="*/ 954043 h 1027260"/>
              <a:gd name="connsiteX109" fmla="*/ 3858560 w 10753706"/>
              <a:gd name="connsiteY109" fmla="*/ 948781 h 1027260"/>
              <a:gd name="connsiteX110" fmla="*/ 3846597 w 10753706"/>
              <a:gd name="connsiteY110" fmla="*/ 948382 h 1027260"/>
              <a:gd name="connsiteX111" fmla="*/ 3736044 w 10753706"/>
              <a:gd name="connsiteY111" fmla="*/ 947759 h 1027260"/>
              <a:gd name="connsiteX112" fmla="*/ 3713136 w 10753706"/>
              <a:gd name="connsiteY112" fmla="*/ 946963 h 1027260"/>
              <a:gd name="connsiteX113" fmla="*/ 3695939 w 10753706"/>
              <a:gd name="connsiteY113" fmla="*/ 943639 h 1027260"/>
              <a:gd name="connsiteX114" fmla="*/ 3694125 w 10753706"/>
              <a:gd name="connsiteY114" fmla="*/ 940567 h 1027260"/>
              <a:gd name="connsiteX115" fmla="*/ 3681925 w 10753706"/>
              <a:gd name="connsiteY115" fmla="*/ 939706 h 1027260"/>
              <a:gd name="connsiteX116" fmla="*/ 3679204 w 10753706"/>
              <a:gd name="connsiteY116" fmla="*/ 938926 h 1027260"/>
              <a:gd name="connsiteX117" fmla="*/ 3615656 w 10753706"/>
              <a:gd name="connsiteY117" fmla="*/ 940320 h 1027260"/>
              <a:gd name="connsiteX118" fmla="*/ 3567983 w 10753706"/>
              <a:gd name="connsiteY118" fmla="*/ 935596 h 1027260"/>
              <a:gd name="connsiteX119" fmla="*/ 3422423 w 10753706"/>
              <a:gd name="connsiteY119" fmla="*/ 932129 h 1027260"/>
              <a:gd name="connsiteX120" fmla="*/ 3310925 w 10753706"/>
              <a:gd name="connsiteY120" fmla="*/ 911072 h 1027260"/>
              <a:gd name="connsiteX121" fmla="*/ 3139421 w 10753706"/>
              <a:gd name="connsiteY121" fmla="*/ 934151 h 1027260"/>
              <a:gd name="connsiteX122" fmla="*/ 2996922 w 10753706"/>
              <a:gd name="connsiteY122" fmla="*/ 927537 h 1027260"/>
              <a:gd name="connsiteX123" fmla="*/ 2982785 w 10753706"/>
              <a:gd name="connsiteY123" fmla="*/ 931453 h 1027260"/>
              <a:gd name="connsiteX124" fmla="*/ 2967478 w 10753706"/>
              <a:gd name="connsiteY124" fmla="*/ 933397 h 1027260"/>
              <a:gd name="connsiteX125" fmla="*/ 2948552 w 10753706"/>
              <a:gd name="connsiteY125" fmla="*/ 932961 h 1027260"/>
              <a:gd name="connsiteX126" fmla="*/ 2944404 w 10753706"/>
              <a:gd name="connsiteY126" fmla="*/ 934452 h 1027260"/>
              <a:gd name="connsiteX127" fmla="*/ 2908608 w 10753706"/>
              <a:gd name="connsiteY127" fmla="*/ 937205 h 1027260"/>
              <a:gd name="connsiteX128" fmla="*/ 2904443 w 10753706"/>
              <a:gd name="connsiteY128" fmla="*/ 936455 h 1027260"/>
              <a:gd name="connsiteX129" fmla="*/ 2868935 w 10753706"/>
              <a:gd name="connsiteY129" fmla="*/ 938022 h 1027260"/>
              <a:gd name="connsiteX130" fmla="*/ 2868586 w 10753706"/>
              <a:gd name="connsiteY130" fmla="*/ 937487 h 1027260"/>
              <a:gd name="connsiteX131" fmla="*/ 2859191 w 10753706"/>
              <a:gd name="connsiteY131" fmla="*/ 935503 h 1027260"/>
              <a:gd name="connsiteX132" fmla="*/ 2840915 w 10753706"/>
              <a:gd name="connsiteY132" fmla="*/ 932977 h 1027260"/>
              <a:gd name="connsiteX133" fmla="*/ 2763509 w 10753706"/>
              <a:gd name="connsiteY133" fmla="*/ 921850 h 1027260"/>
              <a:gd name="connsiteX134" fmla="*/ 2756121 w 10753706"/>
              <a:gd name="connsiteY134" fmla="*/ 921864 h 1027260"/>
              <a:gd name="connsiteX135" fmla="*/ 2755998 w 10753706"/>
              <a:gd name="connsiteY135" fmla="*/ 921739 h 1027260"/>
              <a:gd name="connsiteX136" fmla="*/ 2748255 w 10753706"/>
              <a:gd name="connsiteY136" fmla="*/ 921505 h 1027260"/>
              <a:gd name="connsiteX137" fmla="*/ 2694601 w 10753706"/>
              <a:gd name="connsiteY137" fmla="*/ 915575 h 1027260"/>
              <a:gd name="connsiteX138" fmla="*/ 2635357 w 10753706"/>
              <a:gd name="connsiteY138" fmla="*/ 910976 h 1027260"/>
              <a:gd name="connsiteX139" fmla="*/ 2601047 w 10753706"/>
              <a:gd name="connsiteY139" fmla="*/ 910263 h 1027260"/>
              <a:gd name="connsiteX140" fmla="*/ 2507482 w 10753706"/>
              <a:gd name="connsiteY140" fmla="*/ 906211 h 1027260"/>
              <a:gd name="connsiteX141" fmla="*/ 2413884 w 10753706"/>
              <a:gd name="connsiteY141" fmla="*/ 900545 h 1027260"/>
              <a:gd name="connsiteX142" fmla="*/ 2368912 w 10753706"/>
              <a:gd name="connsiteY142" fmla="*/ 888755 h 1027260"/>
              <a:gd name="connsiteX143" fmla="*/ 2349490 w 10753706"/>
              <a:gd name="connsiteY143" fmla="*/ 889719 h 1027260"/>
              <a:gd name="connsiteX144" fmla="*/ 2344290 w 10753706"/>
              <a:gd name="connsiteY144" fmla="*/ 890584 h 1027260"/>
              <a:gd name="connsiteX145" fmla="*/ 2336488 w 10753706"/>
              <a:gd name="connsiteY145" fmla="*/ 891058 h 1027260"/>
              <a:gd name="connsiteX146" fmla="*/ 2329015 w 10753706"/>
              <a:gd name="connsiteY146" fmla="*/ 891627 h 1027260"/>
              <a:gd name="connsiteX147" fmla="*/ 2293898 w 10753706"/>
              <a:gd name="connsiteY147" fmla="*/ 896431 h 1027260"/>
              <a:gd name="connsiteX148" fmla="*/ 2243927 w 10753706"/>
              <a:gd name="connsiteY148" fmla="*/ 888076 h 1027260"/>
              <a:gd name="connsiteX149" fmla="*/ 2223920 w 10753706"/>
              <a:gd name="connsiteY149" fmla="*/ 887331 h 1027260"/>
              <a:gd name="connsiteX150" fmla="*/ 2213081 w 10753706"/>
              <a:gd name="connsiteY150" fmla="*/ 886302 h 1027260"/>
              <a:gd name="connsiteX151" fmla="*/ 2212307 w 10753706"/>
              <a:gd name="connsiteY151" fmla="*/ 885829 h 1027260"/>
              <a:gd name="connsiteX152" fmla="*/ 2152321 w 10753706"/>
              <a:gd name="connsiteY152" fmla="*/ 894418 h 1027260"/>
              <a:gd name="connsiteX153" fmla="*/ 2140985 w 10753706"/>
              <a:gd name="connsiteY153" fmla="*/ 895968 h 1027260"/>
              <a:gd name="connsiteX154" fmla="*/ 2121210 w 10753706"/>
              <a:gd name="connsiteY154" fmla="*/ 899354 h 1027260"/>
              <a:gd name="connsiteX155" fmla="*/ 2119146 w 10753706"/>
              <a:gd name="connsiteY155" fmla="*/ 899033 h 1027260"/>
              <a:gd name="connsiteX156" fmla="*/ 2105666 w 10753706"/>
              <a:gd name="connsiteY156" fmla="*/ 902240 h 1027260"/>
              <a:gd name="connsiteX157" fmla="*/ 2094924 w 10753706"/>
              <a:gd name="connsiteY157" fmla="*/ 907203 h 1027260"/>
              <a:gd name="connsiteX158" fmla="*/ 1949478 w 10753706"/>
              <a:gd name="connsiteY158" fmla="*/ 913748 h 1027260"/>
              <a:gd name="connsiteX159" fmla="*/ 1749684 w 10753706"/>
              <a:gd name="connsiteY159" fmla="*/ 942223 h 1027260"/>
              <a:gd name="connsiteX160" fmla="*/ 1585576 w 10753706"/>
              <a:gd name="connsiteY160" fmla="*/ 954170 h 1027260"/>
              <a:gd name="connsiteX161" fmla="*/ 1476250 w 10753706"/>
              <a:gd name="connsiteY161" fmla="*/ 950653 h 1027260"/>
              <a:gd name="connsiteX162" fmla="*/ 1433927 w 10753706"/>
              <a:gd name="connsiteY162" fmla="*/ 959926 h 1027260"/>
              <a:gd name="connsiteX163" fmla="*/ 1414893 w 10753706"/>
              <a:gd name="connsiteY163" fmla="*/ 957671 h 1027260"/>
              <a:gd name="connsiteX164" fmla="*/ 1411585 w 10753706"/>
              <a:gd name="connsiteY164" fmla="*/ 957179 h 1027260"/>
              <a:gd name="connsiteX165" fmla="*/ 1398896 w 10753706"/>
              <a:gd name="connsiteY165" fmla="*/ 957460 h 1027260"/>
              <a:gd name="connsiteX166" fmla="*/ 1394632 w 10753706"/>
              <a:gd name="connsiteY166" fmla="*/ 954725 h 1027260"/>
              <a:gd name="connsiteX167" fmla="*/ 1375043 w 10753706"/>
              <a:gd name="connsiteY167" fmla="*/ 953132 h 1027260"/>
              <a:gd name="connsiteX168" fmla="*/ 1351876 w 10753706"/>
              <a:gd name="connsiteY168" fmla="*/ 954436 h 1027260"/>
              <a:gd name="connsiteX169" fmla="*/ 1242676 w 10753706"/>
              <a:gd name="connsiteY169" fmla="*/ 963767 h 1027260"/>
              <a:gd name="connsiteX170" fmla="*/ 1205993 w 10753706"/>
              <a:gd name="connsiteY170" fmla="*/ 974080 h 1027260"/>
              <a:gd name="connsiteX171" fmla="*/ 1052221 w 10753706"/>
              <a:gd name="connsiteY171" fmla="*/ 963954 h 1027260"/>
              <a:gd name="connsiteX172" fmla="*/ 968270 w 10753706"/>
              <a:gd name="connsiteY172" fmla="*/ 964761 h 1027260"/>
              <a:gd name="connsiteX173" fmla="*/ 874493 w 10753706"/>
              <a:gd name="connsiteY173" fmla="*/ 998122 h 1027260"/>
              <a:gd name="connsiteX174" fmla="*/ 814411 w 10753706"/>
              <a:gd name="connsiteY174" fmla="*/ 1007391 h 1027260"/>
              <a:gd name="connsiteX175" fmla="*/ 688604 w 10753706"/>
              <a:gd name="connsiteY175" fmla="*/ 1015631 h 1027260"/>
              <a:gd name="connsiteX176" fmla="*/ 618171 w 10753706"/>
              <a:gd name="connsiteY176" fmla="*/ 1027260 h 1027260"/>
              <a:gd name="connsiteX177" fmla="*/ 570379 w 10753706"/>
              <a:gd name="connsiteY177" fmla="*/ 1023487 h 1027260"/>
              <a:gd name="connsiteX178" fmla="*/ 482519 w 10753706"/>
              <a:gd name="connsiteY178" fmla="*/ 1002108 h 1027260"/>
              <a:gd name="connsiteX179" fmla="*/ 475319 w 10753706"/>
              <a:gd name="connsiteY179" fmla="*/ 1009922 h 1027260"/>
              <a:gd name="connsiteX180" fmla="*/ 431104 w 10753706"/>
              <a:gd name="connsiteY180" fmla="*/ 1009317 h 1027260"/>
              <a:gd name="connsiteX181" fmla="*/ 363782 w 10753706"/>
              <a:gd name="connsiteY181" fmla="*/ 1007585 h 1027260"/>
              <a:gd name="connsiteX182" fmla="*/ 325533 w 10753706"/>
              <a:gd name="connsiteY182" fmla="*/ 1008502 h 1027260"/>
              <a:gd name="connsiteX183" fmla="*/ 220429 w 10753706"/>
              <a:gd name="connsiteY183" fmla="*/ 1008927 h 1027260"/>
              <a:gd name="connsiteX184" fmla="*/ 114676 w 10753706"/>
              <a:gd name="connsiteY184" fmla="*/ 1007765 h 1027260"/>
              <a:gd name="connsiteX185" fmla="*/ 13470 w 10753706"/>
              <a:gd name="connsiteY185" fmla="*/ 998544 h 1027260"/>
              <a:gd name="connsiteX186" fmla="*/ 0 w 10753706"/>
              <a:gd name="connsiteY186" fmla="*/ 997355 h 102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0753706" h="1027260">
                <a:moveTo>
                  <a:pt x="0" y="0"/>
                </a:moveTo>
                <a:lnTo>
                  <a:pt x="10753706" y="0"/>
                </a:lnTo>
                <a:lnTo>
                  <a:pt x="10748809" y="2522"/>
                </a:lnTo>
                <a:cubicBezTo>
                  <a:pt x="10744031" y="4644"/>
                  <a:pt x="10737551" y="7204"/>
                  <a:pt x="10725330" y="11977"/>
                </a:cubicBezTo>
                <a:cubicBezTo>
                  <a:pt x="10700888" y="21523"/>
                  <a:pt x="10652058" y="39304"/>
                  <a:pt x="10615423" y="52967"/>
                </a:cubicBezTo>
                <a:cubicBezTo>
                  <a:pt x="10598524" y="49017"/>
                  <a:pt x="10550674" y="61360"/>
                  <a:pt x="10533936" y="53095"/>
                </a:cubicBezTo>
                <a:cubicBezTo>
                  <a:pt x="10519435" y="55674"/>
                  <a:pt x="10480156" y="49393"/>
                  <a:pt x="10466876" y="45180"/>
                </a:cubicBezTo>
                <a:cubicBezTo>
                  <a:pt x="10443145" y="68059"/>
                  <a:pt x="10382269" y="71294"/>
                  <a:pt x="10355090" y="89741"/>
                </a:cubicBezTo>
                <a:cubicBezTo>
                  <a:pt x="10286222" y="95376"/>
                  <a:pt x="10146285" y="63529"/>
                  <a:pt x="10087145" y="66115"/>
                </a:cubicBezTo>
                <a:cubicBezTo>
                  <a:pt x="10067575" y="79584"/>
                  <a:pt x="10043111" y="68921"/>
                  <a:pt x="10015902" y="76178"/>
                </a:cubicBezTo>
                <a:cubicBezTo>
                  <a:pt x="9952302" y="84628"/>
                  <a:pt x="9893286" y="103337"/>
                  <a:pt x="9806005" y="102435"/>
                </a:cubicBezTo>
                <a:cubicBezTo>
                  <a:pt x="9782247" y="141133"/>
                  <a:pt x="9674787" y="151643"/>
                  <a:pt x="9602583" y="179170"/>
                </a:cubicBezTo>
                <a:cubicBezTo>
                  <a:pt x="9557658" y="187584"/>
                  <a:pt x="9478290" y="154235"/>
                  <a:pt x="9469719" y="174721"/>
                </a:cubicBezTo>
                <a:cubicBezTo>
                  <a:pt x="9443779" y="165070"/>
                  <a:pt x="9431317" y="185692"/>
                  <a:pt x="9408692" y="189513"/>
                </a:cubicBezTo>
                <a:cubicBezTo>
                  <a:pt x="9387154" y="183843"/>
                  <a:pt x="9380475" y="191089"/>
                  <a:pt x="9364151" y="194072"/>
                </a:cubicBezTo>
                <a:cubicBezTo>
                  <a:pt x="9354686" y="190222"/>
                  <a:pt x="9340485" y="191782"/>
                  <a:pt x="9337751" y="197579"/>
                </a:cubicBezTo>
                <a:cubicBezTo>
                  <a:pt x="9349566" y="209270"/>
                  <a:pt x="9297468" y="207714"/>
                  <a:pt x="9297166" y="216558"/>
                </a:cubicBezTo>
                <a:cubicBezTo>
                  <a:pt x="9269057" y="220999"/>
                  <a:pt x="9139630" y="221783"/>
                  <a:pt x="9123859" y="237356"/>
                </a:cubicBezTo>
                <a:cubicBezTo>
                  <a:pt x="9068176" y="249209"/>
                  <a:pt x="8975349" y="235349"/>
                  <a:pt x="8950741" y="238020"/>
                </a:cubicBezTo>
                <a:cubicBezTo>
                  <a:pt x="8916265" y="215428"/>
                  <a:pt x="8822808" y="292026"/>
                  <a:pt x="8718236" y="303148"/>
                </a:cubicBezTo>
                <a:cubicBezTo>
                  <a:pt x="8703111" y="302060"/>
                  <a:pt x="8695551" y="302792"/>
                  <a:pt x="8694011" y="308812"/>
                </a:cubicBezTo>
                <a:cubicBezTo>
                  <a:pt x="8661810" y="312764"/>
                  <a:pt x="8637956" y="329628"/>
                  <a:pt x="8611976" y="324819"/>
                </a:cubicBezTo>
                <a:cubicBezTo>
                  <a:pt x="8621849" y="336388"/>
                  <a:pt x="8562809" y="325917"/>
                  <a:pt x="8562074" y="337971"/>
                </a:cubicBezTo>
                <a:cubicBezTo>
                  <a:pt x="8543699" y="343978"/>
                  <a:pt x="8511321" y="356396"/>
                  <a:pt x="8501724" y="360865"/>
                </a:cubicBezTo>
                <a:lnTo>
                  <a:pt x="8504489" y="364790"/>
                </a:lnTo>
                <a:lnTo>
                  <a:pt x="8492774" y="366181"/>
                </a:lnTo>
                <a:lnTo>
                  <a:pt x="8466405" y="368724"/>
                </a:lnTo>
                <a:cubicBezTo>
                  <a:pt x="8455454" y="372229"/>
                  <a:pt x="8440175" y="385805"/>
                  <a:pt x="8427069" y="387211"/>
                </a:cubicBezTo>
                <a:cubicBezTo>
                  <a:pt x="8400442" y="392215"/>
                  <a:pt x="8397079" y="382989"/>
                  <a:pt x="8387766" y="377161"/>
                </a:cubicBezTo>
                <a:cubicBezTo>
                  <a:pt x="8369233" y="378548"/>
                  <a:pt x="8334756" y="390869"/>
                  <a:pt x="8315874" y="395527"/>
                </a:cubicBezTo>
                <a:cubicBezTo>
                  <a:pt x="8306664" y="400500"/>
                  <a:pt x="8272845" y="393679"/>
                  <a:pt x="8274474" y="405112"/>
                </a:cubicBezTo>
                <a:cubicBezTo>
                  <a:pt x="8255483" y="406194"/>
                  <a:pt x="8244963" y="408376"/>
                  <a:pt x="8234664" y="410219"/>
                </a:cubicBezTo>
                <a:lnTo>
                  <a:pt x="8211268" y="416791"/>
                </a:lnTo>
                <a:cubicBezTo>
                  <a:pt x="8204720" y="419941"/>
                  <a:pt x="8197411" y="422004"/>
                  <a:pt x="8188615" y="421755"/>
                </a:cubicBezTo>
                <a:lnTo>
                  <a:pt x="8179981" y="420402"/>
                </a:lnTo>
                <a:lnTo>
                  <a:pt x="8179307" y="422516"/>
                </a:lnTo>
                <a:cubicBezTo>
                  <a:pt x="8179027" y="425797"/>
                  <a:pt x="8175790" y="448341"/>
                  <a:pt x="8147929" y="450302"/>
                </a:cubicBezTo>
                <a:cubicBezTo>
                  <a:pt x="8130300" y="457967"/>
                  <a:pt x="8114933" y="461015"/>
                  <a:pt x="8089136" y="465283"/>
                </a:cubicBezTo>
                <a:cubicBezTo>
                  <a:pt x="8072810" y="465920"/>
                  <a:pt x="8069376" y="451569"/>
                  <a:pt x="8049973" y="454121"/>
                </a:cubicBezTo>
                <a:cubicBezTo>
                  <a:pt x="7974508" y="471465"/>
                  <a:pt x="8006050" y="447139"/>
                  <a:pt x="7965913" y="464415"/>
                </a:cubicBezTo>
                <a:cubicBezTo>
                  <a:pt x="7958234" y="466025"/>
                  <a:pt x="7951405" y="465800"/>
                  <a:pt x="7945093" y="464798"/>
                </a:cubicBezTo>
                <a:lnTo>
                  <a:pt x="7935335" y="462442"/>
                </a:lnTo>
                <a:lnTo>
                  <a:pt x="7904779" y="471429"/>
                </a:lnTo>
                <a:cubicBezTo>
                  <a:pt x="7889387" y="474999"/>
                  <a:pt x="7872867" y="477951"/>
                  <a:pt x="7855604" y="480199"/>
                </a:cubicBezTo>
                <a:cubicBezTo>
                  <a:pt x="7850005" y="476378"/>
                  <a:pt x="7838628" y="483595"/>
                  <a:pt x="7832630" y="485371"/>
                </a:cubicBezTo>
                <a:cubicBezTo>
                  <a:pt x="7831473" y="482645"/>
                  <a:pt x="7816623" y="482661"/>
                  <a:pt x="7812438" y="485391"/>
                </a:cubicBezTo>
                <a:cubicBezTo>
                  <a:pt x="7709470" y="505049"/>
                  <a:pt x="7759426" y="473956"/>
                  <a:pt x="7701399" y="495197"/>
                </a:cubicBezTo>
                <a:cubicBezTo>
                  <a:pt x="7690986" y="496989"/>
                  <a:pt x="7682397" y="496365"/>
                  <a:pt x="7674778" y="494723"/>
                </a:cubicBezTo>
                <a:lnTo>
                  <a:pt x="7660445" y="490194"/>
                </a:lnTo>
                <a:lnTo>
                  <a:pt x="7651781" y="493084"/>
                </a:lnTo>
                <a:cubicBezTo>
                  <a:pt x="7616113" y="496548"/>
                  <a:pt x="7603273" y="491735"/>
                  <a:pt x="7584807" y="499490"/>
                </a:cubicBezTo>
                <a:cubicBezTo>
                  <a:pt x="7549256" y="490212"/>
                  <a:pt x="7563949" y="500167"/>
                  <a:pt x="7541324" y="504184"/>
                </a:cubicBezTo>
                <a:cubicBezTo>
                  <a:pt x="7523851" y="508307"/>
                  <a:pt x="7559546" y="509825"/>
                  <a:pt x="7541756" y="512184"/>
                </a:cubicBezTo>
                <a:cubicBezTo>
                  <a:pt x="7520963" y="510864"/>
                  <a:pt x="7525755" y="520497"/>
                  <a:pt x="7503906" y="518551"/>
                </a:cubicBezTo>
                <a:cubicBezTo>
                  <a:pt x="7505924" y="510774"/>
                  <a:pt x="7464361" y="523683"/>
                  <a:pt x="7460411" y="517415"/>
                </a:cubicBezTo>
                <a:lnTo>
                  <a:pt x="7460116" y="517548"/>
                </a:lnTo>
                <a:cubicBezTo>
                  <a:pt x="7447785" y="530928"/>
                  <a:pt x="7310141" y="550568"/>
                  <a:pt x="7297810" y="563947"/>
                </a:cubicBezTo>
                <a:cubicBezTo>
                  <a:pt x="7221791" y="605698"/>
                  <a:pt x="7039072" y="646008"/>
                  <a:pt x="6946388" y="665244"/>
                </a:cubicBezTo>
                <a:cubicBezTo>
                  <a:pt x="6853704" y="684480"/>
                  <a:pt x="6804875" y="677485"/>
                  <a:pt x="6741704" y="679365"/>
                </a:cubicBezTo>
                <a:lnTo>
                  <a:pt x="6624680" y="677674"/>
                </a:lnTo>
                <a:lnTo>
                  <a:pt x="6605700" y="683566"/>
                </a:lnTo>
                <a:cubicBezTo>
                  <a:pt x="6603309" y="685184"/>
                  <a:pt x="6599550" y="685647"/>
                  <a:pt x="6576922" y="683030"/>
                </a:cubicBezTo>
                <a:cubicBezTo>
                  <a:pt x="6527275" y="698355"/>
                  <a:pt x="6440981" y="702347"/>
                  <a:pt x="6405123" y="721946"/>
                </a:cubicBezTo>
                <a:cubicBezTo>
                  <a:pt x="6407963" y="715467"/>
                  <a:pt x="6383450" y="712913"/>
                  <a:pt x="6368938" y="717341"/>
                </a:cubicBezTo>
                <a:cubicBezTo>
                  <a:pt x="6377914" y="692119"/>
                  <a:pt x="6315316" y="744281"/>
                  <a:pt x="6295102" y="729508"/>
                </a:cubicBezTo>
                <a:cubicBezTo>
                  <a:pt x="6300358" y="744473"/>
                  <a:pt x="6240070" y="776254"/>
                  <a:pt x="6202084" y="767091"/>
                </a:cubicBezTo>
                <a:cubicBezTo>
                  <a:pt x="6152826" y="774744"/>
                  <a:pt x="6122010" y="790367"/>
                  <a:pt x="6067157" y="790339"/>
                </a:cubicBezTo>
                <a:cubicBezTo>
                  <a:pt x="6066310" y="792484"/>
                  <a:pt x="6064283" y="794403"/>
                  <a:pt x="6061443" y="796151"/>
                </a:cubicBezTo>
                <a:lnTo>
                  <a:pt x="6051406" y="800684"/>
                </a:lnTo>
                <a:lnTo>
                  <a:pt x="6049097" y="800636"/>
                </a:lnTo>
                <a:cubicBezTo>
                  <a:pt x="6040408" y="801393"/>
                  <a:pt x="6036299" y="802645"/>
                  <a:pt x="6034222" y="804110"/>
                </a:cubicBezTo>
                <a:lnTo>
                  <a:pt x="6033121" y="806078"/>
                </a:lnTo>
                <a:lnTo>
                  <a:pt x="6023593" y="808842"/>
                </a:lnTo>
                <a:lnTo>
                  <a:pt x="6006639" y="815304"/>
                </a:lnTo>
                <a:lnTo>
                  <a:pt x="6001762" y="815557"/>
                </a:lnTo>
                <a:lnTo>
                  <a:pt x="5973534" y="823815"/>
                </a:lnTo>
                <a:lnTo>
                  <a:pt x="5972336" y="823476"/>
                </a:lnTo>
                <a:cubicBezTo>
                  <a:pt x="5969004" y="822901"/>
                  <a:pt x="5965329" y="822833"/>
                  <a:pt x="5960841" y="823819"/>
                </a:cubicBezTo>
                <a:cubicBezTo>
                  <a:pt x="5955860" y="815655"/>
                  <a:pt x="5953515" y="821882"/>
                  <a:pt x="5940719" y="825514"/>
                </a:cubicBezTo>
                <a:cubicBezTo>
                  <a:pt x="5930130" y="813644"/>
                  <a:pt x="5900943" y="827979"/>
                  <a:pt x="5884298" y="823806"/>
                </a:cubicBezTo>
                <a:cubicBezTo>
                  <a:pt x="5875133" y="826741"/>
                  <a:pt x="5865250" y="829630"/>
                  <a:pt x="5854779" y="832365"/>
                </a:cubicBezTo>
                <a:lnTo>
                  <a:pt x="5848382" y="833844"/>
                </a:lnTo>
                <a:lnTo>
                  <a:pt x="5848066" y="833772"/>
                </a:lnTo>
                <a:cubicBezTo>
                  <a:pt x="5846273" y="833879"/>
                  <a:pt x="5844018" y="834284"/>
                  <a:pt x="5840944" y="835132"/>
                </a:cubicBezTo>
                <a:lnTo>
                  <a:pt x="5836719" y="836539"/>
                </a:lnTo>
                <a:lnTo>
                  <a:pt x="5824311" y="839408"/>
                </a:lnTo>
                <a:lnTo>
                  <a:pt x="5818788" y="839727"/>
                </a:lnTo>
                <a:cubicBezTo>
                  <a:pt x="5797008" y="838594"/>
                  <a:pt x="5786883" y="822081"/>
                  <a:pt x="5763953" y="834282"/>
                </a:cubicBezTo>
                <a:cubicBezTo>
                  <a:pt x="5726813" y="837521"/>
                  <a:pt x="5699446" y="830949"/>
                  <a:pt x="5667748" y="840211"/>
                </a:cubicBezTo>
                <a:cubicBezTo>
                  <a:pt x="5632959" y="843205"/>
                  <a:pt x="5601436" y="842280"/>
                  <a:pt x="5573108" y="847611"/>
                </a:cubicBezTo>
                <a:cubicBezTo>
                  <a:pt x="5560030" y="845832"/>
                  <a:pt x="5549547" y="851598"/>
                  <a:pt x="5539137" y="851033"/>
                </a:cubicBezTo>
                <a:cubicBezTo>
                  <a:pt x="5528728" y="850467"/>
                  <a:pt x="5529256" y="837509"/>
                  <a:pt x="5510651" y="844215"/>
                </a:cubicBezTo>
                <a:cubicBezTo>
                  <a:pt x="5494241" y="833607"/>
                  <a:pt x="5466101" y="839171"/>
                  <a:pt x="5457331" y="839159"/>
                </a:cubicBezTo>
                <a:lnTo>
                  <a:pt x="5410613" y="834358"/>
                </a:lnTo>
                <a:lnTo>
                  <a:pt x="5370040" y="862127"/>
                </a:lnTo>
                <a:cubicBezTo>
                  <a:pt x="5357863" y="856469"/>
                  <a:pt x="5319115" y="868069"/>
                  <a:pt x="5318778" y="855310"/>
                </a:cubicBezTo>
                <a:cubicBezTo>
                  <a:pt x="5303920" y="857760"/>
                  <a:pt x="5296727" y="863736"/>
                  <a:pt x="5298645" y="855171"/>
                </a:cubicBezTo>
                <a:cubicBezTo>
                  <a:pt x="5287819" y="855897"/>
                  <a:pt x="5267444" y="857825"/>
                  <a:pt x="5253828" y="859670"/>
                </a:cubicBezTo>
                <a:lnTo>
                  <a:pt x="5216955" y="866245"/>
                </a:lnTo>
                <a:lnTo>
                  <a:pt x="5214344" y="868102"/>
                </a:lnTo>
                <a:cubicBezTo>
                  <a:pt x="5210778" y="868719"/>
                  <a:pt x="5200859" y="869042"/>
                  <a:pt x="5195561" y="869949"/>
                </a:cubicBezTo>
                <a:lnTo>
                  <a:pt x="5182555" y="873542"/>
                </a:lnTo>
                <a:cubicBezTo>
                  <a:pt x="5178496" y="875023"/>
                  <a:pt x="5175066" y="876746"/>
                  <a:pt x="5172552" y="878801"/>
                </a:cubicBezTo>
                <a:cubicBezTo>
                  <a:pt x="5121406" y="873797"/>
                  <a:pt x="5080096" y="886529"/>
                  <a:pt x="5027993" y="889666"/>
                </a:cubicBezTo>
                <a:cubicBezTo>
                  <a:pt x="4999924" y="877115"/>
                  <a:pt x="4946973" y="919452"/>
                  <a:pt x="4939844" y="934802"/>
                </a:cubicBezTo>
                <a:cubicBezTo>
                  <a:pt x="4895154" y="940701"/>
                  <a:pt x="4844006" y="928240"/>
                  <a:pt x="4792576" y="934820"/>
                </a:cubicBezTo>
                <a:lnTo>
                  <a:pt x="4602423" y="958063"/>
                </a:lnTo>
                <a:cubicBezTo>
                  <a:pt x="4488530" y="967131"/>
                  <a:pt x="4399004" y="969822"/>
                  <a:pt x="4290656" y="969152"/>
                </a:cubicBezTo>
                <a:cubicBezTo>
                  <a:pt x="4182308" y="968482"/>
                  <a:pt x="4046938" y="971167"/>
                  <a:pt x="3952334" y="954043"/>
                </a:cubicBezTo>
                <a:lnTo>
                  <a:pt x="3858560" y="948781"/>
                </a:lnTo>
                <a:lnTo>
                  <a:pt x="3846597" y="948382"/>
                </a:lnTo>
                <a:cubicBezTo>
                  <a:pt x="3807516" y="956616"/>
                  <a:pt x="3767475" y="941640"/>
                  <a:pt x="3736044" y="947759"/>
                </a:cubicBezTo>
                <a:cubicBezTo>
                  <a:pt x="3727323" y="948128"/>
                  <a:pt x="3719828" y="947771"/>
                  <a:pt x="3713136" y="946963"/>
                </a:cubicBezTo>
                <a:lnTo>
                  <a:pt x="3695939" y="943639"/>
                </a:lnTo>
                <a:lnTo>
                  <a:pt x="3694125" y="940567"/>
                </a:lnTo>
                <a:lnTo>
                  <a:pt x="3681925" y="939706"/>
                </a:lnTo>
                <a:lnTo>
                  <a:pt x="3679204" y="938926"/>
                </a:lnTo>
                <a:cubicBezTo>
                  <a:pt x="3668160" y="939028"/>
                  <a:pt x="3634193" y="940875"/>
                  <a:pt x="3615656" y="940320"/>
                </a:cubicBezTo>
                <a:cubicBezTo>
                  <a:pt x="3582626" y="936974"/>
                  <a:pt x="3593904" y="949140"/>
                  <a:pt x="3567983" y="935596"/>
                </a:cubicBezTo>
                <a:cubicBezTo>
                  <a:pt x="3504185" y="939048"/>
                  <a:pt x="3482818" y="922224"/>
                  <a:pt x="3422423" y="932129"/>
                </a:cubicBezTo>
                <a:cubicBezTo>
                  <a:pt x="3369166" y="933413"/>
                  <a:pt x="3329486" y="910108"/>
                  <a:pt x="3310925" y="911072"/>
                </a:cubicBezTo>
                <a:cubicBezTo>
                  <a:pt x="3261363" y="909787"/>
                  <a:pt x="3198415" y="933574"/>
                  <a:pt x="3139421" y="934151"/>
                </a:cubicBezTo>
                <a:cubicBezTo>
                  <a:pt x="3088799" y="931012"/>
                  <a:pt x="3038941" y="938464"/>
                  <a:pt x="2996922" y="927537"/>
                </a:cubicBezTo>
                <a:cubicBezTo>
                  <a:pt x="2992673" y="929234"/>
                  <a:pt x="2987900" y="930498"/>
                  <a:pt x="2982785" y="931453"/>
                </a:cubicBezTo>
                <a:lnTo>
                  <a:pt x="2967478" y="933397"/>
                </a:lnTo>
                <a:lnTo>
                  <a:pt x="2948552" y="932961"/>
                </a:lnTo>
                <a:lnTo>
                  <a:pt x="2944404" y="934452"/>
                </a:lnTo>
                <a:lnTo>
                  <a:pt x="2908608" y="937205"/>
                </a:lnTo>
                <a:lnTo>
                  <a:pt x="2904443" y="936455"/>
                </a:lnTo>
                <a:lnTo>
                  <a:pt x="2868935" y="938022"/>
                </a:lnTo>
                <a:lnTo>
                  <a:pt x="2868586" y="937487"/>
                </a:lnTo>
                <a:cubicBezTo>
                  <a:pt x="2866994" y="936327"/>
                  <a:pt x="2864292" y="935538"/>
                  <a:pt x="2859191" y="935503"/>
                </a:cubicBezTo>
                <a:cubicBezTo>
                  <a:pt x="2869075" y="927418"/>
                  <a:pt x="2856828" y="932364"/>
                  <a:pt x="2840915" y="932977"/>
                </a:cubicBezTo>
                <a:lnTo>
                  <a:pt x="2763509" y="921850"/>
                </a:lnTo>
                <a:lnTo>
                  <a:pt x="2756121" y="921864"/>
                </a:lnTo>
                <a:cubicBezTo>
                  <a:pt x="2756081" y="921822"/>
                  <a:pt x="2756039" y="921781"/>
                  <a:pt x="2755998" y="921739"/>
                </a:cubicBezTo>
                <a:cubicBezTo>
                  <a:pt x="2754445" y="921476"/>
                  <a:pt x="2752036" y="921380"/>
                  <a:pt x="2748255" y="921505"/>
                </a:cubicBezTo>
                <a:lnTo>
                  <a:pt x="2694601" y="915575"/>
                </a:lnTo>
                <a:cubicBezTo>
                  <a:pt x="2671223" y="919874"/>
                  <a:pt x="2666972" y="913376"/>
                  <a:pt x="2635357" y="910976"/>
                </a:cubicBezTo>
                <a:cubicBezTo>
                  <a:pt x="2621906" y="915051"/>
                  <a:pt x="2611315" y="913542"/>
                  <a:pt x="2601047" y="910263"/>
                </a:cubicBezTo>
                <a:cubicBezTo>
                  <a:pt x="2570084" y="912074"/>
                  <a:pt x="2542135" y="907435"/>
                  <a:pt x="2507482" y="906211"/>
                </a:cubicBezTo>
                <a:cubicBezTo>
                  <a:pt x="2469706" y="911437"/>
                  <a:pt x="2450920" y="901812"/>
                  <a:pt x="2413884" y="900545"/>
                </a:cubicBezTo>
                <a:cubicBezTo>
                  <a:pt x="2381338" y="909664"/>
                  <a:pt x="2387753" y="892438"/>
                  <a:pt x="2368912" y="888755"/>
                </a:cubicBezTo>
                <a:lnTo>
                  <a:pt x="2349490" y="889719"/>
                </a:lnTo>
                <a:lnTo>
                  <a:pt x="2344290" y="890584"/>
                </a:lnTo>
                <a:cubicBezTo>
                  <a:pt x="2340673" y="891041"/>
                  <a:pt x="2338228" y="891167"/>
                  <a:pt x="2336488" y="891058"/>
                </a:cubicBezTo>
                <a:lnTo>
                  <a:pt x="2329015" y="891627"/>
                </a:lnTo>
                <a:cubicBezTo>
                  <a:pt x="2316843" y="893039"/>
                  <a:pt x="2305064" y="894669"/>
                  <a:pt x="2293898" y="896431"/>
                </a:cubicBezTo>
                <a:cubicBezTo>
                  <a:pt x="2282637" y="890404"/>
                  <a:pt x="2242346" y="900851"/>
                  <a:pt x="2243927" y="888076"/>
                </a:cubicBezTo>
                <a:cubicBezTo>
                  <a:pt x="2228778" y="890081"/>
                  <a:pt x="2220725" y="895845"/>
                  <a:pt x="2223920" y="887331"/>
                </a:cubicBezTo>
                <a:cubicBezTo>
                  <a:pt x="2218877" y="887756"/>
                  <a:pt x="2215583" y="887254"/>
                  <a:pt x="2213081" y="886302"/>
                </a:cubicBezTo>
                <a:lnTo>
                  <a:pt x="2212307" y="885829"/>
                </a:lnTo>
                <a:lnTo>
                  <a:pt x="2152321" y="894418"/>
                </a:lnTo>
                <a:lnTo>
                  <a:pt x="2140985" y="895968"/>
                </a:lnTo>
                <a:lnTo>
                  <a:pt x="2121210" y="899354"/>
                </a:lnTo>
                <a:lnTo>
                  <a:pt x="2119146" y="899033"/>
                </a:lnTo>
                <a:lnTo>
                  <a:pt x="2105666" y="902240"/>
                </a:lnTo>
                <a:cubicBezTo>
                  <a:pt x="2101407" y="903601"/>
                  <a:pt x="2097735" y="905221"/>
                  <a:pt x="2094924" y="907203"/>
                </a:cubicBezTo>
                <a:cubicBezTo>
                  <a:pt x="2044793" y="900664"/>
                  <a:pt x="2001785" y="912168"/>
                  <a:pt x="1949478" y="913748"/>
                </a:cubicBezTo>
                <a:cubicBezTo>
                  <a:pt x="1891937" y="919585"/>
                  <a:pt x="1810334" y="935486"/>
                  <a:pt x="1749684" y="942223"/>
                </a:cubicBezTo>
                <a:lnTo>
                  <a:pt x="1585576" y="954170"/>
                </a:lnTo>
                <a:cubicBezTo>
                  <a:pt x="1549165" y="943719"/>
                  <a:pt x="1511425" y="950847"/>
                  <a:pt x="1476250" y="950653"/>
                </a:cubicBezTo>
                <a:cubicBezTo>
                  <a:pt x="1488515" y="961596"/>
                  <a:pt x="1432660" y="946795"/>
                  <a:pt x="1433927" y="959926"/>
                </a:cubicBezTo>
                <a:cubicBezTo>
                  <a:pt x="1427485" y="959475"/>
                  <a:pt x="1421205" y="958623"/>
                  <a:pt x="1414893" y="957671"/>
                </a:cubicBezTo>
                <a:lnTo>
                  <a:pt x="1411585" y="957179"/>
                </a:lnTo>
                <a:lnTo>
                  <a:pt x="1398896" y="957460"/>
                </a:lnTo>
                <a:lnTo>
                  <a:pt x="1394632" y="954725"/>
                </a:lnTo>
                <a:lnTo>
                  <a:pt x="1375043" y="953132"/>
                </a:lnTo>
                <a:cubicBezTo>
                  <a:pt x="1367813" y="952970"/>
                  <a:pt x="1360155" y="953305"/>
                  <a:pt x="1351876" y="954436"/>
                </a:cubicBezTo>
                <a:cubicBezTo>
                  <a:pt x="1325912" y="963028"/>
                  <a:pt x="1274459" y="952492"/>
                  <a:pt x="1242676" y="963767"/>
                </a:cubicBezTo>
                <a:cubicBezTo>
                  <a:pt x="1230276" y="966918"/>
                  <a:pt x="1216715" y="977098"/>
                  <a:pt x="1205993" y="974080"/>
                </a:cubicBezTo>
                <a:cubicBezTo>
                  <a:pt x="1174251" y="974112"/>
                  <a:pt x="1086982" y="964420"/>
                  <a:pt x="1052221" y="963954"/>
                </a:cubicBezTo>
                <a:cubicBezTo>
                  <a:pt x="1038515" y="970622"/>
                  <a:pt x="1009522" y="962342"/>
                  <a:pt x="968270" y="964761"/>
                </a:cubicBezTo>
                <a:cubicBezTo>
                  <a:pt x="943437" y="973698"/>
                  <a:pt x="900136" y="991017"/>
                  <a:pt x="874493" y="998122"/>
                </a:cubicBezTo>
                <a:cubicBezTo>
                  <a:pt x="848849" y="1005226"/>
                  <a:pt x="853424" y="1009427"/>
                  <a:pt x="814411" y="1007391"/>
                </a:cubicBezTo>
                <a:cubicBezTo>
                  <a:pt x="765926" y="1022821"/>
                  <a:pt x="732885" y="1009859"/>
                  <a:pt x="688604" y="1015631"/>
                </a:cubicBezTo>
                <a:cubicBezTo>
                  <a:pt x="638045" y="1020877"/>
                  <a:pt x="677999" y="1011556"/>
                  <a:pt x="618171" y="1027260"/>
                </a:cubicBezTo>
                <a:cubicBezTo>
                  <a:pt x="609680" y="1023165"/>
                  <a:pt x="583253" y="1020277"/>
                  <a:pt x="570379" y="1023487"/>
                </a:cubicBezTo>
                <a:cubicBezTo>
                  <a:pt x="543992" y="1022523"/>
                  <a:pt x="505183" y="1001686"/>
                  <a:pt x="482519" y="1002108"/>
                </a:cubicBezTo>
                <a:cubicBezTo>
                  <a:pt x="464011" y="1002285"/>
                  <a:pt x="495211" y="1007995"/>
                  <a:pt x="475319" y="1009922"/>
                </a:cubicBezTo>
                <a:cubicBezTo>
                  <a:pt x="450818" y="1011135"/>
                  <a:pt x="454804" y="1022539"/>
                  <a:pt x="431104" y="1009317"/>
                </a:cubicBezTo>
                <a:cubicBezTo>
                  <a:pt x="406857" y="1014651"/>
                  <a:pt x="399686" y="1008456"/>
                  <a:pt x="363782" y="1007585"/>
                </a:cubicBezTo>
                <a:cubicBezTo>
                  <a:pt x="350440" y="1012231"/>
                  <a:pt x="338145" y="1011245"/>
                  <a:pt x="325533" y="1008502"/>
                </a:cubicBezTo>
                <a:cubicBezTo>
                  <a:pt x="291944" y="1011745"/>
                  <a:pt x="259251" y="1008497"/>
                  <a:pt x="220429" y="1008927"/>
                </a:cubicBezTo>
                <a:cubicBezTo>
                  <a:pt x="180594" y="1015852"/>
                  <a:pt x="156150" y="1007265"/>
                  <a:pt x="114676" y="1007765"/>
                </a:cubicBezTo>
                <a:cubicBezTo>
                  <a:pt x="85718" y="1006195"/>
                  <a:pt x="43316" y="1001491"/>
                  <a:pt x="13470" y="998544"/>
                </a:cubicBezTo>
                <a:lnTo>
                  <a:pt x="0" y="997355"/>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134115225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E238F53A-F025-817B-FA0F-365E8138E5EB}"/>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Emergency Purchases	</a:t>
            </a:r>
          </a:p>
        </p:txBody>
      </p:sp>
      <p:sp>
        <p:nvSpPr>
          <p:cNvPr id="3" name="Content Placeholder 2">
            <a:extLst>
              <a:ext uri="{FF2B5EF4-FFF2-40B4-BE49-F238E27FC236}">
                <a16:creationId xmlns:a16="http://schemas.microsoft.com/office/drawing/2014/main" id="{297B3A95-DE13-E020-63C8-73E85502A291}"/>
              </a:ext>
            </a:extLst>
          </p:cNvPr>
          <p:cNvSpPr>
            <a:spLocks noGrp="1"/>
          </p:cNvSpPr>
          <p:nvPr>
            <p:ph idx="1"/>
          </p:nvPr>
        </p:nvSpPr>
        <p:spPr>
          <a:xfrm>
            <a:off x="1137036" y="2286000"/>
            <a:ext cx="9096977" cy="3830923"/>
          </a:xfrm>
        </p:spPr>
        <p:txBody>
          <a:bodyPr anchor="ctr">
            <a:normAutofit/>
          </a:bodyPr>
          <a:lstStyle/>
          <a:p>
            <a:r>
              <a:rPr lang="en-US" sz="2000" dirty="0">
                <a:solidFill>
                  <a:schemeClr val="tx1">
                    <a:lumMod val="85000"/>
                    <a:lumOff val="15000"/>
                  </a:schemeClr>
                </a:solidFill>
                <a:latin typeface="Calisto MT" panose="02040603050505030304" pitchFamily="18" charset="0"/>
              </a:rPr>
              <a:t>In accordance with Louisiana Procurement Code R.S. 39:1598 </a:t>
            </a:r>
          </a:p>
          <a:p>
            <a:pPr lvl="1"/>
            <a:r>
              <a:rPr lang="en-US" sz="2000" dirty="0">
                <a:solidFill>
                  <a:schemeClr val="tx1">
                    <a:lumMod val="85000"/>
                    <a:lumOff val="15000"/>
                  </a:schemeClr>
                </a:solidFill>
                <a:latin typeface="Calisto MT" panose="02040603050505030304" pitchFamily="18" charset="0"/>
              </a:rPr>
              <a:t>an emergency condition is defined as: “A situation which creates a threat to public health, welfare, safety, or property, such as may arise by reason of floods, epidemics, riots, equipment failures, or such other reasons as may be proclaimed by the chief procurement officer.” </a:t>
            </a:r>
          </a:p>
          <a:p>
            <a:pPr lvl="1"/>
            <a:r>
              <a:rPr lang="en-US" sz="2000" dirty="0">
                <a:solidFill>
                  <a:schemeClr val="tx1">
                    <a:lumMod val="85000"/>
                    <a:lumOff val="15000"/>
                  </a:schemeClr>
                </a:solidFill>
                <a:latin typeface="Calisto MT" panose="02040603050505030304" pitchFamily="18" charset="0"/>
              </a:rPr>
              <a:t>Note: Poor planning does not constitute an emergency condition. </a:t>
            </a:r>
          </a:p>
          <a:p>
            <a:r>
              <a:rPr lang="en-US" sz="2000" dirty="0">
                <a:solidFill>
                  <a:schemeClr val="tx1">
                    <a:lumMod val="85000"/>
                    <a:lumOff val="15000"/>
                  </a:schemeClr>
                </a:solidFill>
                <a:latin typeface="Calisto MT" panose="02040603050505030304" pitchFamily="18" charset="0"/>
              </a:rPr>
              <a:t>PO Type: EP – Emergency Purchase </a:t>
            </a:r>
          </a:p>
          <a:p>
            <a:r>
              <a:rPr lang="en-US" sz="2000" dirty="0">
                <a:solidFill>
                  <a:schemeClr val="tx1">
                    <a:lumMod val="85000"/>
                    <a:lumOff val="15000"/>
                  </a:schemeClr>
                </a:solidFill>
                <a:latin typeface="Calisto MT" panose="02040603050505030304" pitchFamily="18" charset="0"/>
              </a:rPr>
              <a:t>Purchase Order is issued to vendor</a:t>
            </a:r>
          </a:p>
          <a:p>
            <a:endParaRPr lang="en-US" sz="2000" dirty="0">
              <a:solidFill>
                <a:schemeClr val="tx1">
                  <a:lumMod val="85000"/>
                  <a:lumOff val="15000"/>
                </a:schemeClr>
              </a:solidFill>
              <a:latin typeface="Calisto MT" panose="02040603050505030304" pitchFamily="18" charset="0"/>
            </a:endParaRPr>
          </a:p>
        </p:txBody>
      </p:sp>
    </p:spTree>
    <p:extLst>
      <p:ext uri="{BB962C8B-B14F-4D97-AF65-F5344CB8AC3E}">
        <p14:creationId xmlns:p14="http://schemas.microsoft.com/office/powerpoint/2010/main" val="51555657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0E3596DD-156A-473E-9BB3-C6A29F7574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2C46C4D6-C474-4E92-B52E-944C1118F7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5962785" cy="6858000"/>
          </a:xfrm>
          <a:custGeom>
            <a:avLst/>
            <a:gdLst>
              <a:gd name="connsiteX0" fmla="*/ 1044839 w 5962785"/>
              <a:gd name="connsiteY0" fmla="*/ 0 h 6858000"/>
              <a:gd name="connsiteX1" fmla="*/ 5962785 w 5962785"/>
              <a:gd name="connsiteY1" fmla="*/ 0 h 6858000"/>
              <a:gd name="connsiteX2" fmla="*/ 5962785 w 5962785"/>
              <a:gd name="connsiteY2" fmla="*/ 6858000 h 6858000"/>
              <a:gd name="connsiteX3" fmla="*/ 1469886 w 5962785"/>
              <a:gd name="connsiteY3" fmla="*/ 6858000 h 6858000"/>
              <a:gd name="connsiteX4" fmla="*/ 1416006 w 5962785"/>
              <a:gd name="connsiteY4" fmla="*/ 6823984 h 6858000"/>
              <a:gd name="connsiteX5" fmla="*/ 1232473 w 5962785"/>
              <a:gd name="connsiteY5" fmla="*/ 6733873 h 6858000"/>
              <a:gd name="connsiteX6" fmla="*/ 1075471 w 5962785"/>
              <a:gd name="connsiteY6" fmla="*/ 6503186 h 6858000"/>
              <a:gd name="connsiteX7" fmla="*/ 1020229 w 5962785"/>
              <a:gd name="connsiteY7" fmla="*/ 6438306 h 6858000"/>
              <a:gd name="connsiteX8" fmla="*/ 883579 w 5962785"/>
              <a:gd name="connsiteY8" fmla="*/ 6351798 h 6858000"/>
              <a:gd name="connsiteX9" fmla="*/ 645167 w 5962785"/>
              <a:gd name="connsiteY9" fmla="*/ 6167969 h 6858000"/>
              <a:gd name="connsiteX10" fmla="*/ 732391 w 5962785"/>
              <a:gd name="connsiteY10" fmla="*/ 6124716 h 6858000"/>
              <a:gd name="connsiteX11" fmla="*/ 985339 w 5962785"/>
              <a:gd name="connsiteY11" fmla="*/ 6236455 h 6858000"/>
              <a:gd name="connsiteX12" fmla="*/ 1168509 w 5962785"/>
              <a:gd name="connsiteY12" fmla="*/ 6265291 h 6858000"/>
              <a:gd name="connsiteX13" fmla="*/ 909746 w 5962785"/>
              <a:gd name="connsiteY13" fmla="*/ 6070649 h 6858000"/>
              <a:gd name="connsiteX14" fmla="*/ 659704 w 5962785"/>
              <a:gd name="connsiteY14" fmla="*/ 5818335 h 6858000"/>
              <a:gd name="connsiteX15" fmla="*/ 851597 w 5962785"/>
              <a:gd name="connsiteY15" fmla="*/ 5865193 h 6858000"/>
              <a:gd name="connsiteX16" fmla="*/ 860319 w 5962785"/>
              <a:gd name="connsiteY16" fmla="*/ 5832753 h 6858000"/>
              <a:gd name="connsiteX17" fmla="*/ 691686 w 5962785"/>
              <a:gd name="connsiteY17" fmla="*/ 5533581 h 6858000"/>
              <a:gd name="connsiteX18" fmla="*/ 610278 w 5962785"/>
              <a:gd name="connsiteY18" fmla="*/ 5411029 h 6858000"/>
              <a:gd name="connsiteX19" fmla="*/ 238123 w 5962785"/>
              <a:gd name="connsiteY19" fmla="*/ 5046976 h 6858000"/>
              <a:gd name="connsiteX20" fmla="*/ 592833 w 5962785"/>
              <a:gd name="connsiteY20" fmla="*/ 5209177 h 6858000"/>
              <a:gd name="connsiteX21" fmla="*/ 226494 w 5962785"/>
              <a:gd name="connsiteY21" fmla="*/ 4855939 h 6858000"/>
              <a:gd name="connsiteX22" fmla="*/ 49139 w 5962785"/>
              <a:gd name="connsiteY22" fmla="*/ 4726177 h 6858000"/>
              <a:gd name="connsiteX23" fmla="*/ 5527 w 5962785"/>
              <a:gd name="connsiteY23" fmla="*/ 4650483 h 6858000"/>
              <a:gd name="connsiteX24" fmla="*/ 84029 w 5962785"/>
              <a:gd name="connsiteY24" fmla="*/ 4632460 h 6858000"/>
              <a:gd name="connsiteX25" fmla="*/ 325347 w 5962785"/>
              <a:gd name="connsiteY25" fmla="*/ 4661296 h 6858000"/>
              <a:gd name="connsiteX26" fmla="*/ 25879 w 5962785"/>
              <a:gd name="connsiteY26" fmla="*/ 4423401 h 6858000"/>
              <a:gd name="connsiteX27" fmla="*/ 249753 w 5962785"/>
              <a:gd name="connsiteY27" fmla="*/ 4459446 h 6858000"/>
              <a:gd name="connsiteX28" fmla="*/ 313718 w 5962785"/>
              <a:gd name="connsiteY28" fmla="*/ 4365729 h 6858000"/>
              <a:gd name="connsiteX29" fmla="*/ 418386 w 5962785"/>
              <a:gd name="connsiteY29" fmla="*/ 4214341 h 6858000"/>
              <a:gd name="connsiteX30" fmla="*/ 491072 w 5962785"/>
              <a:gd name="connsiteY30" fmla="*/ 4131438 h 6858000"/>
              <a:gd name="connsiteX31" fmla="*/ 520147 w 5962785"/>
              <a:gd name="connsiteY31" fmla="*/ 3864706 h 6858000"/>
              <a:gd name="connsiteX32" fmla="*/ 459090 w 5962785"/>
              <a:gd name="connsiteY32" fmla="*/ 3572743 h 6858000"/>
              <a:gd name="connsiteX33" fmla="*/ 290458 w 5962785"/>
              <a:gd name="connsiteY33" fmla="*/ 3424959 h 6858000"/>
              <a:gd name="connsiteX34" fmla="*/ 339884 w 5962785"/>
              <a:gd name="connsiteY34" fmla="*/ 3259153 h 6858000"/>
              <a:gd name="connsiteX35" fmla="*/ 697501 w 5962785"/>
              <a:gd name="connsiteY35" fmla="*/ 3360078 h 6858000"/>
              <a:gd name="connsiteX36" fmla="*/ 165437 w 5962785"/>
              <a:gd name="connsiteY36" fmla="*/ 2967190 h 6858000"/>
              <a:gd name="connsiteX37" fmla="*/ 255568 w 5962785"/>
              <a:gd name="connsiteY37" fmla="*/ 2949167 h 6858000"/>
              <a:gd name="connsiteX38" fmla="*/ 578296 w 5962785"/>
              <a:gd name="connsiteY38" fmla="*/ 2725691 h 6858000"/>
              <a:gd name="connsiteX39" fmla="*/ 595740 w 5962785"/>
              <a:gd name="connsiteY39" fmla="*/ 2714876 h 6858000"/>
              <a:gd name="connsiteX40" fmla="*/ 650982 w 5962785"/>
              <a:gd name="connsiteY40" fmla="*/ 2574301 h 6858000"/>
              <a:gd name="connsiteX41" fmla="*/ 825429 w 5962785"/>
              <a:gd name="connsiteY41" fmla="*/ 2552674 h 6858000"/>
              <a:gd name="connsiteX42" fmla="*/ 970802 w 5962785"/>
              <a:gd name="connsiteY42" fmla="*/ 2585115 h 6858000"/>
              <a:gd name="connsiteX43" fmla="*/ 1127805 w 5962785"/>
              <a:gd name="connsiteY43" fmla="*/ 2545465 h 6858000"/>
              <a:gd name="connsiteX44" fmla="*/ 1267362 w 5962785"/>
              <a:gd name="connsiteY44" fmla="*/ 2563488 h 6858000"/>
              <a:gd name="connsiteX45" fmla="*/ 1386568 w 5962785"/>
              <a:gd name="connsiteY45" fmla="*/ 2538257 h 6858000"/>
              <a:gd name="connsiteX46" fmla="*/ 1270270 w 5962785"/>
              <a:gd name="connsiteY46" fmla="*/ 2419309 h 6858000"/>
              <a:gd name="connsiteX47" fmla="*/ 1107453 w 5962785"/>
              <a:gd name="connsiteY47" fmla="*/ 2419309 h 6858000"/>
              <a:gd name="connsiteX48" fmla="*/ 991154 w 5962785"/>
              <a:gd name="connsiteY48" fmla="*/ 2343615 h 6858000"/>
              <a:gd name="connsiteX49" fmla="*/ 880671 w 5962785"/>
              <a:gd name="connsiteY49" fmla="*/ 2206645 h 6858000"/>
              <a:gd name="connsiteX50" fmla="*/ 491072 w 5962785"/>
              <a:gd name="connsiteY50" fmla="*/ 1986771 h 6858000"/>
              <a:gd name="connsiteX51" fmla="*/ 421293 w 5962785"/>
              <a:gd name="connsiteY51" fmla="*/ 1903868 h 6858000"/>
              <a:gd name="connsiteX52" fmla="*/ 1531941 w 5962785"/>
              <a:gd name="connsiteY52" fmla="*/ 2224667 h 6858000"/>
              <a:gd name="connsiteX53" fmla="*/ 1188861 w 5962785"/>
              <a:gd name="connsiteY53" fmla="*/ 2091301 h 6858000"/>
              <a:gd name="connsiteX54" fmla="*/ 1421458 w 5962785"/>
              <a:gd name="connsiteY54" fmla="*/ 2116532 h 6858000"/>
              <a:gd name="connsiteX55" fmla="*/ 1549386 w 5962785"/>
              <a:gd name="connsiteY55" fmla="*/ 2026420 h 6858000"/>
              <a:gd name="connsiteX56" fmla="*/ 1549386 w 5962785"/>
              <a:gd name="connsiteY56" fmla="*/ 1997584 h 6858000"/>
              <a:gd name="connsiteX57" fmla="*/ 1453440 w 5962785"/>
              <a:gd name="connsiteY57" fmla="*/ 1914682 h 6858000"/>
              <a:gd name="connsiteX58" fmla="*/ 1398198 w 5962785"/>
              <a:gd name="connsiteY58" fmla="*/ 1860614 h 6858000"/>
              <a:gd name="connsiteX59" fmla="*/ 1247011 w 5962785"/>
              <a:gd name="connsiteY59" fmla="*/ 1665972 h 6858000"/>
              <a:gd name="connsiteX60" fmla="*/ 1354586 w 5962785"/>
              <a:gd name="connsiteY60" fmla="*/ 1644345 h 6858000"/>
              <a:gd name="connsiteX61" fmla="*/ 1395290 w 5962785"/>
              <a:gd name="connsiteY61" fmla="*/ 1604696 h 6858000"/>
              <a:gd name="connsiteX62" fmla="*/ 1366216 w 5962785"/>
              <a:gd name="connsiteY62" fmla="*/ 1547025 h 6858000"/>
              <a:gd name="connsiteX63" fmla="*/ 1031858 w 5962785"/>
              <a:gd name="connsiteY63" fmla="*/ 1370405 h 6858000"/>
              <a:gd name="connsiteX64" fmla="*/ 1005692 w 5962785"/>
              <a:gd name="connsiteY64" fmla="*/ 1233435 h 6858000"/>
              <a:gd name="connsiteX65" fmla="*/ 1069655 w 5962785"/>
              <a:gd name="connsiteY65" fmla="*/ 1211808 h 6858000"/>
              <a:gd name="connsiteX66" fmla="*/ 1142342 w 5962785"/>
              <a:gd name="connsiteY66" fmla="*/ 1222621 h 6858000"/>
              <a:gd name="connsiteX67" fmla="*/ 1084193 w 5962785"/>
              <a:gd name="connsiteY67" fmla="*/ 1114487 h 6858000"/>
              <a:gd name="connsiteX68" fmla="*/ 848689 w 5962785"/>
              <a:gd name="connsiteY68" fmla="*/ 1006353 h 6858000"/>
              <a:gd name="connsiteX69" fmla="*/ 805077 w 5962785"/>
              <a:gd name="connsiteY69" fmla="*/ 948681 h 6858000"/>
              <a:gd name="connsiteX70" fmla="*/ 863226 w 5962785"/>
              <a:gd name="connsiteY70" fmla="*/ 919844 h 6858000"/>
              <a:gd name="connsiteX71" fmla="*/ 906838 w 5962785"/>
              <a:gd name="connsiteY71" fmla="*/ 909031 h 6858000"/>
              <a:gd name="connsiteX72" fmla="*/ 5527 w 5962785"/>
              <a:gd name="connsiteY72" fmla="*/ 458471 h 6858000"/>
              <a:gd name="connsiteX73" fmla="*/ 209049 w 5962785"/>
              <a:gd name="connsiteY73" fmla="*/ 454867 h 6858000"/>
              <a:gd name="connsiteX74" fmla="*/ 409664 w 5962785"/>
              <a:gd name="connsiteY74" fmla="*/ 526956 h 6858000"/>
              <a:gd name="connsiteX75" fmla="*/ 621908 w 5962785"/>
              <a:gd name="connsiteY75" fmla="*/ 516143 h 6858000"/>
              <a:gd name="connsiteX76" fmla="*/ 822522 w 5962785"/>
              <a:gd name="connsiteY76" fmla="*/ 552188 h 6858000"/>
              <a:gd name="connsiteX77" fmla="*/ 996969 w 5962785"/>
              <a:gd name="connsiteY77" fmla="*/ 552188 h 6858000"/>
              <a:gd name="connsiteX78" fmla="*/ 834151 w 5962785"/>
              <a:gd name="connsiteY78" fmla="*/ 498120 h 6858000"/>
              <a:gd name="connsiteX79" fmla="*/ 773095 w 5962785"/>
              <a:gd name="connsiteY79" fmla="*/ 408008 h 6858000"/>
              <a:gd name="connsiteX80" fmla="*/ 793447 w 5962785"/>
              <a:gd name="connsiteY80" fmla="*/ 325106 h 6858000"/>
              <a:gd name="connsiteX81" fmla="*/ 860319 w 5962785"/>
              <a:gd name="connsiteY81" fmla="*/ 350336 h 6858000"/>
              <a:gd name="connsiteX82" fmla="*/ 938820 w 5962785"/>
              <a:gd name="connsiteY82" fmla="*/ 444054 h 6858000"/>
              <a:gd name="connsiteX83" fmla="*/ 956265 w 5962785"/>
              <a:gd name="connsiteY83" fmla="*/ 386381 h 6858000"/>
              <a:gd name="connsiteX84" fmla="*/ 1002784 w 5962785"/>
              <a:gd name="connsiteY84" fmla="*/ 343127 h 6858000"/>
              <a:gd name="connsiteX85" fmla="*/ 1270270 w 5962785"/>
              <a:gd name="connsiteY85" fmla="*/ 364755 h 6858000"/>
              <a:gd name="connsiteX86" fmla="*/ 1092915 w 5962785"/>
              <a:gd name="connsiteY86" fmla="*/ 180926 h 6858000"/>
              <a:gd name="connsiteX87" fmla="*/ 979525 w 5962785"/>
              <a:gd name="connsiteY87" fmla="*/ 152090 h 6858000"/>
              <a:gd name="connsiteX88" fmla="*/ 953358 w 5962785"/>
              <a:gd name="connsiteY88" fmla="*/ 76396 h 6858000"/>
              <a:gd name="connsiteX89" fmla="*/ 1005692 w 5962785"/>
              <a:gd name="connsiteY89" fmla="*/ 58373 h 6858000"/>
              <a:gd name="connsiteX90" fmla="*/ 1267362 w 5962785"/>
              <a:gd name="connsiteY90" fmla="*/ 123254 h 6858000"/>
              <a:gd name="connsiteX91" fmla="*/ 1310975 w 5962785"/>
              <a:gd name="connsiteY91" fmla="*/ 98023 h 6858000"/>
              <a:gd name="connsiteX92" fmla="*/ 1159787 w 5962785"/>
              <a:gd name="connsiteY92" fmla="*/ 4350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a:solidFill>
            <a:schemeClr val="bg2">
              <a:alpha val="50000"/>
            </a:schemeClr>
          </a:solidFill>
          <a:ln w="32707" cap="flat">
            <a:noFill/>
            <a:prstDash val="solid"/>
            <a:miter/>
          </a:ln>
        </p:spPr>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6CD1F4B5-C6C3-EA0D-F401-CB5276FBF39A}"/>
              </a:ext>
            </a:extLst>
          </p:cNvPr>
          <p:cNvSpPr>
            <a:spLocks noGrp="1"/>
          </p:cNvSpPr>
          <p:nvPr>
            <p:ph type="title"/>
          </p:nvPr>
        </p:nvSpPr>
        <p:spPr>
          <a:xfrm>
            <a:off x="838201" y="405438"/>
            <a:ext cx="5391016" cy="1368498"/>
          </a:xfrm>
        </p:spPr>
        <p:txBody>
          <a:bodyPr>
            <a:normAutofit/>
          </a:bodyPr>
          <a:lstStyle/>
          <a:p>
            <a:r>
              <a:rPr lang="en-US" dirty="0">
                <a:solidFill>
                  <a:srgbClr val="7030A0"/>
                </a:solidFill>
                <a:latin typeface="Calisto MT" panose="02040603050505030304" pitchFamily="18" charset="0"/>
              </a:rPr>
              <a:t>Emergency Purchases	</a:t>
            </a:r>
          </a:p>
        </p:txBody>
      </p:sp>
      <p:sp>
        <p:nvSpPr>
          <p:cNvPr id="9" name="Content Placeholder 8">
            <a:extLst>
              <a:ext uri="{FF2B5EF4-FFF2-40B4-BE49-F238E27FC236}">
                <a16:creationId xmlns:a16="http://schemas.microsoft.com/office/drawing/2014/main" id="{D12D19F9-4B9B-A8A5-284F-FC5DFC78D1C5}"/>
              </a:ext>
            </a:extLst>
          </p:cNvPr>
          <p:cNvSpPr>
            <a:spLocks noGrp="1"/>
          </p:cNvSpPr>
          <p:nvPr>
            <p:ph idx="1"/>
          </p:nvPr>
        </p:nvSpPr>
        <p:spPr>
          <a:xfrm>
            <a:off x="987552" y="1282300"/>
            <a:ext cx="5173015" cy="4960810"/>
          </a:xfrm>
        </p:spPr>
        <p:txBody>
          <a:bodyPr>
            <a:normAutofit lnSpcReduction="10000"/>
          </a:bodyPr>
          <a:lstStyle/>
          <a:p>
            <a:r>
              <a:rPr lang="en-US" sz="2000" dirty="0">
                <a:latin typeface="Calisto MT" panose="02040603050505030304" pitchFamily="18" charset="0"/>
              </a:rPr>
              <a:t>Procedure During Business Hours If an emergency arises during business hours: </a:t>
            </a:r>
          </a:p>
          <a:p>
            <a:pPr lvl="1"/>
            <a:r>
              <a:rPr lang="en-US" sz="1600" dirty="0">
                <a:latin typeface="Calisto MT" panose="02040603050505030304" pitchFamily="18" charset="0"/>
              </a:rPr>
              <a:t>Contact the Purchasing Section immediately for assistance. </a:t>
            </a:r>
          </a:p>
          <a:p>
            <a:pPr lvl="1"/>
            <a:r>
              <a:rPr lang="en-US" sz="1600" dirty="0">
                <a:latin typeface="Calisto MT" panose="02040603050505030304" pitchFamily="18" charset="0"/>
              </a:rPr>
              <a:t>Provide a description of the emergency and the materials or services needed. </a:t>
            </a:r>
          </a:p>
          <a:p>
            <a:pPr lvl="1"/>
            <a:r>
              <a:rPr lang="en-US" sz="1600" dirty="0">
                <a:latin typeface="Calisto MT" panose="02040603050505030304" pitchFamily="18" charset="0"/>
              </a:rPr>
              <a:t>The Director of Purchasing will determine if the request qualifies as an emergency under state procurement law. </a:t>
            </a:r>
          </a:p>
          <a:p>
            <a:r>
              <a:rPr lang="en-US" sz="2000" dirty="0">
                <a:latin typeface="Calisto MT" panose="02040603050505030304" pitchFamily="18" charset="0"/>
              </a:rPr>
              <a:t>Procedure Outside Business Hours If an emergency arises after office hours, and delays are not possible: </a:t>
            </a:r>
          </a:p>
          <a:p>
            <a:pPr lvl="1"/>
            <a:r>
              <a:rPr lang="en-US" sz="1600" dirty="0">
                <a:latin typeface="Calisto MT" panose="02040603050505030304" pitchFamily="18" charset="0"/>
              </a:rPr>
              <a:t>The Budget Unit Head or an authorized representative may proceed with the purchase using discretion. </a:t>
            </a:r>
          </a:p>
          <a:p>
            <a:pPr lvl="1"/>
            <a:r>
              <a:rPr lang="en-US" sz="1600" dirty="0">
                <a:latin typeface="Calisto MT" panose="02040603050505030304" pitchFamily="18" charset="0"/>
              </a:rPr>
              <a:t>Obtain as much competition as practical (via written quotes, phone calls, etc.). </a:t>
            </a:r>
          </a:p>
          <a:p>
            <a:pPr lvl="1"/>
            <a:r>
              <a:rPr lang="en-US" sz="1600" dirty="0">
                <a:latin typeface="Calisto MT" panose="02040603050505030304" pitchFamily="18" charset="0"/>
              </a:rPr>
              <a:t>Proceed with the necessary purchase to address the emergency.</a:t>
            </a:r>
          </a:p>
        </p:txBody>
      </p:sp>
      <p:pic>
        <p:nvPicPr>
          <p:cNvPr id="5" name="Content Placeholder 4" descr="A questionnaire with a questionnaire&#10;&#10;AI-generated content may be incorrect.">
            <a:extLst>
              <a:ext uri="{FF2B5EF4-FFF2-40B4-BE49-F238E27FC236}">
                <a16:creationId xmlns:a16="http://schemas.microsoft.com/office/drawing/2014/main" id="{3B64B5A2-1973-A1B9-A65F-1A3A5EC48117}"/>
              </a:ext>
            </a:extLst>
          </p:cNvPr>
          <p:cNvPicPr>
            <a:picLocks noChangeAspect="1"/>
          </p:cNvPicPr>
          <p:nvPr/>
        </p:nvPicPr>
        <p:blipFill>
          <a:blip r:embed="rId2"/>
          <a:stretch>
            <a:fillRect/>
          </a:stretch>
        </p:blipFill>
        <p:spPr>
          <a:xfrm>
            <a:off x="6871811" y="643234"/>
            <a:ext cx="4605897" cy="5599876"/>
          </a:xfrm>
          <a:prstGeom prst="rect">
            <a:avLst/>
          </a:prstGeom>
        </p:spPr>
      </p:pic>
    </p:spTree>
    <p:extLst>
      <p:ext uri="{BB962C8B-B14F-4D97-AF65-F5344CB8AC3E}">
        <p14:creationId xmlns:p14="http://schemas.microsoft.com/office/powerpoint/2010/main" val="64316559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3B44D137-380F-C393-B871-CCE0FA52D32A}"/>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Emergency Purchases</a:t>
            </a:r>
          </a:p>
        </p:txBody>
      </p:sp>
      <p:sp>
        <p:nvSpPr>
          <p:cNvPr id="3" name="Content Placeholder 2">
            <a:extLst>
              <a:ext uri="{FF2B5EF4-FFF2-40B4-BE49-F238E27FC236}">
                <a16:creationId xmlns:a16="http://schemas.microsoft.com/office/drawing/2014/main" id="{CF03BF70-064F-1BF8-32EF-2A1B4B3A5C7E}"/>
              </a:ext>
            </a:extLst>
          </p:cNvPr>
          <p:cNvSpPr>
            <a:spLocks noGrp="1"/>
          </p:cNvSpPr>
          <p:nvPr>
            <p:ph idx="1"/>
          </p:nvPr>
        </p:nvSpPr>
        <p:spPr>
          <a:xfrm>
            <a:off x="1234440" y="2286000"/>
            <a:ext cx="8999573" cy="3830923"/>
          </a:xfrm>
        </p:spPr>
        <p:txBody>
          <a:bodyPr anchor="ctr">
            <a:normAutofit/>
          </a:bodyPr>
          <a:lstStyle/>
          <a:p>
            <a:r>
              <a:rPr lang="en-US" sz="2000" dirty="0">
                <a:solidFill>
                  <a:schemeClr val="tx1">
                    <a:lumMod val="85000"/>
                    <a:lumOff val="15000"/>
                  </a:schemeClr>
                </a:solidFill>
                <a:latin typeface="Calisto MT" panose="02040603050505030304" pitchFamily="18" charset="0"/>
              </a:rPr>
              <a:t>After the emergency purchase is made: </a:t>
            </a:r>
          </a:p>
          <a:p>
            <a:pPr marL="914400" lvl="1" indent="-457200">
              <a:buAutoNum type="arabicPeriod"/>
            </a:pPr>
            <a:r>
              <a:rPr lang="en-US" sz="2000" dirty="0">
                <a:solidFill>
                  <a:schemeClr val="tx1">
                    <a:lumMod val="85000"/>
                    <a:lumOff val="15000"/>
                  </a:schemeClr>
                </a:solidFill>
                <a:latin typeface="Calisto MT" panose="02040603050505030304" pitchFamily="18" charset="0"/>
              </a:rPr>
              <a:t>Complete the NSU Emergency Declaration Request Form </a:t>
            </a:r>
          </a:p>
          <a:p>
            <a:pPr marL="914400" lvl="1" indent="-457200">
              <a:buAutoNum type="arabicPeriod"/>
            </a:pPr>
            <a:r>
              <a:rPr lang="en-US" sz="2000" dirty="0">
                <a:solidFill>
                  <a:schemeClr val="tx1">
                    <a:lumMod val="85000"/>
                    <a:lumOff val="15000"/>
                  </a:schemeClr>
                </a:solidFill>
                <a:latin typeface="Calisto MT" panose="02040603050505030304" pitchFamily="18" charset="0"/>
              </a:rPr>
              <a:t>Provide a written justification, signed by the Budget Unit Head or designee, explaining: </a:t>
            </a:r>
          </a:p>
          <a:p>
            <a:pPr lvl="2"/>
            <a:r>
              <a:rPr lang="en-US" dirty="0">
                <a:solidFill>
                  <a:schemeClr val="tx1">
                    <a:lumMod val="85000"/>
                    <a:lumOff val="15000"/>
                  </a:schemeClr>
                </a:solidFill>
                <a:latin typeface="Calisto MT" panose="02040603050505030304" pitchFamily="18" charset="0"/>
              </a:rPr>
              <a:t>The nature of the emergency </a:t>
            </a:r>
          </a:p>
          <a:p>
            <a:pPr lvl="2"/>
            <a:r>
              <a:rPr lang="en-US" dirty="0">
                <a:solidFill>
                  <a:schemeClr val="tx1">
                    <a:lumMod val="85000"/>
                    <a:lumOff val="15000"/>
                  </a:schemeClr>
                </a:solidFill>
                <a:latin typeface="Calisto MT" panose="02040603050505030304" pitchFamily="18" charset="0"/>
              </a:rPr>
              <a:t>The competition attempted, if any </a:t>
            </a:r>
          </a:p>
          <a:p>
            <a:pPr marL="914400" lvl="1" indent="-457200">
              <a:buAutoNum type="arabicPeriod" startAt="3"/>
            </a:pPr>
            <a:r>
              <a:rPr lang="en-US" sz="2000" dirty="0">
                <a:solidFill>
                  <a:schemeClr val="tx1">
                    <a:lumMod val="85000"/>
                    <a:lumOff val="15000"/>
                  </a:schemeClr>
                </a:solidFill>
                <a:latin typeface="Calisto MT" panose="02040603050505030304" pitchFamily="18" charset="0"/>
              </a:rPr>
              <a:t>Submit the documentation to the Purchasing Section as soon as possible.</a:t>
            </a:r>
          </a:p>
          <a:p>
            <a:r>
              <a:rPr lang="en-US" sz="2000" dirty="0">
                <a:solidFill>
                  <a:schemeClr val="tx1">
                    <a:lumMod val="85000"/>
                    <a:lumOff val="15000"/>
                  </a:schemeClr>
                </a:solidFill>
                <a:latin typeface="Calisto MT" panose="02040603050505030304" pitchFamily="18" charset="0"/>
              </a:rPr>
              <a:t>All emergency justifications are subject to final review and approval by the Director of Purchasing. </a:t>
            </a:r>
          </a:p>
        </p:txBody>
      </p:sp>
    </p:spTree>
    <p:extLst>
      <p:ext uri="{BB962C8B-B14F-4D97-AF65-F5344CB8AC3E}">
        <p14:creationId xmlns:p14="http://schemas.microsoft.com/office/powerpoint/2010/main" val="317301977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366F26C-61BF-2EA6-7FAF-CCFA396C75B0}"/>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Sole Source Purchases	</a:t>
            </a:r>
          </a:p>
        </p:txBody>
      </p:sp>
      <p:sp>
        <p:nvSpPr>
          <p:cNvPr id="3" name="Content Placeholder 2">
            <a:extLst>
              <a:ext uri="{FF2B5EF4-FFF2-40B4-BE49-F238E27FC236}">
                <a16:creationId xmlns:a16="http://schemas.microsoft.com/office/drawing/2014/main" id="{09FF59BD-4C34-CF9E-7F87-C2008B4A8EC6}"/>
              </a:ext>
            </a:extLst>
          </p:cNvPr>
          <p:cNvSpPr>
            <a:spLocks noGrp="1"/>
          </p:cNvSpPr>
          <p:nvPr>
            <p:ph idx="1"/>
          </p:nvPr>
        </p:nvSpPr>
        <p:spPr>
          <a:xfrm>
            <a:off x="1280160" y="2200059"/>
            <a:ext cx="8953853" cy="3916864"/>
          </a:xfrm>
        </p:spPr>
        <p:txBody>
          <a:bodyPr anchor="ctr">
            <a:normAutofit/>
          </a:bodyPr>
          <a:lstStyle/>
          <a:p>
            <a:r>
              <a:rPr lang="en-US" sz="2000" dirty="0">
                <a:solidFill>
                  <a:schemeClr val="tx1">
                    <a:lumMod val="85000"/>
                    <a:lumOff val="15000"/>
                  </a:schemeClr>
                </a:solidFill>
                <a:latin typeface="Calisto MT" panose="02040603050505030304" pitchFamily="18" charset="0"/>
              </a:rPr>
              <a:t>In accordance with Louisiana Procurement Code R.S. 39:1597 </a:t>
            </a:r>
          </a:p>
          <a:p>
            <a:r>
              <a:rPr lang="en-US" sz="2000" dirty="0">
                <a:solidFill>
                  <a:schemeClr val="tx1">
                    <a:lumMod val="85000"/>
                    <a:lumOff val="15000"/>
                  </a:schemeClr>
                </a:solidFill>
                <a:latin typeface="Calisto MT" panose="02040603050505030304" pitchFamily="18" charset="0"/>
              </a:rPr>
              <a:t>PO Type: SS- Sole Source</a:t>
            </a:r>
          </a:p>
          <a:p>
            <a:r>
              <a:rPr lang="en-US" sz="2000" dirty="0">
                <a:solidFill>
                  <a:schemeClr val="tx1">
                    <a:lumMod val="85000"/>
                    <a:lumOff val="15000"/>
                  </a:schemeClr>
                </a:solidFill>
                <a:latin typeface="Calisto MT" panose="02040603050505030304" pitchFamily="18" charset="0"/>
              </a:rPr>
              <a:t>Purchase Order is issued to vendor</a:t>
            </a:r>
          </a:p>
          <a:p>
            <a:r>
              <a:rPr lang="en-US" sz="2000" dirty="0">
                <a:solidFill>
                  <a:schemeClr val="tx1">
                    <a:lumMod val="85000"/>
                    <a:lumOff val="15000"/>
                  </a:schemeClr>
                </a:solidFill>
                <a:latin typeface="Calisto MT" panose="02040603050505030304" pitchFamily="18" charset="0"/>
              </a:rPr>
              <a:t>Sole source procurement is permitted without competition when, under applicable regulations, the Director of Purchasing or their designee (above the level of procurement officer) determines in writing that there is only one source for the required supply, service, or major repair item.  </a:t>
            </a:r>
          </a:p>
        </p:txBody>
      </p:sp>
    </p:spTree>
    <p:extLst>
      <p:ext uri="{BB962C8B-B14F-4D97-AF65-F5344CB8AC3E}">
        <p14:creationId xmlns:p14="http://schemas.microsoft.com/office/powerpoint/2010/main" val="346805604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A5CF486-D9E5-4A66-898A-F3D62B81B1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47" y="-5"/>
            <a:ext cx="12193149" cy="2200064"/>
          </a:xfrm>
          <a:custGeom>
            <a:avLst/>
            <a:gdLst>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50277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810326 w 12192001"/>
              <a:gd name="connsiteY23" fmla="*/ 799074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57107 w 12192001"/>
              <a:gd name="connsiteY22" fmla="*/ 792050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94224 w 12192001"/>
              <a:gd name="connsiteY27" fmla="*/ 1283683 h 2344739"/>
              <a:gd name="connsiteX28" fmla="*/ 11245526 w 12192001"/>
              <a:gd name="connsiteY28" fmla="*/ 1274060 h 2344739"/>
              <a:gd name="connsiteX29" fmla="*/ 11227161 w 12192001"/>
              <a:gd name="connsiteY29" fmla="*/ 1276236 h 2344739"/>
              <a:gd name="connsiteX30" fmla="*/ 11216939 w 12192001"/>
              <a:gd name="connsiteY30" fmla="*/ 1275961 h 2344739"/>
              <a:gd name="connsiteX31" fmla="*/ 11216036 w 12192001"/>
              <a:gd name="connsiteY31" fmla="*/ 1275018 h 2344739"/>
              <a:gd name="connsiteX32" fmla="*/ 11187737 w 12192001"/>
              <a:gd name="connsiteY32" fmla="*/ 1292383 h 2344739"/>
              <a:gd name="connsiteX33" fmla="*/ 11183353 w 12192001"/>
              <a:gd name="connsiteY33" fmla="*/ 1292525 h 2344739"/>
              <a:gd name="connsiteX34" fmla="*/ 11165706 w 12192001"/>
              <a:gd name="connsiteY34" fmla="*/ 1306612 h 2344739"/>
              <a:gd name="connsiteX35" fmla="*/ 11156163 w 12192001"/>
              <a:gd name="connsiteY35" fmla="*/ 1312414 h 2344739"/>
              <a:gd name="connsiteX36" fmla="*/ 11154348 w 12192001"/>
              <a:gd name="connsiteY36" fmla="*/ 1317097 h 2344739"/>
              <a:gd name="connsiteX37" fmla="*/ 11139813 w 12192001"/>
              <a:gd name="connsiteY37" fmla="*/ 1324115 h 2344739"/>
              <a:gd name="connsiteX38" fmla="*/ 11137813 w 12192001"/>
              <a:gd name="connsiteY38" fmla="*/ 1323772 h 2344739"/>
              <a:gd name="connsiteX39" fmla="*/ 11127060 w 12192001"/>
              <a:gd name="connsiteY39" fmla="*/ 1333832 h 2344739"/>
              <a:gd name="connsiteX40" fmla="*/ 11119543 w 12192001"/>
              <a:gd name="connsiteY40" fmla="*/ 1347424 h 2344739"/>
              <a:gd name="connsiteX41" fmla="*/ 10893535 w 12192001"/>
              <a:gd name="connsiteY41" fmla="*/ 1473399 h 2344739"/>
              <a:gd name="connsiteX42" fmla="*/ 10772152 w 12192001"/>
              <a:gd name="connsiteY42" fmla="*/ 1523191 h 2344739"/>
              <a:gd name="connsiteX43" fmla="*/ 10626520 w 12192001"/>
              <a:gd name="connsiteY43" fmla="*/ 1559229 h 2344739"/>
              <a:gd name="connsiteX44" fmla="*/ 10580747 w 12192001"/>
              <a:gd name="connsiteY44" fmla="*/ 1568689 h 2344739"/>
              <a:gd name="connsiteX45" fmla="*/ 10546642 w 12192001"/>
              <a:gd name="connsiteY45" fmla="*/ 1598423 h 2344739"/>
              <a:gd name="connsiteX46" fmla="*/ 10528495 w 12192001"/>
              <a:gd name="connsiteY46" fmla="*/ 1596907 h 2344739"/>
              <a:gd name="connsiteX47" fmla="*/ 10525298 w 12192001"/>
              <a:gd name="connsiteY47" fmla="*/ 1596411 h 2344739"/>
              <a:gd name="connsiteX48" fmla="*/ 10513981 w 12192001"/>
              <a:gd name="connsiteY48" fmla="*/ 1599537 h 2344739"/>
              <a:gd name="connsiteX49" fmla="*/ 10490587 w 12192001"/>
              <a:gd name="connsiteY49" fmla="*/ 1594156 h 2344739"/>
              <a:gd name="connsiteX50" fmla="*/ 10470270 w 12192001"/>
              <a:gd name="connsiteY50" fmla="*/ 1601693 h 2344739"/>
              <a:gd name="connsiteX51" fmla="*/ 10375894 w 12192001"/>
              <a:gd name="connsiteY51" fmla="*/ 1644598 h 2344739"/>
              <a:gd name="connsiteX52" fmla="*/ 10318190 w 12192001"/>
              <a:gd name="connsiteY52" fmla="*/ 1666221 h 2344739"/>
              <a:gd name="connsiteX53" fmla="*/ 10294319 w 12192001"/>
              <a:gd name="connsiteY53" fmla="*/ 1668079 h 2344739"/>
              <a:gd name="connsiteX54" fmla="*/ 10262295 w 12192001"/>
              <a:gd name="connsiteY54" fmla="*/ 1674948 h 2344739"/>
              <a:gd name="connsiteX55" fmla="*/ 10204270 w 12192001"/>
              <a:gd name="connsiteY55" fmla="*/ 1682149 h 2344739"/>
              <a:gd name="connsiteX56" fmla="*/ 10176611 w 12192001"/>
              <a:gd name="connsiteY56" fmla="*/ 1692943 h 2344739"/>
              <a:gd name="connsiteX57" fmla="*/ 10163922 w 12192001"/>
              <a:gd name="connsiteY57" fmla="*/ 1693739 h 2344739"/>
              <a:gd name="connsiteX58" fmla="*/ 10155160 w 12192001"/>
              <a:gd name="connsiteY58" fmla="*/ 1707487 h 2344739"/>
              <a:gd name="connsiteX59" fmla="*/ 10117119 w 12192001"/>
              <a:gd name="connsiteY59" fmla="*/ 1731142 h 2344739"/>
              <a:gd name="connsiteX60" fmla="*/ 10100445 w 12192001"/>
              <a:gd name="connsiteY60" fmla="*/ 1742432 h 2344739"/>
              <a:gd name="connsiteX61" fmla="*/ 10082169 w 12192001"/>
              <a:gd name="connsiteY61" fmla="*/ 1743296 h 2344739"/>
              <a:gd name="connsiteX62" fmla="*/ 10039240 w 12192001"/>
              <a:gd name="connsiteY62" fmla="*/ 1741632 h 2344739"/>
              <a:gd name="connsiteX63" fmla="*/ 9960019 w 12192001"/>
              <a:gd name="connsiteY63" fmla="*/ 1757147 h 2344739"/>
              <a:gd name="connsiteX64" fmla="*/ 9847792 w 12192001"/>
              <a:gd name="connsiteY64" fmla="*/ 1763915 h 2344739"/>
              <a:gd name="connsiteX65" fmla="*/ 9728309 w 12192001"/>
              <a:gd name="connsiteY65" fmla="*/ 1784122 h 2344739"/>
              <a:gd name="connsiteX66" fmla="*/ 9584507 w 12192001"/>
              <a:gd name="connsiteY66" fmla="*/ 1795542 h 2344739"/>
              <a:gd name="connsiteX67" fmla="*/ 9343052 w 12192001"/>
              <a:gd name="connsiteY67" fmla="*/ 1841244 h 2344739"/>
              <a:gd name="connsiteX68" fmla="*/ 9231370 w 12192001"/>
              <a:gd name="connsiteY68" fmla="*/ 1893149 h 2344739"/>
              <a:gd name="connsiteX69" fmla="*/ 9194810 w 12192001"/>
              <a:gd name="connsiteY69" fmla="*/ 1903228 h 2344739"/>
              <a:gd name="connsiteX70" fmla="*/ 9189246 w 12192001"/>
              <a:gd name="connsiteY70" fmla="*/ 1912467 h 2344739"/>
              <a:gd name="connsiteX71" fmla="*/ 9151232 w 12192001"/>
              <a:gd name="connsiteY71" fmla="*/ 1923669 h 2344739"/>
              <a:gd name="connsiteX72" fmla="*/ 9150210 w 12192001"/>
              <a:gd name="connsiteY72" fmla="*/ 1922604 h 2344739"/>
              <a:gd name="connsiteX73" fmla="*/ 9137318 w 12192001"/>
              <a:gd name="connsiteY73" fmla="*/ 1920435 h 2344739"/>
              <a:gd name="connsiteX74" fmla="*/ 9113812 w 12192001"/>
              <a:gd name="connsiteY74" fmla="*/ 1919069 h 2344739"/>
              <a:gd name="connsiteX75" fmla="*/ 9053453 w 12192001"/>
              <a:gd name="connsiteY75" fmla="*/ 1910755 h 2344739"/>
              <a:gd name="connsiteX76" fmla="*/ 9005486 w 12192001"/>
              <a:gd name="connsiteY76" fmla="*/ 1914040 h 2344739"/>
              <a:gd name="connsiteX77" fmla="*/ 9005201 w 12192001"/>
              <a:gd name="connsiteY77" fmla="*/ 1913800 h 2344739"/>
              <a:gd name="connsiteX78" fmla="*/ 8996232 w 12192001"/>
              <a:gd name="connsiteY78" fmla="*/ 1915011 h 2344739"/>
              <a:gd name="connsiteX79" fmla="*/ 8990394 w 12192001"/>
              <a:gd name="connsiteY79" fmla="*/ 1917072 h 2344739"/>
              <a:gd name="connsiteX80" fmla="*/ 8974337 w 12192001"/>
              <a:gd name="connsiteY80" fmla="*/ 1920298 h 2344739"/>
              <a:gd name="connsiteX81" fmla="*/ 8968011 w 12192001"/>
              <a:gd name="connsiteY81" fmla="*/ 1919598 h 2344739"/>
              <a:gd name="connsiteX82" fmla="*/ 8963048 w 12192001"/>
              <a:gd name="connsiteY82" fmla="*/ 1917373 h 2344739"/>
              <a:gd name="connsiteX83" fmla="*/ 8928988 w 12192001"/>
              <a:gd name="connsiteY83" fmla="*/ 1914185 h 2344739"/>
              <a:gd name="connsiteX84" fmla="*/ 8752444 w 12192001"/>
              <a:gd name="connsiteY84" fmla="*/ 1933417 h 2344739"/>
              <a:gd name="connsiteX85" fmla="*/ 8707847 w 12192001"/>
              <a:gd name="connsiteY85" fmla="*/ 1935518 h 2344739"/>
              <a:gd name="connsiteX86" fmla="*/ 8596071 w 12192001"/>
              <a:gd name="connsiteY86" fmla="*/ 1944090 h 2344739"/>
              <a:gd name="connsiteX87" fmla="*/ 8525230 w 12192001"/>
              <a:gd name="connsiteY87" fmla="*/ 1929248 h 2344739"/>
              <a:gd name="connsiteX88" fmla="*/ 8510983 w 12192001"/>
              <a:gd name="connsiteY88" fmla="*/ 1935163 h 2344739"/>
              <a:gd name="connsiteX89" fmla="*/ 8506167 w 12192001"/>
              <a:gd name="connsiteY89" fmla="*/ 1938164 h 2344739"/>
              <a:gd name="connsiteX90" fmla="*/ 8497968 w 12192001"/>
              <a:gd name="connsiteY90" fmla="*/ 1940902 h 2344739"/>
              <a:gd name="connsiteX91" fmla="*/ 8497594 w 12192001"/>
              <a:gd name="connsiteY91" fmla="*/ 1940723 h 2344739"/>
              <a:gd name="connsiteX92" fmla="*/ 8490249 w 12192001"/>
              <a:gd name="connsiteY92" fmla="*/ 1943773 h 2344739"/>
              <a:gd name="connsiteX93" fmla="*/ 8367182 w 12192001"/>
              <a:gd name="connsiteY93" fmla="*/ 1957815 h 2344739"/>
              <a:gd name="connsiteX94" fmla="*/ 8353799 w 12192001"/>
              <a:gd name="connsiteY94" fmla="*/ 1958009 h 2344739"/>
              <a:gd name="connsiteX95" fmla="*/ 8352373 w 12192001"/>
              <a:gd name="connsiteY95" fmla="*/ 1957169 h 2344739"/>
              <a:gd name="connsiteX96" fmla="*/ 8320104 w 12192001"/>
              <a:gd name="connsiteY96" fmla="*/ 1974587 h 2344739"/>
              <a:gd name="connsiteX97" fmla="*/ 8314433 w 12192001"/>
              <a:gd name="connsiteY97" fmla="*/ 1974913 h 2344739"/>
              <a:gd name="connsiteX98" fmla="*/ 8295174 w 12192001"/>
              <a:gd name="connsiteY98" fmla="*/ 1988808 h 2344739"/>
              <a:gd name="connsiteX99" fmla="*/ 8284276 w 12192001"/>
              <a:gd name="connsiteY99" fmla="*/ 1994631 h 2344739"/>
              <a:gd name="connsiteX100" fmla="*/ 8283150 w 12192001"/>
              <a:gd name="connsiteY100" fmla="*/ 1999074 h 2344739"/>
              <a:gd name="connsiteX101" fmla="*/ 8266076 w 12192001"/>
              <a:gd name="connsiteY101" fmla="*/ 2006249 h 2344739"/>
              <a:gd name="connsiteX102" fmla="*/ 8263377 w 12192001"/>
              <a:gd name="connsiteY102" fmla="*/ 2006019 h 2344739"/>
              <a:gd name="connsiteX103" fmla="*/ 8252033 w 12192001"/>
              <a:gd name="connsiteY103" fmla="*/ 2015862 h 2344739"/>
              <a:gd name="connsiteX104" fmla="*/ 8245834 w 12192001"/>
              <a:gd name="connsiteY104" fmla="*/ 2028854 h 2344739"/>
              <a:gd name="connsiteX105" fmla="*/ 8090272 w 12192001"/>
              <a:gd name="connsiteY105" fmla="*/ 2075015 h 2344739"/>
              <a:gd name="connsiteX106" fmla="*/ 7905407 w 12192001"/>
              <a:gd name="connsiteY106" fmla="*/ 2116988 h 2344739"/>
              <a:gd name="connsiteX107" fmla="*/ 7718745 w 12192001"/>
              <a:gd name="connsiteY107" fmla="*/ 2142703 h 2344739"/>
              <a:gd name="connsiteX108" fmla="*/ 7614347 w 12192001"/>
              <a:gd name="connsiteY108" fmla="*/ 2139232 h 2344739"/>
              <a:gd name="connsiteX109" fmla="*/ 7527543 w 12192001"/>
              <a:gd name="connsiteY109" fmla="*/ 2145060 h 2344739"/>
              <a:gd name="connsiteX110" fmla="*/ 7519571 w 12192001"/>
              <a:gd name="connsiteY110" fmla="*/ 2147613 h 2344739"/>
              <a:gd name="connsiteX111" fmla="*/ 7507411 w 12192001"/>
              <a:gd name="connsiteY111" fmla="*/ 2148948 h 2344739"/>
              <a:gd name="connsiteX112" fmla="*/ 7507040 w 12192001"/>
              <a:gd name="connsiteY112" fmla="*/ 2148621 h 2344739"/>
              <a:gd name="connsiteX113" fmla="*/ 7495795 w 12192001"/>
              <a:gd name="connsiteY113" fmla="*/ 2150573 h 2344739"/>
              <a:gd name="connsiteX114" fmla="*/ 7405391 w 12192001"/>
              <a:gd name="connsiteY114" fmla="*/ 2142468 h 2344739"/>
              <a:gd name="connsiteX115" fmla="*/ 7312180 w 12192001"/>
              <a:gd name="connsiteY115" fmla="*/ 2132873 h 2344739"/>
              <a:gd name="connsiteX116" fmla="*/ 7310853 w 12192001"/>
              <a:gd name="connsiteY116" fmla="*/ 2131431 h 2344739"/>
              <a:gd name="connsiteX117" fmla="*/ 7218559 w 12192001"/>
              <a:gd name="connsiteY117" fmla="*/ 2156680 h 2344739"/>
              <a:gd name="connsiteX118" fmla="*/ 7201101 w 12192001"/>
              <a:gd name="connsiteY118" fmla="*/ 2161230 h 2344739"/>
              <a:gd name="connsiteX119" fmla="*/ 7197004 w 12192001"/>
              <a:gd name="connsiteY119" fmla="*/ 2166588 h 2344739"/>
              <a:gd name="connsiteX120" fmla="*/ 7170808 w 12192001"/>
              <a:gd name="connsiteY120" fmla="*/ 2171236 h 2344739"/>
              <a:gd name="connsiteX121" fmla="*/ 7096988 w 12192001"/>
              <a:gd name="connsiteY121" fmla="*/ 2183464 h 2344739"/>
              <a:gd name="connsiteX122" fmla="*/ 7018496 w 12192001"/>
              <a:gd name="connsiteY122" fmla="*/ 2183090 h 2344739"/>
              <a:gd name="connsiteX123" fmla="*/ 6904146 w 12192001"/>
              <a:gd name="connsiteY123" fmla="*/ 2212596 h 2344739"/>
              <a:gd name="connsiteX124" fmla="*/ 6708222 w 12192001"/>
              <a:gd name="connsiteY124" fmla="*/ 2240551 h 2344739"/>
              <a:gd name="connsiteX125" fmla="*/ 6549454 w 12192001"/>
              <a:gd name="connsiteY125" fmla="*/ 2269327 h 2344739"/>
              <a:gd name="connsiteX126" fmla="*/ 6317560 w 12192001"/>
              <a:gd name="connsiteY126" fmla="*/ 2316127 h 2344739"/>
              <a:gd name="connsiteX127" fmla="*/ 6168674 w 12192001"/>
              <a:gd name="connsiteY127" fmla="*/ 2318214 h 2344739"/>
              <a:gd name="connsiteX128" fmla="*/ 6073848 w 12192001"/>
              <a:gd name="connsiteY128" fmla="*/ 2338676 h 2344739"/>
              <a:gd name="connsiteX129" fmla="*/ 6068529 w 12192001"/>
              <a:gd name="connsiteY129" fmla="*/ 2337139 h 2344739"/>
              <a:gd name="connsiteX130" fmla="*/ 6048638 w 12192001"/>
              <a:gd name="connsiteY130" fmla="*/ 2337822 h 2344739"/>
              <a:gd name="connsiteX131" fmla="*/ 6041285 w 12192001"/>
              <a:gd name="connsiteY131" fmla="*/ 2329473 h 2344739"/>
              <a:gd name="connsiteX132" fmla="*/ 6010090 w 12192001"/>
              <a:gd name="connsiteY132" fmla="*/ 2324380 h 2344739"/>
              <a:gd name="connsiteX133" fmla="*/ 5957375 w 12192001"/>
              <a:gd name="connsiteY133" fmla="*/ 2328024 h 2344739"/>
              <a:gd name="connsiteX134" fmla="*/ 5758919 w 12192001"/>
              <a:gd name="connsiteY134" fmla="*/ 2343716 h 2344739"/>
              <a:gd name="connsiteX135" fmla="*/ 5626960 w 12192001"/>
              <a:gd name="connsiteY135" fmla="*/ 2344739 h 2344739"/>
              <a:gd name="connsiteX136" fmla="*/ 5470906 w 12192001"/>
              <a:gd name="connsiteY136" fmla="*/ 2330719 h 2344739"/>
              <a:gd name="connsiteX137" fmla="*/ 5432761 w 12192001"/>
              <a:gd name="connsiteY137" fmla="*/ 2319466 h 2344739"/>
              <a:gd name="connsiteX138" fmla="*/ 5381669 w 12192001"/>
              <a:gd name="connsiteY138" fmla="*/ 2301764 h 2344739"/>
              <a:gd name="connsiteX139" fmla="*/ 5261764 w 12192001"/>
              <a:gd name="connsiteY139" fmla="*/ 2281347 h 2344739"/>
              <a:gd name="connsiteX140" fmla="*/ 5222961 w 12192001"/>
              <a:gd name="connsiteY140" fmla="*/ 2270223 h 2344739"/>
              <a:gd name="connsiteX141" fmla="*/ 5174660 w 12192001"/>
              <a:gd name="connsiteY141" fmla="*/ 2267233 h 2344739"/>
              <a:gd name="connsiteX142" fmla="*/ 5156554 w 12192001"/>
              <a:gd name="connsiteY142" fmla="*/ 2260010 h 2344739"/>
              <a:gd name="connsiteX143" fmla="*/ 5142599 w 12192001"/>
              <a:gd name="connsiteY143" fmla="*/ 2256610 h 2344739"/>
              <a:gd name="connsiteX144" fmla="*/ 5139596 w 12192001"/>
              <a:gd name="connsiteY144" fmla="*/ 2254509 h 2344739"/>
              <a:gd name="connsiteX145" fmla="*/ 5121659 w 12192001"/>
              <a:gd name="connsiteY145" fmla="*/ 2243656 h 2344739"/>
              <a:gd name="connsiteX146" fmla="*/ 5065790 w 12192001"/>
              <a:gd name="connsiteY146" fmla="*/ 2250227 h 2344739"/>
              <a:gd name="connsiteX147" fmla="*/ 5011514 w 12192001"/>
              <a:gd name="connsiteY147" fmla="*/ 2233846 h 2344739"/>
              <a:gd name="connsiteX148" fmla="*/ 4840441 w 12192001"/>
              <a:gd name="connsiteY148" fmla="*/ 2209829 h 2344739"/>
              <a:gd name="connsiteX149" fmla="*/ 4762447 w 12192001"/>
              <a:gd name="connsiteY149" fmla="*/ 2182061 h 2344739"/>
              <a:gd name="connsiteX150" fmla="*/ 4723186 w 12192001"/>
              <a:gd name="connsiteY150" fmla="*/ 2173047 h 2344739"/>
              <a:gd name="connsiteX151" fmla="*/ 4721176 w 12192001"/>
              <a:gd name="connsiteY151" fmla="*/ 2172298 h 2344739"/>
              <a:gd name="connsiteX152" fmla="*/ 4722111 w 12192001"/>
              <a:gd name="connsiteY152" fmla="*/ 2172087 h 2344739"/>
              <a:gd name="connsiteX153" fmla="*/ 4717202 w 12192001"/>
              <a:gd name="connsiteY153" fmla="*/ 2170817 h 2344739"/>
              <a:gd name="connsiteX154" fmla="*/ 4721176 w 12192001"/>
              <a:gd name="connsiteY154" fmla="*/ 2172298 h 2344739"/>
              <a:gd name="connsiteX155" fmla="*/ 4715526 w 12192001"/>
              <a:gd name="connsiteY155" fmla="*/ 2173573 h 2344739"/>
              <a:gd name="connsiteX156" fmla="*/ 4515814 w 12192001"/>
              <a:gd name="connsiteY156" fmla="*/ 2163671 h 2344739"/>
              <a:gd name="connsiteX157" fmla="*/ 4428543 w 12192001"/>
              <a:gd name="connsiteY157" fmla="*/ 2153020 h 2344739"/>
              <a:gd name="connsiteX158" fmla="*/ 4362875 w 12192001"/>
              <a:gd name="connsiteY158" fmla="*/ 2151674 h 2344739"/>
              <a:gd name="connsiteX159" fmla="*/ 4316966 w 12192001"/>
              <a:gd name="connsiteY159" fmla="*/ 2158289 h 2344739"/>
              <a:gd name="connsiteX160" fmla="*/ 4315110 w 12192001"/>
              <a:gd name="connsiteY160" fmla="*/ 2156948 h 2344739"/>
              <a:gd name="connsiteX161" fmla="*/ 4295144 w 12192001"/>
              <a:gd name="connsiteY161" fmla="*/ 2155069 h 2344739"/>
              <a:gd name="connsiteX162" fmla="*/ 4290064 w 12192001"/>
              <a:gd name="connsiteY162" fmla="*/ 2157986 h 2344739"/>
              <a:gd name="connsiteX163" fmla="*/ 4276142 w 12192001"/>
              <a:gd name="connsiteY163" fmla="*/ 2157740 h 2344739"/>
              <a:gd name="connsiteX164" fmla="*/ 4248117 w 12192001"/>
              <a:gd name="connsiteY164" fmla="*/ 2160064 h 2344739"/>
              <a:gd name="connsiteX165" fmla="*/ 4202051 w 12192001"/>
              <a:gd name="connsiteY165" fmla="*/ 2157269 h 2344739"/>
              <a:gd name="connsiteX166" fmla="*/ 4201745 w 12192001"/>
              <a:gd name="connsiteY166" fmla="*/ 2156010 h 2344739"/>
              <a:gd name="connsiteX167" fmla="*/ 4191248 w 12192001"/>
              <a:gd name="connsiteY167" fmla="*/ 2150376 h 2344739"/>
              <a:gd name="connsiteX168" fmla="*/ 4142745 w 12192001"/>
              <a:gd name="connsiteY168" fmla="*/ 2134511 h 2344739"/>
              <a:gd name="connsiteX169" fmla="*/ 4083097 w 12192001"/>
              <a:gd name="connsiteY169" fmla="*/ 2107978 h 2344739"/>
              <a:gd name="connsiteX170" fmla="*/ 4074546 w 12192001"/>
              <a:gd name="connsiteY170" fmla="*/ 2107143 h 2344739"/>
              <a:gd name="connsiteX171" fmla="*/ 4074427 w 12192001"/>
              <a:gd name="connsiteY171" fmla="*/ 2106844 h 2344739"/>
              <a:gd name="connsiteX172" fmla="*/ 4065510 w 12192001"/>
              <a:gd name="connsiteY172" fmla="*/ 2105400 h 2344739"/>
              <a:gd name="connsiteX173" fmla="*/ 4058954 w 12192001"/>
              <a:gd name="connsiteY173" fmla="*/ 2105618 h 2344739"/>
              <a:gd name="connsiteX174" fmla="*/ 4042364 w 12192001"/>
              <a:gd name="connsiteY174" fmla="*/ 2103997 h 2344739"/>
              <a:gd name="connsiteX175" fmla="*/ 4036997 w 12192001"/>
              <a:gd name="connsiteY175" fmla="*/ 2101563 h 2344739"/>
              <a:gd name="connsiteX176" fmla="*/ 4035363 w 12192001"/>
              <a:gd name="connsiteY176" fmla="*/ 2097896 h 2344739"/>
              <a:gd name="connsiteX177" fmla="*/ 4033778 w 12192001"/>
              <a:gd name="connsiteY177" fmla="*/ 2098131 h 2344739"/>
              <a:gd name="connsiteX178" fmla="*/ 4004538 w 12192001"/>
              <a:gd name="connsiteY178" fmla="*/ 2085563 h 2344739"/>
              <a:gd name="connsiteX179" fmla="*/ 3936846 w 12192001"/>
              <a:gd name="connsiteY179" fmla="*/ 2068106 h 2344739"/>
              <a:gd name="connsiteX180" fmla="*/ 3897275 w 12192001"/>
              <a:gd name="connsiteY180" fmla="*/ 2062451 h 2344739"/>
              <a:gd name="connsiteX181" fmla="*/ 3789760 w 12192001"/>
              <a:gd name="connsiteY181" fmla="*/ 2042213 h 2344739"/>
              <a:gd name="connsiteX182" fmla="*/ 3682513 w 12192001"/>
              <a:gd name="connsiteY182" fmla="*/ 2018290 h 2344739"/>
              <a:gd name="connsiteX183" fmla="*/ 3610035 w 12192001"/>
              <a:gd name="connsiteY183" fmla="*/ 1986019 h 2344739"/>
              <a:gd name="connsiteX184" fmla="*/ 3603855 w 12192001"/>
              <a:gd name="connsiteY184" fmla="*/ 1987381 h 2344739"/>
              <a:gd name="connsiteX185" fmla="*/ 3594736 w 12192001"/>
              <a:gd name="connsiteY185" fmla="*/ 1987545 h 2344739"/>
              <a:gd name="connsiteX186" fmla="*/ 3594501 w 12192001"/>
              <a:gd name="connsiteY186" fmla="*/ 1987276 h 2344739"/>
              <a:gd name="connsiteX187" fmla="*/ 3585978 w 12192001"/>
              <a:gd name="connsiteY187" fmla="*/ 1987966 h 2344739"/>
              <a:gd name="connsiteX188" fmla="*/ 3536135 w 12192001"/>
              <a:gd name="connsiteY188" fmla="*/ 1978267 h 2344739"/>
              <a:gd name="connsiteX189" fmla="*/ 3473223 w 12192001"/>
              <a:gd name="connsiteY189" fmla="*/ 1974606 h 2344739"/>
              <a:gd name="connsiteX190" fmla="*/ 3400728 w 12192001"/>
              <a:gd name="connsiteY190" fmla="*/ 1962558 h 2344739"/>
              <a:gd name="connsiteX191" fmla="*/ 3363888 w 12192001"/>
              <a:gd name="connsiteY191" fmla="*/ 1979510 h 2344739"/>
              <a:gd name="connsiteX192" fmla="*/ 3344026 w 12192001"/>
              <a:gd name="connsiteY192" fmla="*/ 1981192 h 2344739"/>
              <a:gd name="connsiteX193" fmla="*/ 3341698 w 12192001"/>
              <a:gd name="connsiteY193" fmla="*/ 1980217 h 2344739"/>
              <a:gd name="connsiteX194" fmla="*/ 3262356 w 12192001"/>
              <a:gd name="connsiteY194" fmla="*/ 1986094 h 2344739"/>
              <a:gd name="connsiteX195" fmla="*/ 3142556 w 12192001"/>
              <a:gd name="connsiteY195" fmla="*/ 1993869 h 2344739"/>
              <a:gd name="connsiteX196" fmla="*/ 3030291 w 12192001"/>
              <a:gd name="connsiteY196" fmla="*/ 1996512 h 2344739"/>
              <a:gd name="connsiteX197" fmla="*/ 2781569 w 12192001"/>
              <a:gd name="connsiteY197" fmla="*/ 2018333 h 2344739"/>
              <a:gd name="connsiteX198" fmla="*/ 2646527 w 12192001"/>
              <a:gd name="connsiteY198" fmla="*/ 2028869 h 2344739"/>
              <a:gd name="connsiteX199" fmla="*/ 2568028 w 12192001"/>
              <a:gd name="connsiteY199" fmla="*/ 2002628 h 2344739"/>
              <a:gd name="connsiteX200" fmla="*/ 2443255 w 12192001"/>
              <a:gd name="connsiteY200" fmla="*/ 2016529 h 2344739"/>
              <a:gd name="connsiteX201" fmla="*/ 2315112 w 12192001"/>
              <a:gd name="connsiteY201" fmla="*/ 2024996 h 2344739"/>
              <a:gd name="connsiteX202" fmla="*/ 2208578 w 12192001"/>
              <a:gd name="connsiteY202" fmla="*/ 2019763 h 2344739"/>
              <a:gd name="connsiteX203" fmla="*/ 2094665 w 12192001"/>
              <a:gd name="connsiteY203" fmla="*/ 2003052 h 2344739"/>
              <a:gd name="connsiteX204" fmla="*/ 1997356 w 12192001"/>
              <a:gd name="connsiteY204" fmla="*/ 1995032 h 2344739"/>
              <a:gd name="connsiteX205" fmla="*/ 1928172 w 12192001"/>
              <a:gd name="connsiteY205" fmla="*/ 2016977 h 2344739"/>
              <a:gd name="connsiteX206" fmla="*/ 1921650 w 12192001"/>
              <a:gd name="connsiteY206" fmla="*/ 2012146 h 2344739"/>
              <a:gd name="connsiteX207" fmla="*/ 1873080 w 12192001"/>
              <a:gd name="connsiteY207" fmla="*/ 2013741 h 2344739"/>
              <a:gd name="connsiteX208" fmla="*/ 1786655 w 12192001"/>
              <a:gd name="connsiteY208" fmla="*/ 2041363 h 2344739"/>
              <a:gd name="connsiteX209" fmla="*/ 1738204 w 12192001"/>
              <a:gd name="connsiteY209" fmla="*/ 2036312 h 2344739"/>
              <a:gd name="connsiteX210" fmla="*/ 1675071 w 12192001"/>
              <a:gd name="connsiteY210" fmla="*/ 2019963 h 2344739"/>
              <a:gd name="connsiteX211" fmla="*/ 1608669 w 12192001"/>
              <a:gd name="connsiteY211" fmla="*/ 2013066 h 2344739"/>
              <a:gd name="connsiteX212" fmla="*/ 1496110 w 12192001"/>
              <a:gd name="connsiteY212" fmla="*/ 1987476 h 2344739"/>
              <a:gd name="connsiteX213" fmla="*/ 1149979 w 12192001"/>
              <a:gd name="connsiteY213" fmla="*/ 1938041 h 2344739"/>
              <a:gd name="connsiteX214" fmla="*/ 858269 w 12192001"/>
              <a:gd name="connsiteY214" fmla="*/ 1928608 h 2344739"/>
              <a:gd name="connsiteX215" fmla="*/ 837540 w 12192001"/>
              <a:gd name="connsiteY215" fmla="*/ 1929821 h 2344739"/>
              <a:gd name="connsiteX216" fmla="*/ 816809 w 12192001"/>
              <a:gd name="connsiteY216" fmla="*/ 1927857 h 2344739"/>
              <a:gd name="connsiteX217" fmla="*/ 811506 w 12192001"/>
              <a:gd name="connsiteY217" fmla="*/ 1930751 h 2344739"/>
              <a:gd name="connsiteX218" fmla="*/ 797041 w 12192001"/>
              <a:gd name="connsiteY218" fmla="*/ 1930446 h 2344739"/>
              <a:gd name="connsiteX219" fmla="*/ 767901 w 12192001"/>
              <a:gd name="connsiteY219" fmla="*/ 1932653 h 2344739"/>
              <a:gd name="connsiteX220" fmla="*/ 763053 w 12192001"/>
              <a:gd name="connsiteY220" fmla="*/ 1930432 h 2344739"/>
              <a:gd name="connsiteX221" fmla="*/ 720047 w 12192001"/>
              <a:gd name="connsiteY221" fmla="*/ 1929661 h 2344739"/>
              <a:gd name="connsiteX222" fmla="*/ 719742 w 12192001"/>
              <a:gd name="connsiteY222" fmla="*/ 1928399 h 2344739"/>
              <a:gd name="connsiteX223" fmla="*/ 708875 w 12192001"/>
              <a:gd name="connsiteY223" fmla="*/ 1922722 h 2344739"/>
              <a:gd name="connsiteX224" fmla="*/ 596792 w 12192001"/>
              <a:gd name="connsiteY224" fmla="*/ 1879864 h 2344739"/>
              <a:gd name="connsiteX225" fmla="*/ 578535 w 12192001"/>
              <a:gd name="connsiteY225" fmla="*/ 1877212 h 2344739"/>
              <a:gd name="connsiteX226" fmla="*/ 571717 w 12192001"/>
              <a:gd name="connsiteY226" fmla="*/ 1877401 h 2344739"/>
              <a:gd name="connsiteX227" fmla="*/ 445099 w 12192001"/>
              <a:gd name="connsiteY227" fmla="*/ 1839371 h 2344739"/>
              <a:gd name="connsiteX228" fmla="*/ 404015 w 12192001"/>
              <a:gd name="connsiteY228" fmla="*/ 1833548 h 2344739"/>
              <a:gd name="connsiteX229" fmla="*/ 292435 w 12192001"/>
              <a:gd name="connsiteY229" fmla="*/ 1812852 h 2344739"/>
              <a:gd name="connsiteX230" fmla="*/ 118381 w 12192001"/>
              <a:gd name="connsiteY230" fmla="*/ 1761047 h 2344739"/>
              <a:gd name="connsiteX231" fmla="*/ 15526 w 12192001"/>
              <a:gd name="connsiteY231" fmla="*/ 1758191 h 2344739"/>
              <a:gd name="connsiteX232" fmla="*/ 2 w 12192001"/>
              <a:gd name="connsiteY232" fmla="*/ 1752722 h 2344739"/>
              <a:gd name="connsiteX233" fmla="*/ 1 w 12192001"/>
              <a:gd name="connsiteY233" fmla="*/ 762497 h 2344739"/>
              <a:gd name="connsiteX234" fmla="*/ 0 w 12192001"/>
              <a:gd name="connsiteY234" fmla="*/ 762497 h 2344739"/>
              <a:gd name="connsiteX235" fmla="*/ 0 w 12192001"/>
              <a:gd name="connsiteY235" fmla="*/ 222213 h 2344739"/>
              <a:gd name="connsiteX236" fmla="*/ 0 w 12192001"/>
              <a:gd name="connsiteY23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309326 w 12192001"/>
              <a:gd name="connsiteY26" fmla="*/ 1274846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415912 w 12192001"/>
              <a:gd name="connsiteY26" fmla="*/ 1173869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306392 w 12192001"/>
              <a:gd name="connsiteY25" fmla="*/ 1272239 h 2344739"/>
              <a:gd name="connsiteX26" fmla="*/ 11522499 w 12192001"/>
              <a:gd name="connsiteY26" fmla="*/ 1207528 h 2344739"/>
              <a:gd name="connsiteX27" fmla="*/ 11245526 w 12192001"/>
              <a:gd name="connsiteY27" fmla="*/ 1274060 h 2344739"/>
              <a:gd name="connsiteX28" fmla="*/ 11227161 w 12192001"/>
              <a:gd name="connsiteY28" fmla="*/ 1276236 h 2344739"/>
              <a:gd name="connsiteX29" fmla="*/ 11216939 w 12192001"/>
              <a:gd name="connsiteY29" fmla="*/ 1275961 h 2344739"/>
              <a:gd name="connsiteX30" fmla="*/ 11216036 w 12192001"/>
              <a:gd name="connsiteY30" fmla="*/ 1275018 h 2344739"/>
              <a:gd name="connsiteX31" fmla="*/ 11187737 w 12192001"/>
              <a:gd name="connsiteY31" fmla="*/ 1292383 h 2344739"/>
              <a:gd name="connsiteX32" fmla="*/ 11183353 w 12192001"/>
              <a:gd name="connsiteY32" fmla="*/ 1292525 h 2344739"/>
              <a:gd name="connsiteX33" fmla="*/ 11165706 w 12192001"/>
              <a:gd name="connsiteY33" fmla="*/ 1306612 h 2344739"/>
              <a:gd name="connsiteX34" fmla="*/ 11156163 w 12192001"/>
              <a:gd name="connsiteY34" fmla="*/ 1312414 h 2344739"/>
              <a:gd name="connsiteX35" fmla="*/ 11154348 w 12192001"/>
              <a:gd name="connsiteY35" fmla="*/ 1317097 h 2344739"/>
              <a:gd name="connsiteX36" fmla="*/ 11139813 w 12192001"/>
              <a:gd name="connsiteY36" fmla="*/ 1324115 h 2344739"/>
              <a:gd name="connsiteX37" fmla="*/ 11137813 w 12192001"/>
              <a:gd name="connsiteY37" fmla="*/ 1323772 h 2344739"/>
              <a:gd name="connsiteX38" fmla="*/ 11127060 w 12192001"/>
              <a:gd name="connsiteY38" fmla="*/ 1333832 h 2344739"/>
              <a:gd name="connsiteX39" fmla="*/ 11119543 w 12192001"/>
              <a:gd name="connsiteY39" fmla="*/ 1347424 h 2344739"/>
              <a:gd name="connsiteX40" fmla="*/ 10893535 w 12192001"/>
              <a:gd name="connsiteY40" fmla="*/ 1473399 h 2344739"/>
              <a:gd name="connsiteX41" fmla="*/ 10772152 w 12192001"/>
              <a:gd name="connsiteY41" fmla="*/ 1523191 h 2344739"/>
              <a:gd name="connsiteX42" fmla="*/ 10626520 w 12192001"/>
              <a:gd name="connsiteY42" fmla="*/ 1559229 h 2344739"/>
              <a:gd name="connsiteX43" fmla="*/ 10580747 w 12192001"/>
              <a:gd name="connsiteY43" fmla="*/ 1568689 h 2344739"/>
              <a:gd name="connsiteX44" fmla="*/ 10546642 w 12192001"/>
              <a:gd name="connsiteY44" fmla="*/ 1598423 h 2344739"/>
              <a:gd name="connsiteX45" fmla="*/ 10528495 w 12192001"/>
              <a:gd name="connsiteY45" fmla="*/ 1596907 h 2344739"/>
              <a:gd name="connsiteX46" fmla="*/ 10525298 w 12192001"/>
              <a:gd name="connsiteY46" fmla="*/ 1596411 h 2344739"/>
              <a:gd name="connsiteX47" fmla="*/ 10513981 w 12192001"/>
              <a:gd name="connsiteY47" fmla="*/ 1599537 h 2344739"/>
              <a:gd name="connsiteX48" fmla="*/ 10490587 w 12192001"/>
              <a:gd name="connsiteY48" fmla="*/ 1594156 h 2344739"/>
              <a:gd name="connsiteX49" fmla="*/ 10470270 w 12192001"/>
              <a:gd name="connsiteY49" fmla="*/ 1601693 h 2344739"/>
              <a:gd name="connsiteX50" fmla="*/ 10375894 w 12192001"/>
              <a:gd name="connsiteY50" fmla="*/ 1644598 h 2344739"/>
              <a:gd name="connsiteX51" fmla="*/ 10318190 w 12192001"/>
              <a:gd name="connsiteY51" fmla="*/ 1666221 h 2344739"/>
              <a:gd name="connsiteX52" fmla="*/ 10294319 w 12192001"/>
              <a:gd name="connsiteY52" fmla="*/ 1668079 h 2344739"/>
              <a:gd name="connsiteX53" fmla="*/ 10262295 w 12192001"/>
              <a:gd name="connsiteY53" fmla="*/ 1674948 h 2344739"/>
              <a:gd name="connsiteX54" fmla="*/ 10204270 w 12192001"/>
              <a:gd name="connsiteY54" fmla="*/ 1682149 h 2344739"/>
              <a:gd name="connsiteX55" fmla="*/ 10176611 w 12192001"/>
              <a:gd name="connsiteY55" fmla="*/ 1692943 h 2344739"/>
              <a:gd name="connsiteX56" fmla="*/ 10163922 w 12192001"/>
              <a:gd name="connsiteY56" fmla="*/ 1693739 h 2344739"/>
              <a:gd name="connsiteX57" fmla="*/ 10155160 w 12192001"/>
              <a:gd name="connsiteY57" fmla="*/ 1707487 h 2344739"/>
              <a:gd name="connsiteX58" fmla="*/ 10117119 w 12192001"/>
              <a:gd name="connsiteY58" fmla="*/ 1731142 h 2344739"/>
              <a:gd name="connsiteX59" fmla="*/ 10100445 w 12192001"/>
              <a:gd name="connsiteY59" fmla="*/ 1742432 h 2344739"/>
              <a:gd name="connsiteX60" fmla="*/ 10082169 w 12192001"/>
              <a:gd name="connsiteY60" fmla="*/ 1743296 h 2344739"/>
              <a:gd name="connsiteX61" fmla="*/ 10039240 w 12192001"/>
              <a:gd name="connsiteY61" fmla="*/ 1741632 h 2344739"/>
              <a:gd name="connsiteX62" fmla="*/ 9960019 w 12192001"/>
              <a:gd name="connsiteY62" fmla="*/ 1757147 h 2344739"/>
              <a:gd name="connsiteX63" fmla="*/ 9847792 w 12192001"/>
              <a:gd name="connsiteY63" fmla="*/ 1763915 h 2344739"/>
              <a:gd name="connsiteX64" fmla="*/ 9728309 w 12192001"/>
              <a:gd name="connsiteY64" fmla="*/ 1784122 h 2344739"/>
              <a:gd name="connsiteX65" fmla="*/ 9584507 w 12192001"/>
              <a:gd name="connsiteY65" fmla="*/ 1795542 h 2344739"/>
              <a:gd name="connsiteX66" fmla="*/ 9343052 w 12192001"/>
              <a:gd name="connsiteY66" fmla="*/ 1841244 h 2344739"/>
              <a:gd name="connsiteX67" fmla="*/ 9231370 w 12192001"/>
              <a:gd name="connsiteY67" fmla="*/ 1893149 h 2344739"/>
              <a:gd name="connsiteX68" fmla="*/ 9194810 w 12192001"/>
              <a:gd name="connsiteY68" fmla="*/ 1903228 h 2344739"/>
              <a:gd name="connsiteX69" fmla="*/ 9189246 w 12192001"/>
              <a:gd name="connsiteY69" fmla="*/ 1912467 h 2344739"/>
              <a:gd name="connsiteX70" fmla="*/ 9151232 w 12192001"/>
              <a:gd name="connsiteY70" fmla="*/ 1923669 h 2344739"/>
              <a:gd name="connsiteX71" fmla="*/ 9150210 w 12192001"/>
              <a:gd name="connsiteY71" fmla="*/ 1922604 h 2344739"/>
              <a:gd name="connsiteX72" fmla="*/ 9137318 w 12192001"/>
              <a:gd name="connsiteY72" fmla="*/ 1920435 h 2344739"/>
              <a:gd name="connsiteX73" fmla="*/ 9113812 w 12192001"/>
              <a:gd name="connsiteY73" fmla="*/ 1919069 h 2344739"/>
              <a:gd name="connsiteX74" fmla="*/ 9053453 w 12192001"/>
              <a:gd name="connsiteY74" fmla="*/ 1910755 h 2344739"/>
              <a:gd name="connsiteX75" fmla="*/ 9005486 w 12192001"/>
              <a:gd name="connsiteY75" fmla="*/ 1914040 h 2344739"/>
              <a:gd name="connsiteX76" fmla="*/ 9005201 w 12192001"/>
              <a:gd name="connsiteY76" fmla="*/ 1913800 h 2344739"/>
              <a:gd name="connsiteX77" fmla="*/ 8996232 w 12192001"/>
              <a:gd name="connsiteY77" fmla="*/ 1915011 h 2344739"/>
              <a:gd name="connsiteX78" fmla="*/ 8990394 w 12192001"/>
              <a:gd name="connsiteY78" fmla="*/ 1917072 h 2344739"/>
              <a:gd name="connsiteX79" fmla="*/ 8974337 w 12192001"/>
              <a:gd name="connsiteY79" fmla="*/ 1920298 h 2344739"/>
              <a:gd name="connsiteX80" fmla="*/ 8968011 w 12192001"/>
              <a:gd name="connsiteY80" fmla="*/ 1919598 h 2344739"/>
              <a:gd name="connsiteX81" fmla="*/ 8963048 w 12192001"/>
              <a:gd name="connsiteY81" fmla="*/ 1917373 h 2344739"/>
              <a:gd name="connsiteX82" fmla="*/ 8928988 w 12192001"/>
              <a:gd name="connsiteY82" fmla="*/ 1914185 h 2344739"/>
              <a:gd name="connsiteX83" fmla="*/ 8752444 w 12192001"/>
              <a:gd name="connsiteY83" fmla="*/ 1933417 h 2344739"/>
              <a:gd name="connsiteX84" fmla="*/ 8707847 w 12192001"/>
              <a:gd name="connsiteY84" fmla="*/ 1935518 h 2344739"/>
              <a:gd name="connsiteX85" fmla="*/ 8596071 w 12192001"/>
              <a:gd name="connsiteY85" fmla="*/ 1944090 h 2344739"/>
              <a:gd name="connsiteX86" fmla="*/ 8525230 w 12192001"/>
              <a:gd name="connsiteY86" fmla="*/ 1929248 h 2344739"/>
              <a:gd name="connsiteX87" fmla="*/ 8510983 w 12192001"/>
              <a:gd name="connsiteY87" fmla="*/ 1935163 h 2344739"/>
              <a:gd name="connsiteX88" fmla="*/ 8506167 w 12192001"/>
              <a:gd name="connsiteY88" fmla="*/ 1938164 h 2344739"/>
              <a:gd name="connsiteX89" fmla="*/ 8497968 w 12192001"/>
              <a:gd name="connsiteY89" fmla="*/ 1940902 h 2344739"/>
              <a:gd name="connsiteX90" fmla="*/ 8497594 w 12192001"/>
              <a:gd name="connsiteY90" fmla="*/ 1940723 h 2344739"/>
              <a:gd name="connsiteX91" fmla="*/ 8490249 w 12192001"/>
              <a:gd name="connsiteY91" fmla="*/ 1943773 h 2344739"/>
              <a:gd name="connsiteX92" fmla="*/ 8367182 w 12192001"/>
              <a:gd name="connsiteY92" fmla="*/ 1957815 h 2344739"/>
              <a:gd name="connsiteX93" fmla="*/ 8353799 w 12192001"/>
              <a:gd name="connsiteY93" fmla="*/ 1958009 h 2344739"/>
              <a:gd name="connsiteX94" fmla="*/ 8352373 w 12192001"/>
              <a:gd name="connsiteY94" fmla="*/ 1957169 h 2344739"/>
              <a:gd name="connsiteX95" fmla="*/ 8320104 w 12192001"/>
              <a:gd name="connsiteY95" fmla="*/ 1974587 h 2344739"/>
              <a:gd name="connsiteX96" fmla="*/ 8314433 w 12192001"/>
              <a:gd name="connsiteY96" fmla="*/ 1974913 h 2344739"/>
              <a:gd name="connsiteX97" fmla="*/ 8295174 w 12192001"/>
              <a:gd name="connsiteY97" fmla="*/ 1988808 h 2344739"/>
              <a:gd name="connsiteX98" fmla="*/ 8284276 w 12192001"/>
              <a:gd name="connsiteY98" fmla="*/ 1994631 h 2344739"/>
              <a:gd name="connsiteX99" fmla="*/ 8283150 w 12192001"/>
              <a:gd name="connsiteY99" fmla="*/ 1999074 h 2344739"/>
              <a:gd name="connsiteX100" fmla="*/ 8266076 w 12192001"/>
              <a:gd name="connsiteY100" fmla="*/ 2006249 h 2344739"/>
              <a:gd name="connsiteX101" fmla="*/ 8263377 w 12192001"/>
              <a:gd name="connsiteY101" fmla="*/ 2006019 h 2344739"/>
              <a:gd name="connsiteX102" fmla="*/ 8252033 w 12192001"/>
              <a:gd name="connsiteY102" fmla="*/ 2015862 h 2344739"/>
              <a:gd name="connsiteX103" fmla="*/ 8245834 w 12192001"/>
              <a:gd name="connsiteY103" fmla="*/ 2028854 h 2344739"/>
              <a:gd name="connsiteX104" fmla="*/ 8090272 w 12192001"/>
              <a:gd name="connsiteY104" fmla="*/ 2075015 h 2344739"/>
              <a:gd name="connsiteX105" fmla="*/ 7905407 w 12192001"/>
              <a:gd name="connsiteY105" fmla="*/ 2116988 h 2344739"/>
              <a:gd name="connsiteX106" fmla="*/ 7718745 w 12192001"/>
              <a:gd name="connsiteY106" fmla="*/ 2142703 h 2344739"/>
              <a:gd name="connsiteX107" fmla="*/ 7614347 w 12192001"/>
              <a:gd name="connsiteY107" fmla="*/ 2139232 h 2344739"/>
              <a:gd name="connsiteX108" fmla="*/ 7527543 w 12192001"/>
              <a:gd name="connsiteY108" fmla="*/ 2145060 h 2344739"/>
              <a:gd name="connsiteX109" fmla="*/ 7519571 w 12192001"/>
              <a:gd name="connsiteY109" fmla="*/ 2147613 h 2344739"/>
              <a:gd name="connsiteX110" fmla="*/ 7507411 w 12192001"/>
              <a:gd name="connsiteY110" fmla="*/ 2148948 h 2344739"/>
              <a:gd name="connsiteX111" fmla="*/ 7507040 w 12192001"/>
              <a:gd name="connsiteY111" fmla="*/ 2148621 h 2344739"/>
              <a:gd name="connsiteX112" fmla="*/ 7495795 w 12192001"/>
              <a:gd name="connsiteY112" fmla="*/ 2150573 h 2344739"/>
              <a:gd name="connsiteX113" fmla="*/ 7405391 w 12192001"/>
              <a:gd name="connsiteY113" fmla="*/ 2142468 h 2344739"/>
              <a:gd name="connsiteX114" fmla="*/ 7312180 w 12192001"/>
              <a:gd name="connsiteY114" fmla="*/ 2132873 h 2344739"/>
              <a:gd name="connsiteX115" fmla="*/ 7310853 w 12192001"/>
              <a:gd name="connsiteY115" fmla="*/ 2131431 h 2344739"/>
              <a:gd name="connsiteX116" fmla="*/ 7218559 w 12192001"/>
              <a:gd name="connsiteY116" fmla="*/ 2156680 h 2344739"/>
              <a:gd name="connsiteX117" fmla="*/ 7201101 w 12192001"/>
              <a:gd name="connsiteY117" fmla="*/ 2161230 h 2344739"/>
              <a:gd name="connsiteX118" fmla="*/ 7197004 w 12192001"/>
              <a:gd name="connsiteY118" fmla="*/ 2166588 h 2344739"/>
              <a:gd name="connsiteX119" fmla="*/ 7170808 w 12192001"/>
              <a:gd name="connsiteY119" fmla="*/ 2171236 h 2344739"/>
              <a:gd name="connsiteX120" fmla="*/ 7096988 w 12192001"/>
              <a:gd name="connsiteY120" fmla="*/ 2183464 h 2344739"/>
              <a:gd name="connsiteX121" fmla="*/ 7018496 w 12192001"/>
              <a:gd name="connsiteY121" fmla="*/ 2183090 h 2344739"/>
              <a:gd name="connsiteX122" fmla="*/ 6904146 w 12192001"/>
              <a:gd name="connsiteY122" fmla="*/ 2212596 h 2344739"/>
              <a:gd name="connsiteX123" fmla="*/ 6708222 w 12192001"/>
              <a:gd name="connsiteY123" fmla="*/ 2240551 h 2344739"/>
              <a:gd name="connsiteX124" fmla="*/ 6549454 w 12192001"/>
              <a:gd name="connsiteY124" fmla="*/ 2269327 h 2344739"/>
              <a:gd name="connsiteX125" fmla="*/ 6317560 w 12192001"/>
              <a:gd name="connsiteY125" fmla="*/ 2316127 h 2344739"/>
              <a:gd name="connsiteX126" fmla="*/ 6168674 w 12192001"/>
              <a:gd name="connsiteY126" fmla="*/ 2318214 h 2344739"/>
              <a:gd name="connsiteX127" fmla="*/ 6073848 w 12192001"/>
              <a:gd name="connsiteY127" fmla="*/ 2338676 h 2344739"/>
              <a:gd name="connsiteX128" fmla="*/ 6068529 w 12192001"/>
              <a:gd name="connsiteY128" fmla="*/ 2337139 h 2344739"/>
              <a:gd name="connsiteX129" fmla="*/ 6048638 w 12192001"/>
              <a:gd name="connsiteY129" fmla="*/ 2337822 h 2344739"/>
              <a:gd name="connsiteX130" fmla="*/ 6041285 w 12192001"/>
              <a:gd name="connsiteY130" fmla="*/ 2329473 h 2344739"/>
              <a:gd name="connsiteX131" fmla="*/ 6010090 w 12192001"/>
              <a:gd name="connsiteY131" fmla="*/ 2324380 h 2344739"/>
              <a:gd name="connsiteX132" fmla="*/ 5957375 w 12192001"/>
              <a:gd name="connsiteY132" fmla="*/ 2328024 h 2344739"/>
              <a:gd name="connsiteX133" fmla="*/ 5758919 w 12192001"/>
              <a:gd name="connsiteY133" fmla="*/ 2343716 h 2344739"/>
              <a:gd name="connsiteX134" fmla="*/ 5626960 w 12192001"/>
              <a:gd name="connsiteY134" fmla="*/ 2344739 h 2344739"/>
              <a:gd name="connsiteX135" fmla="*/ 5470906 w 12192001"/>
              <a:gd name="connsiteY135" fmla="*/ 2330719 h 2344739"/>
              <a:gd name="connsiteX136" fmla="*/ 5432761 w 12192001"/>
              <a:gd name="connsiteY136" fmla="*/ 2319466 h 2344739"/>
              <a:gd name="connsiteX137" fmla="*/ 5381669 w 12192001"/>
              <a:gd name="connsiteY137" fmla="*/ 2301764 h 2344739"/>
              <a:gd name="connsiteX138" fmla="*/ 5261764 w 12192001"/>
              <a:gd name="connsiteY138" fmla="*/ 2281347 h 2344739"/>
              <a:gd name="connsiteX139" fmla="*/ 5222961 w 12192001"/>
              <a:gd name="connsiteY139" fmla="*/ 2270223 h 2344739"/>
              <a:gd name="connsiteX140" fmla="*/ 5174660 w 12192001"/>
              <a:gd name="connsiteY140" fmla="*/ 2267233 h 2344739"/>
              <a:gd name="connsiteX141" fmla="*/ 5156554 w 12192001"/>
              <a:gd name="connsiteY141" fmla="*/ 2260010 h 2344739"/>
              <a:gd name="connsiteX142" fmla="*/ 5142599 w 12192001"/>
              <a:gd name="connsiteY142" fmla="*/ 2256610 h 2344739"/>
              <a:gd name="connsiteX143" fmla="*/ 5139596 w 12192001"/>
              <a:gd name="connsiteY143" fmla="*/ 2254509 h 2344739"/>
              <a:gd name="connsiteX144" fmla="*/ 5121659 w 12192001"/>
              <a:gd name="connsiteY144" fmla="*/ 2243656 h 2344739"/>
              <a:gd name="connsiteX145" fmla="*/ 5065790 w 12192001"/>
              <a:gd name="connsiteY145" fmla="*/ 2250227 h 2344739"/>
              <a:gd name="connsiteX146" fmla="*/ 5011514 w 12192001"/>
              <a:gd name="connsiteY146" fmla="*/ 2233846 h 2344739"/>
              <a:gd name="connsiteX147" fmla="*/ 4840441 w 12192001"/>
              <a:gd name="connsiteY147" fmla="*/ 2209829 h 2344739"/>
              <a:gd name="connsiteX148" fmla="*/ 4762447 w 12192001"/>
              <a:gd name="connsiteY148" fmla="*/ 2182061 h 2344739"/>
              <a:gd name="connsiteX149" fmla="*/ 4723186 w 12192001"/>
              <a:gd name="connsiteY149" fmla="*/ 2173047 h 2344739"/>
              <a:gd name="connsiteX150" fmla="*/ 4721176 w 12192001"/>
              <a:gd name="connsiteY150" fmla="*/ 2172298 h 2344739"/>
              <a:gd name="connsiteX151" fmla="*/ 4722111 w 12192001"/>
              <a:gd name="connsiteY151" fmla="*/ 2172087 h 2344739"/>
              <a:gd name="connsiteX152" fmla="*/ 4717202 w 12192001"/>
              <a:gd name="connsiteY152" fmla="*/ 2170817 h 2344739"/>
              <a:gd name="connsiteX153" fmla="*/ 4721176 w 12192001"/>
              <a:gd name="connsiteY153" fmla="*/ 2172298 h 2344739"/>
              <a:gd name="connsiteX154" fmla="*/ 4715526 w 12192001"/>
              <a:gd name="connsiteY154" fmla="*/ 2173573 h 2344739"/>
              <a:gd name="connsiteX155" fmla="*/ 4515814 w 12192001"/>
              <a:gd name="connsiteY155" fmla="*/ 2163671 h 2344739"/>
              <a:gd name="connsiteX156" fmla="*/ 4428543 w 12192001"/>
              <a:gd name="connsiteY156" fmla="*/ 2153020 h 2344739"/>
              <a:gd name="connsiteX157" fmla="*/ 4362875 w 12192001"/>
              <a:gd name="connsiteY157" fmla="*/ 2151674 h 2344739"/>
              <a:gd name="connsiteX158" fmla="*/ 4316966 w 12192001"/>
              <a:gd name="connsiteY158" fmla="*/ 2158289 h 2344739"/>
              <a:gd name="connsiteX159" fmla="*/ 4315110 w 12192001"/>
              <a:gd name="connsiteY159" fmla="*/ 2156948 h 2344739"/>
              <a:gd name="connsiteX160" fmla="*/ 4295144 w 12192001"/>
              <a:gd name="connsiteY160" fmla="*/ 2155069 h 2344739"/>
              <a:gd name="connsiteX161" fmla="*/ 4290064 w 12192001"/>
              <a:gd name="connsiteY161" fmla="*/ 2157986 h 2344739"/>
              <a:gd name="connsiteX162" fmla="*/ 4276142 w 12192001"/>
              <a:gd name="connsiteY162" fmla="*/ 2157740 h 2344739"/>
              <a:gd name="connsiteX163" fmla="*/ 4248117 w 12192001"/>
              <a:gd name="connsiteY163" fmla="*/ 2160064 h 2344739"/>
              <a:gd name="connsiteX164" fmla="*/ 4202051 w 12192001"/>
              <a:gd name="connsiteY164" fmla="*/ 2157269 h 2344739"/>
              <a:gd name="connsiteX165" fmla="*/ 4201745 w 12192001"/>
              <a:gd name="connsiteY165" fmla="*/ 2156010 h 2344739"/>
              <a:gd name="connsiteX166" fmla="*/ 4191248 w 12192001"/>
              <a:gd name="connsiteY166" fmla="*/ 2150376 h 2344739"/>
              <a:gd name="connsiteX167" fmla="*/ 4142745 w 12192001"/>
              <a:gd name="connsiteY167" fmla="*/ 2134511 h 2344739"/>
              <a:gd name="connsiteX168" fmla="*/ 4083097 w 12192001"/>
              <a:gd name="connsiteY168" fmla="*/ 2107978 h 2344739"/>
              <a:gd name="connsiteX169" fmla="*/ 4074546 w 12192001"/>
              <a:gd name="connsiteY169" fmla="*/ 2107143 h 2344739"/>
              <a:gd name="connsiteX170" fmla="*/ 4074427 w 12192001"/>
              <a:gd name="connsiteY170" fmla="*/ 2106844 h 2344739"/>
              <a:gd name="connsiteX171" fmla="*/ 4065510 w 12192001"/>
              <a:gd name="connsiteY171" fmla="*/ 2105400 h 2344739"/>
              <a:gd name="connsiteX172" fmla="*/ 4058954 w 12192001"/>
              <a:gd name="connsiteY172" fmla="*/ 2105618 h 2344739"/>
              <a:gd name="connsiteX173" fmla="*/ 4042364 w 12192001"/>
              <a:gd name="connsiteY173" fmla="*/ 2103997 h 2344739"/>
              <a:gd name="connsiteX174" fmla="*/ 4036997 w 12192001"/>
              <a:gd name="connsiteY174" fmla="*/ 2101563 h 2344739"/>
              <a:gd name="connsiteX175" fmla="*/ 4035363 w 12192001"/>
              <a:gd name="connsiteY175" fmla="*/ 2097896 h 2344739"/>
              <a:gd name="connsiteX176" fmla="*/ 4033778 w 12192001"/>
              <a:gd name="connsiteY176" fmla="*/ 2098131 h 2344739"/>
              <a:gd name="connsiteX177" fmla="*/ 4004538 w 12192001"/>
              <a:gd name="connsiteY177" fmla="*/ 2085563 h 2344739"/>
              <a:gd name="connsiteX178" fmla="*/ 3936846 w 12192001"/>
              <a:gd name="connsiteY178" fmla="*/ 2068106 h 2344739"/>
              <a:gd name="connsiteX179" fmla="*/ 3897275 w 12192001"/>
              <a:gd name="connsiteY179" fmla="*/ 2062451 h 2344739"/>
              <a:gd name="connsiteX180" fmla="*/ 3789760 w 12192001"/>
              <a:gd name="connsiteY180" fmla="*/ 2042213 h 2344739"/>
              <a:gd name="connsiteX181" fmla="*/ 3682513 w 12192001"/>
              <a:gd name="connsiteY181" fmla="*/ 2018290 h 2344739"/>
              <a:gd name="connsiteX182" fmla="*/ 3610035 w 12192001"/>
              <a:gd name="connsiteY182" fmla="*/ 1986019 h 2344739"/>
              <a:gd name="connsiteX183" fmla="*/ 3603855 w 12192001"/>
              <a:gd name="connsiteY183" fmla="*/ 1987381 h 2344739"/>
              <a:gd name="connsiteX184" fmla="*/ 3594736 w 12192001"/>
              <a:gd name="connsiteY184" fmla="*/ 1987545 h 2344739"/>
              <a:gd name="connsiteX185" fmla="*/ 3594501 w 12192001"/>
              <a:gd name="connsiteY185" fmla="*/ 1987276 h 2344739"/>
              <a:gd name="connsiteX186" fmla="*/ 3585978 w 12192001"/>
              <a:gd name="connsiteY186" fmla="*/ 1987966 h 2344739"/>
              <a:gd name="connsiteX187" fmla="*/ 3536135 w 12192001"/>
              <a:gd name="connsiteY187" fmla="*/ 1978267 h 2344739"/>
              <a:gd name="connsiteX188" fmla="*/ 3473223 w 12192001"/>
              <a:gd name="connsiteY188" fmla="*/ 1974606 h 2344739"/>
              <a:gd name="connsiteX189" fmla="*/ 3400728 w 12192001"/>
              <a:gd name="connsiteY189" fmla="*/ 1962558 h 2344739"/>
              <a:gd name="connsiteX190" fmla="*/ 3363888 w 12192001"/>
              <a:gd name="connsiteY190" fmla="*/ 1979510 h 2344739"/>
              <a:gd name="connsiteX191" fmla="*/ 3344026 w 12192001"/>
              <a:gd name="connsiteY191" fmla="*/ 1981192 h 2344739"/>
              <a:gd name="connsiteX192" fmla="*/ 3341698 w 12192001"/>
              <a:gd name="connsiteY192" fmla="*/ 1980217 h 2344739"/>
              <a:gd name="connsiteX193" fmla="*/ 3262356 w 12192001"/>
              <a:gd name="connsiteY193" fmla="*/ 1986094 h 2344739"/>
              <a:gd name="connsiteX194" fmla="*/ 3142556 w 12192001"/>
              <a:gd name="connsiteY194" fmla="*/ 1993869 h 2344739"/>
              <a:gd name="connsiteX195" fmla="*/ 3030291 w 12192001"/>
              <a:gd name="connsiteY195" fmla="*/ 1996512 h 2344739"/>
              <a:gd name="connsiteX196" fmla="*/ 2781569 w 12192001"/>
              <a:gd name="connsiteY196" fmla="*/ 2018333 h 2344739"/>
              <a:gd name="connsiteX197" fmla="*/ 2646527 w 12192001"/>
              <a:gd name="connsiteY197" fmla="*/ 2028869 h 2344739"/>
              <a:gd name="connsiteX198" fmla="*/ 2568028 w 12192001"/>
              <a:gd name="connsiteY198" fmla="*/ 2002628 h 2344739"/>
              <a:gd name="connsiteX199" fmla="*/ 2443255 w 12192001"/>
              <a:gd name="connsiteY199" fmla="*/ 2016529 h 2344739"/>
              <a:gd name="connsiteX200" fmla="*/ 2315112 w 12192001"/>
              <a:gd name="connsiteY200" fmla="*/ 2024996 h 2344739"/>
              <a:gd name="connsiteX201" fmla="*/ 2208578 w 12192001"/>
              <a:gd name="connsiteY201" fmla="*/ 2019763 h 2344739"/>
              <a:gd name="connsiteX202" fmla="*/ 2094665 w 12192001"/>
              <a:gd name="connsiteY202" fmla="*/ 2003052 h 2344739"/>
              <a:gd name="connsiteX203" fmla="*/ 1997356 w 12192001"/>
              <a:gd name="connsiteY203" fmla="*/ 1995032 h 2344739"/>
              <a:gd name="connsiteX204" fmla="*/ 1928172 w 12192001"/>
              <a:gd name="connsiteY204" fmla="*/ 2016977 h 2344739"/>
              <a:gd name="connsiteX205" fmla="*/ 1921650 w 12192001"/>
              <a:gd name="connsiteY205" fmla="*/ 2012146 h 2344739"/>
              <a:gd name="connsiteX206" fmla="*/ 1873080 w 12192001"/>
              <a:gd name="connsiteY206" fmla="*/ 2013741 h 2344739"/>
              <a:gd name="connsiteX207" fmla="*/ 1786655 w 12192001"/>
              <a:gd name="connsiteY207" fmla="*/ 2041363 h 2344739"/>
              <a:gd name="connsiteX208" fmla="*/ 1738204 w 12192001"/>
              <a:gd name="connsiteY208" fmla="*/ 2036312 h 2344739"/>
              <a:gd name="connsiteX209" fmla="*/ 1675071 w 12192001"/>
              <a:gd name="connsiteY209" fmla="*/ 2019963 h 2344739"/>
              <a:gd name="connsiteX210" fmla="*/ 1608669 w 12192001"/>
              <a:gd name="connsiteY210" fmla="*/ 2013066 h 2344739"/>
              <a:gd name="connsiteX211" fmla="*/ 1496110 w 12192001"/>
              <a:gd name="connsiteY211" fmla="*/ 1987476 h 2344739"/>
              <a:gd name="connsiteX212" fmla="*/ 1149979 w 12192001"/>
              <a:gd name="connsiteY212" fmla="*/ 1938041 h 2344739"/>
              <a:gd name="connsiteX213" fmla="*/ 858269 w 12192001"/>
              <a:gd name="connsiteY213" fmla="*/ 1928608 h 2344739"/>
              <a:gd name="connsiteX214" fmla="*/ 837540 w 12192001"/>
              <a:gd name="connsiteY214" fmla="*/ 1929821 h 2344739"/>
              <a:gd name="connsiteX215" fmla="*/ 816809 w 12192001"/>
              <a:gd name="connsiteY215" fmla="*/ 1927857 h 2344739"/>
              <a:gd name="connsiteX216" fmla="*/ 811506 w 12192001"/>
              <a:gd name="connsiteY216" fmla="*/ 1930751 h 2344739"/>
              <a:gd name="connsiteX217" fmla="*/ 797041 w 12192001"/>
              <a:gd name="connsiteY217" fmla="*/ 1930446 h 2344739"/>
              <a:gd name="connsiteX218" fmla="*/ 767901 w 12192001"/>
              <a:gd name="connsiteY218" fmla="*/ 1932653 h 2344739"/>
              <a:gd name="connsiteX219" fmla="*/ 763053 w 12192001"/>
              <a:gd name="connsiteY219" fmla="*/ 1930432 h 2344739"/>
              <a:gd name="connsiteX220" fmla="*/ 720047 w 12192001"/>
              <a:gd name="connsiteY220" fmla="*/ 1929661 h 2344739"/>
              <a:gd name="connsiteX221" fmla="*/ 719742 w 12192001"/>
              <a:gd name="connsiteY221" fmla="*/ 1928399 h 2344739"/>
              <a:gd name="connsiteX222" fmla="*/ 708875 w 12192001"/>
              <a:gd name="connsiteY222" fmla="*/ 1922722 h 2344739"/>
              <a:gd name="connsiteX223" fmla="*/ 596792 w 12192001"/>
              <a:gd name="connsiteY223" fmla="*/ 1879864 h 2344739"/>
              <a:gd name="connsiteX224" fmla="*/ 578535 w 12192001"/>
              <a:gd name="connsiteY224" fmla="*/ 1877212 h 2344739"/>
              <a:gd name="connsiteX225" fmla="*/ 571717 w 12192001"/>
              <a:gd name="connsiteY225" fmla="*/ 1877401 h 2344739"/>
              <a:gd name="connsiteX226" fmla="*/ 445099 w 12192001"/>
              <a:gd name="connsiteY226" fmla="*/ 1839371 h 2344739"/>
              <a:gd name="connsiteX227" fmla="*/ 404015 w 12192001"/>
              <a:gd name="connsiteY227" fmla="*/ 1833548 h 2344739"/>
              <a:gd name="connsiteX228" fmla="*/ 292435 w 12192001"/>
              <a:gd name="connsiteY228" fmla="*/ 1812852 h 2344739"/>
              <a:gd name="connsiteX229" fmla="*/ 118381 w 12192001"/>
              <a:gd name="connsiteY229" fmla="*/ 1761047 h 2344739"/>
              <a:gd name="connsiteX230" fmla="*/ 15526 w 12192001"/>
              <a:gd name="connsiteY230" fmla="*/ 1758191 h 2344739"/>
              <a:gd name="connsiteX231" fmla="*/ 2 w 12192001"/>
              <a:gd name="connsiteY231" fmla="*/ 1752722 h 2344739"/>
              <a:gd name="connsiteX232" fmla="*/ 1 w 12192001"/>
              <a:gd name="connsiteY232" fmla="*/ 762497 h 2344739"/>
              <a:gd name="connsiteX233" fmla="*/ 0 w 12192001"/>
              <a:gd name="connsiteY233" fmla="*/ 762497 h 2344739"/>
              <a:gd name="connsiteX234" fmla="*/ 0 w 12192001"/>
              <a:gd name="connsiteY234" fmla="*/ 222213 h 2344739"/>
              <a:gd name="connsiteX235" fmla="*/ 0 w 12192001"/>
              <a:gd name="connsiteY235"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1207528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95155 w 12192001"/>
              <a:gd name="connsiteY24" fmla="*/ 918898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45526 w 12192001"/>
              <a:gd name="connsiteY26" fmla="*/ 1274060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50210 w 12192001"/>
              <a:gd name="connsiteY70" fmla="*/ 1922604 h 2344739"/>
              <a:gd name="connsiteX71" fmla="*/ 9137318 w 12192001"/>
              <a:gd name="connsiteY71" fmla="*/ 1920435 h 2344739"/>
              <a:gd name="connsiteX72" fmla="*/ 9113812 w 12192001"/>
              <a:gd name="connsiteY72" fmla="*/ 1919069 h 2344739"/>
              <a:gd name="connsiteX73" fmla="*/ 9053453 w 12192001"/>
              <a:gd name="connsiteY73" fmla="*/ 1910755 h 2344739"/>
              <a:gd name="connsiteX74" fmla="*/ 9005486 w 12192001"/>
              <a:gd name="connsiteY74" fmla="*/ 1914040 h 2344739"/>
              <a:gd name="connsiteX75" fmla="*/ 9005201 w 12192001"/>
              <a:gd name="connsiteY75" fmla="*/ 1913800 h 2344739"/>
              <a:gd name="connsiteX76" fmla="*/ 8996232 w 12192001"/>
              <a:gd name="connsiteY76" fmla="*/ 1915011 h 2344739"/>
              <a:gd name="connsiteX77" fmla="*/ 8990394 w 12192001"/>
              <a:gd name="connsiteY77" fmla="*/ 1917072 h 2344739"/>
              <a:gd name="connsiteX78" fmla="*/ 8974337 w 12192001"/>
              <a:gd name="connsiteY78" fmla="*/ 1920298 h 2344739"/>
              <a:gd name="connsiteX79" fmla="*/ 8968011 w 12192001"/>
              <a:gd name="connsiteY79" fmla="*/ 1919598 h 2344739"/>
              <a:gd name="connsiteX80" fmla="*/ 8963048 w 12192001"/>
              <a:gd name="connsiteY80" fmla="*/ 1917373 h 2344739"/>
              <a:gd name="connsiteX81" fmla="*/ 8928988 w 12192001"/>
              <a:gd name="connsiteY81" fmla="*/ 1914185 h 2344739"/>
              <a:gd name="connsiteX82" fmla="*/ 8752444 w 12192001"/>
              <a:gd name="connsiteY82" fmla="*/ 1933417 h 2344739"/>
              <a:gd name="connsiteX83" fmla="*/ 8707847 w 12192001"/>
              <a:gd name="connsiteY83" fmla="*/ 1935518 h 2344739"/>
              <a:gd name="connsiteX84" fmla="*/ 8596071 w 12192001"/>
              <a:gd name="connsiteY84" fmla="*/ 1944090 h 2344739"/>
              <a:gd name="connsiteX85" fmla="*/ 8525230 w 12192001"/>
              <a:gd name="connsiteY85" fmla="*/ 1929248 h 2344739"/>
              <a:gd name="connsiteX86" fmla="*/ 8510983 w 12192001"/>
              <a:gd name="connsiteY86" fmla="*/ 1935163 h 2344739"/>
              <a:gd name="connsiteX87" fmla="*/ 8506167 w 12192001"/>
              <a:gd name="connsiteY87" fmla="*/ 1938164 h 2344739"/>
              <a:gd name="connsiteX88" fmla="*/ 8497968 w 12192001"/>
              <a:gd name="connsiteY88" fmla="*/ 1940902 h 2344739"/>
              <a:gd name="connsiteX89" fmla="*/ 8497594 w 12192001"/>
              <a:gd name="connsiteY89" fmla="*/ 1940723 h 2344739"/>
              <a:gd name="connsiteX90" fmla="*/ 8490249 w 12192001"/>
              <a:gd name="connsiteY90" fmla="*/ 1943773 h 2344739"/>
              <a:gd name="connsiteX91" fmla="*/ 8367182 w 12192001"/>
              <a:gd name="connsiteY91" fmla="*/ 1957815 h 2344739"/>
              <a:gd name="connsiteX92" fmla="*/ 8353799 w 12192001"/>
              <a:gd name="connsiteY92" fmla="*/ 1958009 h 2344739"/>
              <a:gd name="connsiteX93" fmla="*/ 8352373 w 12192001"/>
              <a:gd name="connsiteY93" fmla="*/ 1957169 h 2344739"/>
              <a:gd name="connsiteX94" fmla="*/ 8320104 w 12192001"/>
              <a:gd name="connsiteY94" fmla="*/ 1974587 h 2344739"/>
              <a:gd name="connsiteX95" fmla="*/ 8314433 w 12192001"/>
              <a:gd name="connsiteY95" fmla="*/ 1974913 h 2344739"/>
              <a:gd name="connsiteX96" fmla="*/ 8295174 w 12192001"/>
              <a:gd name="connsiteY96" fmla="*/ 1988808 h 2344739"/>
              <a:gd name="connsiteX97" fmla="*/ 8284276 w 12192001"/>
              <a:gd name="connsiteY97" fmla="*/ 1994631 h 2344739"/>
              <a:gd name="connsiteX98" fmla="*/ 8283150 w 12192001"/>
              <a:gd name="connsiteY98" fmla="*/ 1999074 h 2344739"/>
              <a:gd name="connsiteX99" fmla="*/ 8266076 w 12192001"/>
              <a:gd name="connsiteY99" fmla="*/ 2006249 h 2344739"/>
              <a:gd name="connsiteX100" fmla="*/ 8263377 w 12192001"/>
              <a:gd name="connsiteY100" fmla="*/ 2006019 h 2344739"/>
              <a:gd name="connsiteX101" fmla="*/ 8252033 w 12192001"/>
              <a:gd name="connsiteY101" fmla="*/ 2015862 h 2344739"/>
              <a:gd name="connsiteX102" fmla="*/ 8245834 w 12192001"/>
              <a:gd name="connsiteY102" fmla="*/ 2028854 h 2344739"/>
              <a:gd name="connsiteX103" fmla="*/ 8090272 w 12192001"/>
              <a:gd name="connsiteY103" fmla="*/ 2075015 h 2344739"/>
              <a:gd name="connsiteX104" fmla="*/ 7905407 w 12192001"/>
              <a:gd name="connsiteY104" fmla="*/ 2116988 h 2344739"/>
              <a:gd name="connsiteX105" fmla="*/ 7718745 w 12192001"/>
              <a:gd name="connsiteY105" fmla="*/ 2142703 h 2344739"/>
              <a:gd name="connsiteX106" fmla="*/ 7614347 w 12192001"/>
              <a:gd name="connsiteY106" fmla="*/ 2139232 h 2344739"/>
              <a:gd name="connsiteX107" fmla="*/ 7527543 w 12192001"/>
              <a:gd name="connsiteY107" fmla="*/ 2145060 h 2344739"/>
              <a:gd name="connsiteX108" fmla="*/ 7519571 w 12192001"/>
              <a:gd name="connsiteY108" fmla="*/ 2147613 h 2344739"/>
              <a:gd name="connsiteX109" fmla="*/ 7507411 w 12192001"/>
              <a:gd name="connsiteY109" fmla="*/ 2148948 h 2344739"/>
              <a:gd name="connsiteX110" fmla="*/ 7507040 w 12192001"/>
              <a:gd name="connsiteY110" fmla="*/ 2148621 h 2344739"/>
              <a:gd name="connsiteX111" fmla="*/ 7495795 w 12192001"/>
              <a:gd name="connsiteY111" fmla="*/ 2150573 h 2344739"/>
              <a:gd name="connsiteX112" fmla="*/ 7405391 w 12192001"/>
              <a:gd name="connsiteY112" fmla="*/ 2142468 h 2344739"/>
              <a:gd name="connsiteX113" fmla="*/ 7312180 w 12192001"/>
              <a:gd name="connsiteY113" fmla="*/ 2132873 h 2344739"/>
              <a:gd name="connsiteX114" fmla="*/ 7310853 w 12192001"/>
              <a:gd name="connsiteY114" fmla="*/ 2131431 h 2344739"/>
              <a:gd name="connsiteX115" fmla="*/ 7218559 w 12192001"/>
              <a:gd name="connsiteY115" fmla="*/ 2156680 h 2344739"/>
              <a:gd name="connsiteX116" fmla="*/ 7201101 w 12192001"/>
              <a:gd name="connsiteY116" fmla="*/ 2161230 h 2344739"/>
              <a:gd name="connsiteX117" fmla="*/ 7197004 w 12192001"/>
              <a:gd name="connsiteY117" fmla="*/ 2166588 h 2344739"/>
              <a:gd name="connsiteX118" fmla="*/ 7170808 w 12192001"/>
              <a:gd name="connsiteY118" fmla="*/ 2171236 h 2344739"/>
              <a:gd name="connsiteX119" fmla="*/ 7096988 w 12192001"/>
              <a:gd name="connsiteY119" fmla="*/ 2183464 h 2344739"/>
              <a:gd name="connsiteX120" fmla="*/ 7018496 w 12192001"/>
              <a:gd name="connsiteY120" fmla="*/ 2183090 h 2344739"/>
              <a:gd name="connsiteX121" fmla="*/ 6904146 w 12192001"/>
              <a:gd name="connsiteY121" fmla="*/ 2212596 h 2344739"/>
              <a:gd name="connsiteX122" fmla="*/ 6708222 w 12192001"/>
              <a:gd name="connsiteY122" fmla="*/ 2240551 h 2344739"/>
              <a:gd name="connsiteX123" fmla="*/ 6549454 w 12192001"/>
              <a:gd name="connsiteY123" fmla="*/ 2269327 h 2344739"/>
              <a:gd name="connsiteX124" fmla="*/ 6317560 w 12192001"/>
              <a:gd name="connsiteY124" fmla="*/ 2316127 h 2344739"/>
              <a:gd name="connsiteX125" fmla="*/ 6168674 w 12192001"/>
              <a:gd name="connsiteY125" fmla="*/ 2318214 h 2344739"/>
              <a:gd name="connsiteX126" fmla="*/ 6073848 w 12192001"/>
              <a:gd name="connsiteY126" fmla="*/ 2338676 h 2344739"/>
              <a:gd name="connsiteX127" fmla="*/ 6068529 w 12192001"/>
              <a:gd name="connsiteY127" fmla="*/ 2337139 h 2344739"/>
              <a:gd name="connsiteX128" fmla="*/ 6048638 w 12192001"/>
              <a:gd name="connsiteY128" fmla="*/ 2337822 h 2344739"/>
              <a:gd name="connsiteX129" fmla="*/ 6041285 w 12192001"/>
              <a:gd name="connsiteY129" fmla="*/ 2329473 h 2344739"/>
              <a:gd name="connsiteX130" fmla="*/ 6010090 w 12192001"/>
              <a:gd name="connsiteY130" fmla="*/ 2324380 h 2344739"/>
              <a:gd name="connsiteX131" fmla="*/ 5957375 w 12192001"/>
              <a:gd name="connsiteY131" fmla="*/ 2328024 h 2344739"/>
              <a:gd name="connsiteX132" fmla="*/ 5758919 w 12192001"/>
              <a:gd name="connsiteY132" fmla="*/ 2343716 h 2344739"/>
              <a:gd name="connsiteX133" fmla="*/ 5626960 w 12192001"/>
              <a:gd name="connsiteY133" fmla="*/ 2344739 h 2344739"/>
              <a:gd name="connsiteX134" fmla="*/ 5470906 w 12192001"/>
              <a:gd name="connsiteY134" fmla="*/ 2330719 h 2344739"/>
              <a:gd name="connsiteX135" fmla="*/ 5432761 w 12192001"/>
              <a:gd name="connsiteY135" fmla="*/ 2319466 h 2344739"/>
              <a:gd name="connsiteX136" fmla="*/ 5381669 w 12192001"/>
              <a:gd name="connsiteY136" fmla="*/ 2301764 h 2344739"/>
              <a:gd name="connsiteX137" fmla="*/ 5261764 w 12192001"/>
              <a:gd name="connsiteY137" fmla="*/ 2281347 h 2344739"/>
              <a:gd name="connsiteX138" fmla="*/ 5222961 w 12192001"/>
              <a:gd name="connsiteY138" fmla="*/ 2270223 h 2344739"/>
              <a:gd name="connsiteX139" fmla="*/ 5174660 w 12192001"/>
              <a:gd name="connsiteY139" fmla="*/ 2267233 h 2344739"/>
              <a:gd name="connsiteX140" fmla="*/ 5156554 w 12192001"/>
              <a:gd name="connsiteY140" fmla="*/ 2260010 h 2344739"/>
              <a:gd name="connsiteX141" fmla="*/ 5142599 w 12192001"/>
              <a:gd name="connsiteY141" fmla="*/ 2256610 h 2344739"/>
              <a:gd name="connsiteX142" fmla="*/ 5139596 w 12192001"/>
              <a:gd name="connsiteY142" fmla="*/ 2254509 h 2344739"/>
              <a:gd name="connsiteX143" fmla="*/ 5121659 w 12192001"/>
              <a:gd name="connsiteY143" fmla="*/ 2243656 h 2344739"/>
              <a:gd name="connsiteX144" fmla="*/ 5065790 w 12192001"/>
              <a:gd name="connsiteY144" fmla="*/ 2250227 h 2344739"/>
              <a:gd name="connsiteX145" fmla="*/ 5011514 w 12192001"/>
              <a:gd name="connsiteY145" fmla="*/ 2233846 h 2344739"/>
              <a:gd name="connsiteX146" fmla="*/ 4840441 w 12192001"/>
              <a:gd name="connsiteY146" fmla="*/ 2209829 h 2344739"/>
              <a:gd name="connsiteX147" fmla="*/ 4762447 w 12192001"/>
              <a:gd name="connsiteY147" fmla="*/ 2182061 h 2344739"/>
              <a:gd name="connsiteX148" fmla="*/ 4723186 w 12192001"/>
              <a:gd name="connsiteY148" fmla="*/ 2173047 h 2344739"/>
              <a:gd name="connsiteX149" fmla="*/ 4721176 w 12192001"/>
              <a:gd name="connsiteY149" fmla="*/ 2172298 h 2344739"/>
              <a:gd name="connsiteX150" fmla="*/ 4722111 w 12192001"/>
              <a:gd name="connsiteY150" fmla="*/ 2172087 h 2344739"/>
              <a:gd name="connsiteX151" fmla="*/ 4717202 w 12192001"/>
              <a:gd name="connsiteY151" fmla="*/ 2170817 h 2344739"/>
              <a:gd name="connsiteX152" fmla="*/ 4721176 w 12192001"/>
              <a:gd name="connsiteY152" fmla="*/ 2172298 h 2344739"/>
              <a:gd name="connsiteX153" fmla="*/ 4715526 w 12192001"/>
              <a:gd name="connsiteY153" fmla="*/ 2173573 h 2344739"/>
              <a:gd name="connsiteX154" fmla="*/ 4515814 w 12192001"/>
              <a:gd name="connsiteY154" fmla="*/ 2163671 h 2344739"/>
              <a:gd name="connsiteX155" fmla="*/ 4428543 w 12192001"/>
              <a:gd name="connsiteY155" fmla="*/ 2153020 h 2344739"/>
              <a:gd name="connsiteX156" fmla="*/ 4362875 w 12192001"/>
              <a:gd name="connsiteY156" fmla="*/ 2151674 h 2344739"/>
              <a:gd name="connsiteX157" fmla="*/ 4316966 w 12192001"/>
              <a:gd name="connsiteY157" fmla="*/ 2158289 h 2344739"/>
              <a:gd name="connsiteX158" fmla="*/ 4315110 w 12192001"/>
              <a:gd name="connsiteY158" fmla="*/ 2156948 h 2344739"/>
              <a:gd name="connsiteX159" fmla="*/ 4295144 w 12192001"/>
              <a:gd name="connsiteY159" fmla="*/ 2155069 h 2344739"/>
              <a:gd name="connsiteX160" fmla="*/ 4290064 w 12192001"/>
              <a:gd name="connsiteY160" fmla="*/ 2157986 h 2344739"/>
              <a:gd name="connsiteX161" fmla="*/ 4276142 w 12192001"/>
              <a:gd name="connsiteY161" fmla="*/ 2157740 h 2344739"/>
              <a:gd name="connsiteX162" fmla="*/ 4248117 w 12192001"/>
              <a:gd name="connsiteY162" fmla="*/ 2160064 h 2344739"/>
              <a:gd name="connsiteX163" fmla="*/ 4202051 w 12192001"/>
              <a:gd name="connsiteY163" fmla="*/ 2157269 h 2344739"/>
              <a:gd name="connsiteX164" fmla="*/ 4201745 w 12192001"/>
              <a:gd name="connsiteY164" fmla="*/ 2156010 h 2344739"/>
              <a:gd name="connsiteX165" fmla="*/ 4191248 w 12192001"/>
              <a:gd name="connsiteY165" fmla="*/ 2150376 h 2344739"/>
              <a:gd name="connsiteX166" fmla="*/ 4142745 w 12192001"/>
              <a:gd name="connsiteY166" fmla="*/ 2134511 h 2344739"/>
              <a:gd name="connsiteX167" fmla="*/ 4083097 w 12192001"/>
              <a:gd name="connsiteY167" fmla="*/ 2107978 h 2344739"/>
              <a:gd name="connsiteX168" fmla="*/ 4074546 w 12192001"/>
              <a:gd name="connsiteY168" fmla="*/ 2107143 h 2344739"/>
              <a:gd name="connsiteX169" fmla="*/ 4074427 w 12192001"/>
              <a:gd name="connsiteY169" fmla="*/ 2106844 h 2344739"/>
              <a:gd name="connsiteX170" fmla="*/ 4065510 w 12192001"/>
              <a:gd name="connsiteY170" fmla="*/ 2105400 h 2344739"/>
              <a:gd name="connsiteX171" fmla="*/ 4058954 w 12192001"/>
              <a:gd name="connsiteY171" fmla="*/ 2105618 h 2344739"/>
              <a:gd name="connsiteX172" fmla="*/ 4042364 w 12192001"/>
              <a:gd name="connsiteY172" fmla="*/ 2103997 h 2344739"/>
              <a:gd name="connsiteX173" fmla="*/ 4036997 w 12192001"/>
              <a:gd name="connsiteY173" fmla="*/ 2101563 h 2344739"/>
              <a:gd name="connsiteX174" fmla="*/ 4035363 w 12192001"/>
              <a:gd name="connsiteY174" fmla="*/ 2097896 h 2344739"/>
              <a:gd name="connsiteX175" fmla="*/ 4033778 w 12192001"/>
              <a:gd name="connsiteY175" fmla="*/ 2098131 h 2344739"/>
              <a:gd name="connsiteX176" fmla="*/ 4004538 w 12192001"/>
              <a:gd name="connsiteY176" fmla="*/ 2085563 h 2344739"/>
              <a:gd name="connsiteX177" fmla="*/ 3936846 w 12192001"/>
              <a:gd name="connsiteY177" fmla="*/ 2068106 h 2344739"/>
              <a:gd name="connsiteX178" fmla="*/ 3897275 w 12192001"/>
              <a:gd name="connsiteY178" fmla="*/ 2062451 h 2344739"/>
              <a:gd name="connsiteX179" fmla="*/ 3789760 w 12192001"/>
              <a:gd name="connsiteY179" fmla="*/ 2042213 h 2344739"/>
              <a:gd name="connsiteX180" fmla="*/ 3682513 w 12192001"/>
              <a:gd name="connsiteY180" fmla="*/ 2018290 h 2344739"/>
              <a:gd name="connsiteX181" fmla="*/ 3610035 w 12192001"/>
              <a:gd name="connsiteY181" fmla="*/ 1986019 h 2344739"/>
              <a:gd name="connsiteX182" fmla="*/ 3603855 w 12192001"/>
              <a:gd name="connsiteY182" fmla="*/ 1987381 h 2344739"/>
              <a:gd name="connsiteX183" fmla="*/ 3594736 w 12192001"/>
              <a:gd name="connsiteY183" fmla="*/ 1987545 h 2344739"/>
              <a:gd name="connsiteX184" fmla="*/ 3594501 w 12192001"/>
              <a:gd name="connsiteY184" fmla="*/ 1987276 h 2344739"/>
              <a:gd name="connsiteX185" fmla="*/ 3585978 w 12192001"/>
              <a:gd name="connsiteY185" fmla="*/ 1987966 h 2344739"/>
              <a:gd name="connsiteX186" fmla="*/ 3536135 w 12192001"/>
              <a:gd name="connsiteY186" fmla="*/ 1978267 h 2344739"/>
              <a:gd name="connsiteX187" fmla="*/ 3473223 w 12192001"/>
              <a:gd name="connsiteY187" fmla="*/ 1974606 h 2344739"/>
              <a:gd name="connsiteX188" fmla="*/ 3400728 w 12192001"/>
              <a:gd name="connsiteY188" fmla="*/ 1962558 h 2344739"/>
              <a:gd name="connsiteX189" fmla="*/ 3363888 w 12192001"/>
              <a:gd name="connsiteY189" fmla="*/ 1979510 h 2344739"/>
              <a:gd name="connsiteX190" fmla="*/ 3344026 w 12192001"/>
              <a:gd name="connsiteY190" fmla="*/ 1981192 h 2344739"/>
              <a:gd name="connsiteX191" fmla="*/ 3341698 w 12192001"/>
              <a:gd name="connsiteY191" fmla="*/ 1980217 h 2344739"/>
              <a:gd name="connsiteX192" fmla="*/ 3262356 w 12192001"/>
              <a:gd name="connsiteY192" fmla="*/ 1986094 h 2344739"/>
              <a:gd name="connsiteX193" fmla="*/ 3142556 w 12192001"/>
              <a:gd name="connsiteY193" fmla="*/ 1993869 h 2344739"/>
              <a:gd name="connsiteX194" fmla="*/ 3030291 w 12192001"/>
              <a:gd name="connsiteY194" fmla="*/ 1996512 h 2344739"/>
              <a:gd name="connsiteX195" fmla="*/ 2781569 w 12192001"/>
              <a:gd name="connsiteY195" fmla="*/ 2018333 h 2344739"/>
              <a:gd name="connsiteX196" fmla="*/ 2646527 w 12192001"/>
              <a:gd name="connsiteY196" fmla="*/ 2028869 h 2344739"/>
              <a:gd name="connsiteX197" fmla="*/ 2568028 w 12192001"/>
              <a:gd name="connsiteY197" fmla="*/ 2002628 h 2344739"/>
              <a:gd name="connsiteX198" fmla="*/ 2443255 w 12192001"/>
              <a:gd name="connsiteY198" fmla="*/ 2016529 h 2344739"/>
              <a:gd name="connsiteX199" fmla="*/ 2315112 w 12192001"/>
              <a:gd name="connsiteY199" fmla="*/ 2024996 h 2344739"/>
              <a:gd name="connsiteX200" fmla="*/ 2208578 w 12192001"/>
              <a:gd name="connsiteY200" fmla="*/ 2019763 h 2344739"/>
              <a:gd name="connsiteX201" fmla="*/ 2094665 w 12192001"/>
              <a:gd name="connsiteY201" fmla="*/ 2003052 h 2344739"/>
              <a:gd name="connsiteX202" fmla="*/ 1997356 w 12192001"/>
              <a:gd name="connsiteY202" fmla="*/ 1995032 h 2344739"/>
              <a:gd name="connsiteX203" fmla="*/ 1928172 w 12192001"/>
              <a:gd name="connsiteY203" fmla="*/ 2016977 h 2344739"/>
              <a:gd name="connsiteX204" fmla="*/ 1921650 w 12192001"/>
              <a:gd name="connsiteY204" fmla="*/ 2012146 h 2344739"/>
              <a:gd name="connsiteX205" fmla="*/ 1873080 w 12192001"/>
              <a:gd name="connsiteY205" fmla="*/ 2013741 h 2344739"/>
              <a:gd name="connsiteX206" fmla="*/ 1786655 w 12192001"/>
              <a:gd name="connsiteY206" fmla="*/ 2041363 h 2344739"/>
              <a:gd name="connsiteX207" fmla="*/ 1738204 w 12192001"/>
              <a:gd name="connsiteY207" fmla="*/ 2036312 h 2344739"/>
              <a:gd name="connsiteX208" fmla="*/ 1675071 w 12192001"/>
              <a:gd name="connsiteY208" fmla="*/ 2019963 h 2344739"/>
              <a:gd name="connsiteX209" fmla="*/ 1608669 w 12192001"/>
              <a:gd name="connsiteY209" fmla="*/ 2013066 h 2344739"/>
              <a:gd name="connsiteX210" fmla="*/ 1496110 w 12192001"/>
              <a:gd name="connsiteY210" fmla="*/ 1987476 h 2344739"/>
              <a:gd name="connsiteX211" fmla="*/ 1149979 w 12192001"/>
              <a:gd name="connsiteY211" fmla="*/ 1938041 h 2344739"/>
              <a:gd name="connsiteX212" fmla="*/ 858269 w 12192001"/>
              <a:gd name="connsiteY212" fmla="*/ 1928608 h 2344739"/>
              <a:gd name="connsiteX213" fmla="*/ 837540 w 12192001"/>
              <a:gd name="connsiteY213" fmla="*/ 1929821 h 2344739"/>
              <a:gd name="connsiteX214" fmla="*/ 816809 w 12192001"/>
              <a:gd name="connsiteY214" fmla="*/ 1927857 h 2344739"/>
              <a:gd name="connsiteX215" fmla="*/ 811506 w 12192001"/>
              <a:gd name="connsiteY215" fmla="*/ 1930751 h 2344739"/>
              <a:gd name="connsiteX216" fmla="*/ 797041 w 12192001"/>
              <a:gd name="connsiteY216" fmla="*/ 1930446 h 2344739"/>
              <a:gd name="connsiteX217" fmla="*/ 767901 w 12192001"/>
              <a:gd name="connsiteY217" fmla="*/ 1932653 h 2344739"/>
              <a:gd name="connsiteX218" fmla="*/ 763053 w 12192001"/>
              <a:gd name="connsiteY218" fmla="*/ 1930432 h 2344739"/>
              <a:gd name="connsiteX219" fmla="*/ 720047 w 12192001"/>
              <a:gd name="connsiteY219" fmla="*/ 1929661 h 2344739"/>
              <a:gd name="connsiteX220" fmla="*/ 719742 w 12192001"/>
              <a:gd name="connsiteY220" fmla="*/ 1928399 h 2344739"/>
              <a:gd name="connsiteX221" fmla="*/ 708875 w 12192001"/>
              <a:gd name="connsiteY221" fmla="*/ 1922722 h 2344739"/>
              <a:gd name="connsiteX222" fmla="*/ 596792 w 12192001"/>
              <a:gd name="connsiteY222" fmla="*/ 1879864 h 2344739"/>
              <a:gd name="connsiteX223" fmla="*/ 578535 w 12192001"/>
              <a:gd name="connsiteY223" fmla="*/ 1877212 h 2344739"/>
              <a:gd name="connsiteX224" fmla="*/ 571717 w 12192001"/>
              <a:gd name="connsiteY224" fmla="*/ 1877401 h 2344739"/>
              <a:gd name="connsiteX225" fmla="*/ 445099 w 12192001"/>
              <a:gd name="connsiteY225" fmla="*/ 1839371 h 2344739"/>
              <a:gd name="connsiteX226" fmla="*/ 404015 w 12192001"/>
              <a:gd name="connsiteY226" fmla="*/ 1833548 h 2344739"/>
              <a:gd name="connsiteX227" fmla="*/ 292435 w 12192001"/>
              <a:gd name="connsiteY227" fmla="*/ 1812852 h 2344739"/>
              <a:gd name="connsiteX228" fmla="*/ 118381 w 12192001"/>
              <a:gd name="connsiteY228" fmla="*/ 1761047 h 2344739"/>
              <a:gd name="connsiteX229" fmla="*/ 15526 w 12192001"/>
              <a:gd name="connsiteY229" fmla="*/ 1758191 h 2344739"/>
              <a:gd name="connsiteX230" fmla="*/ 2 w 12192001"/>
              <a:gd name="connsiteY230" fmla="*/ 1752722 h 2344739"/>
              <a:gd name="connsiteX231" fmla="*/ 1 w 12192001"/>
              <a:gd name="connsiteY231" fmla="*/ 762497 h 2344739"/>
              <a:gd name="connsiteX232" fmla="*/ 0 w 12192001"/>
              <a:gd name="connsiteY232" fmla="*/ 762497 h 2344739"/>
              <a:gd name="connsiteX233" fmla="*/ 0 w 12192001"/>
              <a:gd name="connsiteY233" fmla="*/ 222213 h 2344739"/>
              <a:gd name="connsiteX234" fmla="*/ 0 w 12192001"/>
              <a:gd name="connsiteY234"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37318 w 12192001"/>
              <a:gd name="connsiteY70" fmla="*/ 1920435 h 2344739"/>
              <a:gd name="connsiteX71" fmla="*/ 9113812 w 12192001"/>
              <a:gd name="connsiteY71" fmla="*/ 1919069 h 2344739"/>
              <a:gd name="connsiteX72" fmla="*/ 9053453 w 12192001"/>
              <a:gd name="connsiteY72" fmla="*/ 1910755 h 2344739"/>
              <a:gd name="connsiteX73" fmla="*/ 9005486 w 12192001"/>
              <a:gd name="connsiteY73" fmla="*/ 1914040 h 2344739"/>
              <a:gd name="connsiteX74" fmla="*/ 9005201 w 12192001"/>
              <a:gd name="connsiteY74" fmla="*/ 1913800 h 2344739"/>
              <a:gd name="connsiteX75" fmla="*/ 8996232 w 12192001"/>
              <a:gd name="connsiteY75" fmla="*/ 1915011 h 2344739"/>
              <a:gd name="connsiteX76" fmla="*/ 8990394 w 12192001"/>
              <a:gd name="connsiteY76" fmla="*/ 1917072 h 2344739"/>
              <a:gd name="connsiteX77" fmla="*/ 8974337 w 12192001"/>
              <a:gd name="connsiteY77" fmla="*/ 1920298 h 2344739"/>
              <a:gd name="connsiteX78" fmla="*/ 8968011 w 12192001"/>
              <a:gd name="connsiteY78" fmla="*/ 1919598 h 2344739"/>
              <a:gd name="connsiteX79" fmla="*/ 8963048 w 12192001"/>
              <a:gd name="connsiteY79" fmla="*/ 1917373 h 2344739"/>
              <a:gd name="connsiteX80" fmla="*/ 8928988 w 12192001"/>
              <a:gd name="connsiteY80" fmla="*/ 1914185 h 2344739"/>
              <a:gd name="connsiteX81" fmla="*/ 8752444 w 12192001"/>
              <a:gd name="connsiteY81" fmla="*/ 1933417 h 2344739"/>
              <a:gd name="connsiteX82" fmla="*/ 8707847 w 12192001"/>
              <a:gd name="connsiteY82" fmla="*/ 1935518 h 2344739"/>
              <a:gd name="connsiteX83" fmla="*/ 8596071 w 12192001"/>
              <a:gd name="connsiteY83" fmla="*/ 1944090 h 2344739"/>
              <a:gd name="connsiteX84" fmla="*/ 8525230 w 12192001"/>
              <a:gd name="connsiteY84" fmla="*/ 1929248 h 2344739"/>
              <a:gd name="connsiteX85" fmla="*/ 8510983 w 12192001"/>
              <a:gd name="connsiteY85" fmla="*/ 1935163 h 2344739"/>
              <a:gd name="connsiteX86" fmla="*/ 8506167 w 12192001"/>
              <a:gd name="connsiteY86" fmla="*/ 1938164 h 2344739"/>
              <a:gd name="connsiteX87" fmla="*/ 8497968 w 12192001"/>
              <a:gd name="connsiteY87" fmla="*/ 1940902 h 2344739"/>
              <a:gd name="connsiteX88" fmla="*/ 8497594 w 12192001"/>
              <a:gd name="connsiteY88" fmla="*/ 1940723 h 2344739"/>
              <a:gd name="connsiteX89" fmla="*/ 8490249 w 12192001"/>
              <a:gd name="connsiteY89" fmla="*/ 1943773 h 2344739"/>
              <a:gd name="connsiteX90" fmla="*/ 8367182 w 12192001"/>
              <a:gd name="connsiteY90" fmla="*/ 1957815 h 2344739"/>
              <a:gd name="connsiteX91" fmla="*/ 8353799 w 12192001"/>
              <a:gd name="connsiteY91" fmla="*/ 1958009 h 2344739"/>
              <a:gd name="connsiteX92" fmla="*/ 8352373 w 12192001"/>
              <a:gd name="connsiteY92" fmla="*/ 1957169 h 2344739"/>
              <a:gd name="connsiteX93" fmla="*/ 8320104 w 12192001"/>
              <a:gd name="connsiteY93" fmla="*/ 1974587 h 2344739"/>
              <a:gd name="connsiteX94" fmla="*/ 8314433 w 12192001"/>
              <a:gd name="connsiteY94" fmla="*/ 1974913 h 2344739"/>
              <a:gd name="connsiteX95" fmla="*/ 8295174 w 12192001"/>
              <a:gd name="connsiteY95" fmla="*/ 1988808 h 2344739"/>
              <a:gd name="connsiteX96" fmla="*/ 8284276 w 12192001"/>
              <a:gd name="connsiteY96" fmla="*/ 1994631 h 2344739"/>
              <a:gd name="connsiteX97" fmla="*/ 8283150 w 12192001"/>
              <a:gd name="connsiteY97" fmla="*/ 1999074 h 2344739"/>
              <a:gd name="connsiteX98" fmla="*/ 8266076 w 12192001"/>
              <a:gd name="connsiteY98" fmla="*/ 2006249 h 2344739"/>
              <a:gd name="connsiteX99" fmla="*/ 8263377 w 12192001"/>
              <a:gd name="connsiteY99" fmla="*/ 2006019 h 2344739"/>
              <a:gd name="connsiteX100" fmla="*/ 8252033 w 12192001"/>
              <a:gd name="connsiteY100" fmla="*/ 2015862 h 2344739"/>
              <a:gd name="connsiteX101" fmla="*/ 8245834 w 12192001"/>
              <a:gd name="connsiteY101" fmla="*/ 2028854 h 2344739"/>
              <a:gd name="connsiteX102" fmla="*/ 8090272 w 12192001"/>
              <a:gd name="connsiteY102" fmla="*/ 2075015 h 2344739"/>
              <a:gd name="connsiteX103" fmla="*/ 7905407 w 12192001"/>
              <a:gd name="connsiteY103" fmla="*/ 2116988 h 2344739"/>
              <a:gd name="connsiteX104" fmla="*/ 7718745 w 12192001"/>
              <a:gd name="connsiteY104" fmla="*/ 2142703 h 2344739"/>
              <a:gd name="connsiteX105" fmla="*/ 7614347 w 12192001"/>
              <a:gd name="connsiteY105" fmla="*/ 2139232 h 2344739"/>
              <a:gd name="connsiteX106" fmla="*/ 7527543 w 12192001"/>
              <a:gd name="connsiteY106" fmla="*/ 2145060 h 2344739"/>
              <a:gd name="connsiteX107" fmla="*/ 7519571 w 12192001"/>
              <a:gd name="connsiteY107" fmla="*/ 2147613 h 2344739"/>
              <a:gd name="connsiteX108" fmla="*/ 7507411 w 12192001"/>
              <a:gd name="connsiteY108" fmla="*/ 2148948 h 2344739"/>
              <a:gd name="connsiteX109" fmla="*/ 7507040 w 12192001"/>
              <a:gd name="connsiteY109" fmla="*/ 2148621 h 2344739"/>
              <a:gd name="connsiteX110" fmla="*/ 7495795 w 12192001"/>
              <a:gd name="connsiteY110" fmla="*/ 2150573 h 2344739"/>
              <a:gd name="connsiteX111" fmla="*/ 7405391 w 12192001"/>
              <a:gd name="connsiteY111" fmla="*/ 2142468 h 2344739"/>
              <a:gd name="connsiteX112" fmla="*/ 7312180 w 12192001"/>
              <a:gd name="connsiteY112" fmla="*/ 2132873 h 2344739"/>
              <a:gd name="connsiteX113" fmla="*/ 7310853 w 12192001"/>
              <a:gd name="connsiteY113" fmla="*/ 2131431 h 2344739"/>
              <a:gd name="connsiteX114" fmla="*/ 7218559 w 12192001"/>
              <a:gd name="connsiteY114" fmla="*/ 2156680 h 2344739"/>
              <a:gd name="connsiteX115" fmla="*/ 7201101 w 12192001"/>
              <a:gd name="connsiteY115" fmla="*/ 2161230 h 2344739"/>
              <a:gd name="connsiteX116" fmla="*/ 7197004 w 12192001"/>
              <a:gd name="connsiteY116" fmla="*/ 2166588 h 2344739"/>
              <a:gd name="connsiteX117" fmla="*/ 7170808 w 12192001"/>
              <a:gd name="connsiteY117" fmla="*/ 2171236 h 2344739"/>
              <a:gd name="connsiteX118" fmla="*/ 7096988 w 12192001"/>
              <a:gd name="connsiteY118" fmla="*/ 2183464 h 2344739"/>
              <a:gd name="connsiteX119" fmla="*/ 7018496 w 12192001"/>
              <a:gd name="connsiteY119" fmla="*/ 2183090 h 2344739"/>
              <a:gd name="connsiteX120" fmla="*/ 6904146 w 12192001"/>
              <a:gd name="connsiteY120" fmla="*/ 2212596 h 2344739"/>
              <a:gd name="connsiteX121" fmla="*/ 6708222 w 12192001"/>
              <a:gd name="connsiteY121" fmla="*/ 2240551 h 2344739"/>
              <a:gd name="connsiteX122" fmla="*/ 6549454 w 12192001"/>
              <a:gd name="connsiteY122" fmla="*/ 2269327 h 2344739"/>
              <a:gd name="connsiteX123" fmla="*/ 6317560 w 12192001"/>
              <a:gd name="connsiteY123" fmla="*/ 2316127 h 2344739"/>
              <a:gd name="connsiteX124" fmla="*/ 6168674 w 12192001"/>
              <a:gd name="connsiteY124" fmla="*/ 2318214 h 2344739"/>
              <a:gd name="connsiteX125" fmla="*/ 6073848 w 12192001"/>
              <a:gd name="connsiteY125" fmla="*/ 2338676 h 2344739"/>
              <a:gd name="connsiteX126" fmla="*/ 6068529 w 12192001"/>
              <a:gd name="connsiteY126" fmla="*/ 2337139 h 2344739"/>
              <a:gd name="connsiteX127" fmla="*/ 6048638 w 12192001"/>
              <a:gd name="connsiteY127" fmla="*/ 2337822 h 2344739"/>
              <a:gd name="connsiteX128" fmla="*/ 6041285 w 12192001"/>
              <a:gd name="connsiteY128" fmla="*/ 2329473 h 2344739"/>
              <a:gd name="connsiteX129" fmla="*/ 6010090 w 12192001"/>
              <a:gd name="connsiteY129" fmla="*/ 2324380 h 2344739"/>
              <a:gd name="connsiteX130" fmla="*/ 5957375 w 12192001"/>
              <a:gd name="connsiteY130" fmla="*/ 2328024 h 2344739"/>
              <a:gd name="connsiteX131" fmla="*/ 5758919 w 12192001"/>
              <a:gd name="connsiteY131" fmla="*/ 2343716 h 2344739"/>
              <a:gd name="connsiteX132" fmla="*/ 5626960 w 12192001"/>
              <a:gd name="connsiteY132" fmla="*/ 2344739 h 2344739"/>
              <a:gd name="connsiteX133" fmla="*/ 5470906 w 12192001"/>
              <a:gd name="connsiteY133" fmla="*/ 2330719 h 2344739"/>
              <a:gd name="connsiteX134" fmla="*/ 5432761 w 12192001"/>
              <a:gd name="connsiteY134" fmla="*/ 2319466 h 2344739"/>
              <a:gd name="connsiteX135" fmla="*/ 5381669 w 12192001"/>
              <a:gd name="connsiteY135" fmla="*/ 2301764 h 2344739"/>
              <a:gd name="connsiteX136" fmla="*/ 5261764 w 12192001"/>
              <a:gd name="connsiteY136" fmla="*/ 2281347 h 2344739"/>
              <a:gd name="connsiteX137" fmla="*/ 5222961 w 12192001"/>
              <a:gd name="connsiteY137" fmla="*/ 2270223 h 2344739"/>
              <a:gd name="connsiteX138" fmla="*/ 5174660 w 12192001"/>
              <a:gd name="connsiteY138" fmla="*/ 2267233 h 2344739"/>
              <a:gd name="connsiteX139" fmla="*/ 5156554 w 12192001"/>
              <a:gd name="connsiteY139" fmla="*/ 2260010 h 2344739"/>
              <a:gd name="connsiteX140" fmla="*/ 5142599 w 12192001"/>
              <a:gd name="connsiteY140" fmla="*/ 2256610 h 2344739"/>
              <a:gd name="connsiteX141" fmla="*/ 5139596 w 12192001"/>
              <a:gd name="connsiteY141" fmla="*/ 2254509 h 2344739"/>
              <a:gd name="connsiteX142" fmla="*/ 5121659 w 12192001"/>
              <a:gd name="connsiteY142" fmla="*/ 2243656 h 2344739"/>
              <a:gd name="connsiteX143" fmla="*/ 5065790 w 12192001"/>
              <a:gd name="connsiteY143" fmla="*/ 2250227 h 2344739"/>
              <a:gd name="connsiteX144" fmla="*/ 5011514 w 12192001"/>
              <a:gd name="connsiteY144" fmla="*/ 2233846 h 2344739"/>
              <a:gd name="connsiteX145" fmla="*/ 4840441 w 12192001"/>
              <a:gd name="connsiteY145" fmla="*/ 2209829 h 2344739"/>
              <a:gd name="connsiteX146" fmla="*/ 4762447 w 12192001"/>
              <a:gd name="connsiteY146" fmla="*/ 2182061 h 2344739"/>
              <a:gd name="connsiteX147" fmla="*/ 4723186 w 12192001"/>
              <a:gd name="connsiteY147" fmla="*/ 2173047 h 2344739"/>
              <a:gd name="connsiteX148" fmla="*/ 4721176 w 12192001"/>
              <a:gd name="connsiteY148" fmla="*/ 2172298 h 2344739"/>
              <a:gd name="connsiteX149" fmla="*/ 4722111 w 12192001"/>
              <a:gd name="connsiteY149" fmla="*/ 2172087 h 2344739"/>
              <a:gd name="connsiteX150" fmla="*/ 4717202 w 12192001"/>
              <a:gd name="connsiteY150" fmla="*/ 2170817 h 2344739"/>
              <a:gd name="connsiteX151" fmla="*/ 4721176 w 12192001"/>
              <a:gd name="connsiteY151" fmla="*/ 2172298 h 2344739"/>
              <a:gd name="connsiteX152" fmla="*/ 4715526 w 12192001"/>
              <a:gd name="connsiteY152" fmla="*/ 2173573 h 2344739"/>
              <a:gd name="connsiteX153" fmla="*/ 4515814 w 12192001"/>
              <a:gd name="connsiteY153" fmla="*/ 2163671 h 2344739"/>
              <a:gd name="connsiteX154" fmla="*/ 4428543 w 12192001"/>
              <a:gd name="connsiteY154" fmla="*/ 2153020 h 2344739"/>
              <a:gd name="connsiteX155" fmla="*/ 4362875 w 12192001"/>
              <a:gd name="connsiteY155" fmla="*/ 2151674 h 2344739"/>
              <a:gd name="connsiteX156" fmla="*/ 4316966 w 12192001"/>
              <a:gd name="connsiteY156" fmla="*/ 2158289 h 2344739"/>
              <a:gd name="connsiteX157" fmla="*/ 4315110 w 12192001"/>
              <a:gd name="connsiteY157" fmla="*/ 2156948 h 2344739"/>
              <a:gd name="connsiteX158" fmla="*/ 4295144 w 12192001"/>
              <a:gd name="connsiteY158" fmla="*/ 2155069 h 2344739"/>
              <a:gd name="connsiteX159" fmla="*/ 4290064 w 12192001"/>
              <a:gd name="connsiteY159" fmla="*/ 2157986 h 2344739"/>
              <a:gd name="connsiteX160" fmla="*/ 4276142 w 12192001"/>
              <a:gd name="connsiteY160" fmla="*/ 2157740 h 2344739"/>
              <a:gd name="connsiteX161" fmla="*/ 4248117 w 12192001"/>
              <a:gd name="connsiteY161" fmla="*/ 2160064 h 2344739"/>
              <a:gd name="connsiteX162" fmla="*/ 4202051 w 12192001"/>
              <a:gd name="connsiteY162" fmla="*/ 2157269 h 2344739"/>
              <a:gd name="connsiteX163" fmla="*/ 4201745 w 12192001"/>
              <a:gd name="connsiteY163" fmla="*/ 2156010 h 2344739"/>
              <a:gd name="connsiteX164" fmla="*/ 4191248 w 12192001"/>
              <a:gd name="connsiteY164" fmla="*/ 2150376 h 2344739"/>
              <a:gd name="connsiteX165" fmla="*/ 4142745 w 12192001"/>
              <a:gd name="connsiteY165" fmla="*/ 2134511 h 2344739"/>
              <a:gd name="connsiteX166" fmla="*/ 4083097 w 12192001"/>
              <a:gd name="connsiteY166" fmla="*/ 2107978 h 2344739"/>
              <a:gd name="connsiteX167" fmla="*/ 4074546 w 12192001"/>
              <a:gd name="connsiteY167" fmla="*/ 2107143 h 2344739"/>
              <a:gd name="connsiteX168" fmla="*/ 4074427 w 12192001"/>
              <a:gd name="connsiteY168" fmla="*/ 2106844 h 2344739"/>
              <a:gd name="connsiteX169" fmla="*/ 4065510 w 12192001"/>
              <a:gd name="connsiteY169" fmla="*/ 2105400 h 2344739"/>
              <a:gd name="connsiteX170" fmla="*/ 4058954 w 12192001"/>
              <a:gd name="connsiteY170" fmla="*/ 2105618 h 2344739"/>
              <a:gd name="connsiteX171" fmla="*/ 4042364 w 12192001"/>
              <a:gd name="connsiteY171" fmla="*/ 2103997 h 2344739"/>
              <a:gd name="connsiteX172" fmla="*/ 4036997 w 12192001"/>
              <a:gd name="connsiteY172" fmla="*/ 2101563 h 2344739"/>
              <a:gd name="connsiteX173" fmla="*/ 4035363 w 12192001"/>
              <a:gd name="connsiteY173" fmla="*/ 2097896 h 2344739"/>
              <a:gd name="connsiteX174" fmla="*/ 4033778 w 12192001"/>
              <a:gd name="connsiteY174" fmla="*/ 2098131 h 2344739"/>
              <a:gd name="connsiteX175" fmla="*/ 4004538 w 12192001"/>
              <a:gd name="connsiteY175" fmla="*/ 2085563 h 2344739"/>
              <a:gd name="connsiteX176" fmla="*/ 3936846 w 12192001"/>
              <a:gd name="connsiteY176" fmla="*/ 2068106 h 2344739"/>
              <a:gd name="connsiteX177" fmla="*/ 3897275 w 12192001"/>
              <a:gd name="connsiteY177" fmla="*/ 2062451 h 2344739"/>
              <a:gd name="connsiteX178" fmla="*/ 3789760 w 12192001"/>
              <a:gd name="connsiteY178" fmla="*/ 2042213 h 2344739"/>
              <a:gd name="connsiteX179" fmla="*/ 3682513 w 12192001"/>
              <a:gd name="connsiteY179" fmla="*/ 2018290 h 2344739"/>
              <a:gd name="connsiteX180" fmla="*/ 3610035 w 12192001"/>
              <a:gd name="connsiteY180" fmla="*/ 1986019 h 2344739"/>
              <a:gd name="connsiteX181" fmla="*/ 3603855 w 12192001"/>
              <a:gd name="connsiteY181" fmla="*/ 1987381 h 2344739"/>
              <a:gd name="connsiteX182" fmla="*/ 3594736 w 12192001"/>
              <a:gd name="connsiteY182" fmla="*/ 1987545 h 2344739"/>
              <a:gd name="connsiteX183" fmla="*/ 3594501 w 12192001"/>
              <a:gd name="connsiteY183" fmla="*/ 1987276 h 2344739"/>
              <a:gd name="connsiteX184" fmla="*/ 3585978 w 12192001"/>
              <a:gd name="connsiteY184" fmla="*/ 1987966 h 2344739"/>
              <a:gd name="connsiteX185" fmla="*/ 3536135 w 12192001"/>
              <a:gd name="connsiteY185" fmla="*/ 1978267 h 2344739"/>
              <a:gd name="connsiteX186" fmla="*/ 3473223 w 12192001"/>
              <a:gd name="connsiteY186" fmla="*/ 1974606 h 2344739"/>
              <a:gd name="connsiteX187" fmla="*/ 3400728 w 12192001"/>
              <a:gd name="connsiteY187" fmla="*/ 1962558 h 2344739"/>
              <a:gd name="connsiteX188" fmla="*/ 3363888 w 12192001"/>
              <a:gd name="connsiteY188" fmla="*/ 1979510 h 2344739"/>
              <a:gd name="connsiteX189" fmla="*/ 3344026 w 12192001"/>
              <a:gd name="connsiteY189" fmla="*/ 1981192 h 2344739"/>
              <a:gd name="connsiteX190" fmla="*/ 3341698 w 12192001"/>
              <a:gd name="connsiteY190" fmla="*/ 1980217 h 2344739"/>
              <a:gd name="connsiteX191" fmla="*/ 3262356 w 12192001"/>
              <a:gd name="connsiteY191" fmla="*/ 1986094 h 2344739"/>
              <a:gd name="connsiteX192" fmla="*/ 3142556 w 12192001"/>
              <a:gd name="connsiteY192" fmla="*/ 1993869 h 2344739"/>
              <a:gd name="connsiteX193" fmla="*/ 3030291 w 12192001"/>
              <a:gd name="connsiteY193" fmla="*/ 1996512 h 2344739"/>
              <a:gd name="connsiteX194" fmla="*/ 2781569 w 12192001"/>
              <a:gd name="connsiteY194" fmla="*/ 2018333 h 2344739"/>
              <a:gd name="connsiteX195" fmla="*/ 2646527 w 12192001"/>
              <a:gd name="connsiteY195" fmla="*/ 2028869 h 2344739"/>
              <a:gd name="connsiteX196" fmla="*/ 2568028 w 12192001"/>
              <a:gd name="connsiteY196" fmla="*/ 2002628 h 2344739"/>
              <a:gd name="connsiteX197" fmla="*/ 2443255 w 12192001"/>
              <a:gd name="connsiteY197" fmla="*/ 2016529 h 2344739"/>
              <a:gd name="connsiteX198" fmla="*/ 2315112 w 12192001"/>
              <a:gd name="connsiteY198" fmla="*/ 2024996 h 2344739"/>
              <a:gd name="connsiteX199" fmla="*/ 2208578 w 12192001"/>
              <a:gd name="connsiteY199" fmla="*/ 2019763 h 2344739"/>
              <a:gd name="connsiteX200" fmla="*/ 2094665 w 12192001"/>
              <a:gd name="connsiteY200" fmla="*/ 2003052 h 2344739"/>
              <a:gd name="connsiteX201" fmla="*/ 1997356 w 12192001"/>
              <a:gd name="connsiteY201" fmla="*/ 1995032 h 2344739"/>
              <a:gd name="connsiteX202" fmla="*/ 1928172 w 12192001"/>
              <a:gd name="connsiteY202" fmla="*/ 2016977 h 2344739"/>
              <a:gd name="connsiteX203" fmla="*/ 1921650 w 12192001"/>
              <a:gd name="connsiteY203" fmla="*/ 2012146 h 2344739"/>
              <a:gd name="connsiteX204" fmla="*/ 1873080 w 12192001"/>
              <a:gd name="connsiteY204" fmla="*/ 2013741 h 2344739"/>
              <a:gd name="connsiteX205" fmla="*/ 1786655 w 12192001"/>
              <a:gd name="connsiteY205" fmla="*/ 2041363 h 2344739"/>
              <a:gd name="connsiteX206" fmla="*/ 1738204 w 12192001"/>
              <a:gd name="connsiteY206" fmla="*/ 2036312 h 2344739"/>
              <a:gd name="connsiteX207" fmla="*/ 1675071 w 12192001"/>
              <a:gd name="connsiteY207" fmla="*/ 2019963 h 2344739"/>
              <a:gd name="connsiteX208" fmla="*/ 1608669 w 12192001"/>
              <a:gd name="connsiteY208" fmla="*/ 2013066 h 2344739"/>
              <a:gd name="connsiteX209" fmla="*/ 1496110 w 12192001"/>
              <a:gd name="connsiteY209" fmla="*/ 1987476 h 2344739"/>
              <a:gd name="connsiteX210" fmla="*/ 1149979 w 12192001"/>
              <a:gd name="connsiteY210" fmla="*/ 1938041 h 2344739"/>
              <a:gd name="connsiteX211" fmla="*/ 858269 w 12192001"/>
              <a:gd name="connsiteY211" fmla="*/ 1928608 h 2344739"/>
              <a:gd name="connsiteX212" fmla="*/ 837540 w 12192001"/>
              <a:gd name="connsiteY212" fmla="*/ 1929821 h 2344739"/>
              <a:gd name="connsiteX213" fmla="*/ 816809 w 12192001"/>
              <a:gd name="connsiteY213" fmla="*/ 1927857 h 2344739"/>
              <a:gd name="connsiteX214" fmla="*/ 811506 w 12192001"/>
              <a:gd name="connsiteY214" fmla="*/ 1930751 h 2344739"/>
              <a:gd name="connsiteX215" fmla="*/ 797041 w 12192001"/>
              <a:gd name="connsiteY215" fmla="*/ 1930446 h 2344739"/>
              <a:gd name="connsiteX216" fmla="*/ 767901 w 12192001"/>
              <a:gd name="connsiteY216" fmla="*/ 1932653 h 2344739"/>
              <a:gd name="connsiteX217" fmla="*/ 763053 w 12192001"/>
              <a:gd name="connsiteY217" fmla="*/ 1930432 h 2344739"/>
              <a:gd name="connsiteX218" fmla="*/ 720047 w 12192001"/>
              <a:gd name="connsiteY218" fmla="*/ 1929661 h 2344739"/>
              <a:gd name="connsiteX219" fmla="*/ 719742 w 12192001"/>
              <a:gd name="connsiteY219" fmla="*/ 1928399 h 2344739"/>
              <a:gd name="connsiteX220" fmla="*/ 708875 w 12192001"/>
              <a:gd name="connsiteY220" fmla="*/ 1922722 h 2344739"/>
              <a:gd name="connsiteX221" fmla="*/ 596792 w 12192001"/>
              <a:gd name="connsiteY221" fmla="*/ 1879864 h 2344739"/>
              <a:gd name="connsiteX222" fmla="*/ 578535 w 12192001"/>
              <a:gd name="connsiteY222" fmla="*/ 1877212 h 2344739"/>
              <a:gd name="connsiteX223" fmla="*/ 571717 w 12192001"/>
              <a:gd name="connsiteY223" fmla="*/ 1877401 h 2344739"/>
              <a:gd name="connsiteX224" fmla="*/ 445099 w 12192001"/>
              <a:gd name="connsiteY224" fmla="*/ 1839371 h 2344739"/>
              <a:gd name="connsiteX225" fmla="*/ 404015 w 12192001"/>
              <a:gd name="connsiteY225" fmla="*/ 1833548 h 2344739"/>
              <a:gd name="connsiteX226" fmla="*/ 292435 w 12192001"/>
              <a:gd name="connsiteY226" fmla="*/ 1812852 h 2344739"/>
              <a:gd name="connsiteX227" fmla="*/ 118381 w 12192001"/>
              <a:gd name="connsiteY227" fmla="*/ 1761047 h 2344739"/>
              <a:gd name="connsiteX228" fmla="*/ 15526 w 12192001"/>
              <a:gd name="connsiteY228" fmla="*/ 1758191 h 2344739"/>
              <a:gd name="connsiteX229" fmla="*/ 2 w 12192001"/>
              <a:gd name="connsiteY229" fmla="*/ 1752722 h 2344739"/>
              <a:gd name="connsiteX230" fmla="*/ 1 w 12192001"/>
              <a:gd name="connsiteY230" fmla="*/ 762497 h 2344739"/>
              <a:gd name="connsiteX231" fmla="*/ 0 w 12192001"/>
              <a:gd name="connsiteY231" fmla="*/ 762497 h 2344739"/>
              <a:gd name="connsiteX232" fmla="*/ 0 w 12192001"/>
              <a:gd name="connsiteY232" fmla="*/ 222213 h 2344739"/>
              <a:gd name="connsiteX233" fmla="*/ 0 w 12192001"/>
              <a:gd name="connsiteY233"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51232 w 12192001"/>
              <a:gd name="connsiteY69" fmla="*/ 1923669 h 2344739"/>
              <a:gd name="connsiteX70" fmla="*/ 9113812 w 12192001"/>
              <a:gd name="connsiteY70" fmla="*/ 1919069 h 2344739"/>
              <a:gd name="connsiteX71" fmla="*/ 9053453 w 12192001"/>
              <a:gd name="connsiteY71" fmla="*/ 1910755 h 2344739"/>
              <a:gd name="connsiteX72" fmla="*/ 9005486 w 12192001"/>
              <a:gd name="connsiteY72" fmla="*/ 1914040 h 2344739"/>
              <a:gd name="connsiteX73" fmla="*/ 9005201 w 12192001"/>
              <a:gd name="connsiteY73" fmla="*/ 1913800 h 2344739"/>
              <a:gd name="connsiteX74" fmla="*/ 8996232 w 12192001"/>
              <a:gd name="connsiteY74" fmla="*/ 1915011 h 2344739"/>
              <a:gd name="connsiteX75" fmla="*/ 8990394 w 12192001"/>
              <a:gd name="connsiteY75" fmla="*/ 1917072 h 2344739"/>
              <a:gd name="connsiteX76" fmla="*/ 8974337 w 12192001"/>
              <a:gd name="connsiteY76" fmla="*/ 1920298 h 2344739"/>
              <a:gd name="connsiteX77" fmla="*/ 8968011 w 12192001"/>
              <a:gd name="connsiteY77" fmla="*/ 1919598 h 2344739"/>
              <a:gd name="connsiteX78" fmla="*/ 8963048 w 12192001"/>
              <a:gd name="connsiteY78" fmla="*/ 1917373 h 2344739"/>
              <a:gd name="connsiteX79" fmla="*/ 8928988 w 12192001"/>
              <a:gd name="connsiteY79" fmla="*/ 1914185 h 2344739"/>
              <a:gd name="connsiteX80" fmla="*/ 8752444 w 12192001"/>
              <a:gd name="connsiteY80" fmla="*/ 1933417 h 2344739"/>
              <a:gd name="connsiteX81" fmla="*/ 8707847 w 12192001"/>
              <a:gd name="connsiteY81" fmla="*/ 1935518 h 2344739"/>
              <a:gd name="connsiteX82" fmla="*/ 8596071 w 12192001"/>
              <a:gd name="connsiteY82" fmla="*/ 1944090 h 2344739"/>
              <a:gd name="connsiteX83" fmla="*/ 8525230 w 12192001"/>
              <a:gd name="connsiteY83" fmla="*/ 1929248 h 2344739"/>
              <a:gd name="connsiteX84" fmla="*/ 8510983 w 12192001"/>
              <a:gd name="connsiteY84" fmla="*/ 1935163 h 2344739"/>
              <a:gd name="connsiteX85" fmla="*/ 8506167 w 12192001"/>
              <a:gd name="connsiteY85" fmla="*/ 1938164 h 2344739"/>
              <a:gd name="connsiteX86" fmla="*/ 8497968 w 12192001"/>
              <a:gd name="connsiteY86" fmla="*/ 1940902 h 2344739"/>
              <a:gd name="connsiteX87" fmla="*/ 8497594 w 12192001"/>
              <a:gd name="connsiteY87" fmla="*/ 1940723 h 2344739"/>
              <a:gd name="connsiteX88" fmla="*/ 8490249 w 12192001"/>
              <a:gd name="connsiteY88" fmla="*/ 1943773 h 2344739"/>
              <a:gd name="connsiteX89" fmla="*/ 8367182 w 12192001"/>
              <a:gd name="connsiteY89" fmla="*/ 1957815 h 2344739"/>
              <a:gd name="connsiteX90" fmla="*/ 8353799 w 12192001"/>
              <a:gd name="connsiteY90" fmla="*/ 1958009 h 2344739"/>
              <a:gd name="connsiteX91" fmla="*/ 8352373 w 12192001"/>
              <a:gd name="connsiteY91" fmla="*/ 1957169 h 2344739"/>
              <a:gd name="connsiteX92" fmla="*/ 8320104 w 12192001"/>
              <a:gd name="connsiteY92" fmla="*/ 1974587 h 2344739"/>
              <a:gd name="connsiteX93" fmla="*/ 8314433 w 12192001"/>
              <a:gd name="connsiteY93" fmla="*/ 1974913 h 2344739"/>
              <a:gd name="connsiteX94" fmla="*/ 8295174 w 12192001"/>
              <a:gd name="connsiteY94" fmla="*/ 1988808 h 2344739"/>
              <a:gd name="connsiteX95" fmla="*/ 8284276 w 12192001"/>
              <a:gd name="connsiteY95" fmla="*/ 1994631 h 2344739"/>
              <a:gd name="connsiteX96" fmla="*/ 8283150 w 12192001"/>
              <a:gd name="connsiteY96" fmla="*/ 1999074 h 2344739"/>
              <a:gd name="connsiteX97" fmla="*/ 8266076 w 12192001"/>
              <a:gd name="connsiteY97" fmla="*/ 2006249 h 2344739"/>
              <a:gd name="connsiteX98" fmla="*/ 8263377 w 12192001"/>
              <a:gd name="connsiteY98" fmla="*/ 2006019 h 2344739"/>
              <a:gd name="connsiteX99" fmla="*/ 8252033 w 12192001"/>
              <a:gd name="connsiteY99" fmla="*/ 2015862 h 2344739"/>
              <a:gd name="connsiteX100" fmla="*/ 8245834 w 12192001"/>
              <a:gd name="connsiteY100" fmla="*/ 2028854 h 2344739"/>
              <a:gd name="connsiteX101" fmla="*/ 8090272 w 12192001"/>
              <a:gd name="connsiteY101" fmla="*/ 2075015 h 2344739"/>
              <a:gd name="connsiteX102" fmla="*/ 7905407 w 12192001"/>
              <a:gd name="connsiteY102" fmla="*/ 2116988 h 2344739"/>
              <a:gd name="connsiteX103" fmla="*/ 7718745 w 12192001"/>
              <a:gd name="connsiteY103" fmla="*/ 2142703 h 2344739"/>
              <a:gd name="connsiteX104" fmla="*/ 7614347 w 12192001"/>
              <a:gd name="connsiteY104" fmla="*/ 2139232 h 2344739"/>
              <a:gd name="connsiteX105" fmla="*/ 7527543 w 12192001"/>
              <a:gd name="connsiteY105" fmla="*/ 2145060 h 2344739"/>
              <a:gd name="connsiteX106" fmla="*/ 7519571 w 12192001"/>
              <a:gd name="connsiteY106" fmla="*/ 2147613 h 2344739"/>
              <a:gd name="connsiteX107" fmla="*/ 7507411 w 12192001"/>
              <a:gd name="connsiteY107" fmla="*/ 2148948 h 2344739"/>
              <a:gd name="connsiteX108" fmla="*/ 7507040 w 12192001"/>
              <a:gd name="connsiteY108" fmla="*/ 2148621 h 2344739"/>
              <a:gd name="connsiteX109" fmla="*/ 7495795 w 12192001"/>
              <a:gd name="connsiteY109" fmla="*/ 2150573 h 2344739"/>
              <a:gd name="connsiteX110" fmla="*/ 7405391 w 12192001"/>
              <a:gd name="connsiteY110" fmla="*/ 2142468 h 2344739"/>
              <a:gd name="connsiteX111" fmla="*/ 7312180 w 12192001"/>
              <a:gd name="connsiteY111" fmla="*/ 2132873 h 2344739"/>
              <a:gd name="connsiteX112" fmla="*/ 7310853 w 12192001"/>
              <a:gd name="connsiteY112" fmla="*/ 2131431 h 2344739"/>
              <a:gd name="connsiteX113" fmla="*/ 7218559 w 12192001"/>
              <a:gd name="connsiteY113" fmla="*/ 2156680 h 2344739"/>
              <a:gd name="connsiteX114" fmla="*/ 7201101 w 12192001"/>
              <a:gd name="connsiteY114" fmla="*/ 2161230 h 2344739"/>
              <a:gd name="connsiteX115" fmla="*/ 7197004 w 12192001"/>
              <a:gd name="connsiteY115" fmla="*/ 2166588 h 2344739"/>
              <a:gd name="connsiteX116" fmla="*/ 7170808 w 12192001"/>
              <a:gd name="connsiteY116" fmla="*/ 2171236 h 2344739"/>
              <a:gd name="connsiteX117" fmla="*/ 7096988 w 12192001"/>
              <a:gd name="connsiteY117" fmla="*/ 2183464 h 2344739"/>
              <a:gd name="connsiteX118" fmla="*/ 7018496 w 12192001"/>
              <a:gd name="connsiteY118" fmla="*/ 2183090 h 2344739"/>
              <a:gd name="connsiteX119" fmla="*/ 6904146 w 12192001"/>
              <a:gd name="connsiteY119" fmla="*/ 2212596 h 2344739"/>
              <a:gd name="connsiteX120" fmla="*/ 6708222 w 12192001"/>
              <a:gd name="connsiteY120" fmla="*/ 2240551 h 2344739"/>
              <a:gd name="connsiteX121" fmla="*/ 6549454 w 12192001"/>
              <a:gd name="connsiteY121" fmla="*/ 2269327 h 2344739"/>
              <a:gd name="connsiteX122" fmla="*/ 6317560 w 12192001"/>
              <a:gd name="connsiteY122" fmla="*/ 2316127 h 2344739"/>
              <a:gd name="connsiteX123" fmla="*/ 6168674 w 12192001"/>
              <a:gd name="connsiteY123" fmla="*/ 2318214 h 2344739"/>
              <a:gd name="connsiteX124" fmla="*/ 6073848 w 12192001"/>
              <a:gd name="connsiteY124" fmla="*/ 2338676 h 2344739"/>
              <a:gd name="connsiteX125" fmla="*/ 6068529 w 12192001"/>
              <a:gd name="connsiteY125" fmla="*/ 2337139 h 2344739"/>
              <a:gd name="connsiteX126" fmla="*/ 6048638 w 12192001"/>
              <a:gd name="connsiteY126" fmla="*/ 2337822 h 2344739"/>
              <a:gd name="connsiteX127" fmla="*/ 6041285 w 12192001"/>
              <a:gd name="connsiteY127" fmla="*/ 2329473 h 2344739"/>
              <a:gd name="connsiteX128" fmla="*/ 6010090 w 12192001"/>
              <a:gd name="connsiteY128" fmla="*/ 2324380 h 2344739"/>
              <a:gd name="connsiteX129" fmla="*/ 5957375 w 12192001"/>
              <a:gd name="connsiteY129" fmla="*/ 2328024 h 2344739"/>
              <a:gd name="connsiteX130" fmla="*/ 5758919 w 12192001"/>
              <a:gd name="connsiteY130" fmla="*/ 2343716 h 2344739"/>
              <a:gd name="connsiteX131" fmla="*/ 5626960 w 12192001"/>
              <a:gd name="connsiteY131" fmla="*/ 2344739 h 2344739"/>
              <a:gd name="connsiteX132" fmla="*/ 5470906 w 12192001"/>
              <a:gd name="connsiteY132" fmla="*/ 2330719 h 2344739"/>
              <a:gd name="connsiteX133" fmla="*/ 5432761 w 12192001"/>
              <a:gd name="connsiteY133" fmla="*/ 2319466 h 2344739"/>
              <a:gd name="connsiteX134" fmla="*/ 5381669 w 12192001"/>
              <a:gd name="connsiteY134" fmla="*/ 2301764 h 2344739"/>
              <a:gd name="connsiteX135" fmla="*/ 5261764 w 12192001"/>
              <a:gd name="connsiteY135" fmla="*/ 2281347 h 2344739"/>
              <a:gd name="connsiteX136" fmla="*/ 5222961 w 12192001"/>
              <a:gd name="connsiteY136" fmla="*/ 2270223 h 2344739"/>
              <a:gd name="connsiteX137" fmla="*/ 5174660 w 12192001"/>
              <a:gd name="connsiteY137" fmla="*/ 2267233 h 2344739"/>
              <a:gd name="connsiteX138" fmla="*/ 5156554 w 12192001"/>
              <a:gd name="connsiteY138" fmla="*/ 2260010 h 2344739"/>
              <a:gd name="connsiteX139" fmla="*/ 5142599 w 12192001"/>
              <a:gd name="connsiteY139" fmla="*/ 2256610 h 2344739"/>
              <a:gd name="connsiteX140" fmla="*/ 5139596 w 12192001"/>
              <a:gd name="connsiteY140" fmla="*/ 2254509 h 2344739"/>
              <a:gd name="connsiteX141" fmla="*/ 5121659 w 12192001"/>
              <a:gd name="connsiteY141" fmla="*/ 2243656 h 2344739"/>
              <a:gd name="connsiteX142" fmla="*/ 5065790 w 12192001"/>
              <a:gd name="connsiteY142" fmla="*/ 2250227 h 2344739"/>
              <a:gd name="connsiteX143" fmla="*/ 5011514 w 12192001"/>
              <a:gd name="connsiteY143" fmla="*/ 2233846 h 2344739"/>
              <a:gd name="connsiteX144" fmla="*/ 4840441 w 12192001"/>
              <a:gd name="connsiteY144" fmla="*/ 2209829 h 2344739"/>
              <a:gd name="connsiteX145" fmla="*/ 4762447 w 12192001"/>
              <a:gd name="connsiteY145" fmla="*/ 2182061 h 2344739"/>
              <a:gd name="connsiteX146" fmla="*/ 4723186 w 12192001"/>
              <a:gd name="connsiteY146" fmla="*/ 2173047 h 2344739"/>
              <a:gd name="connsiteX147" fmla="*/ 4721176 w 12192001"/>
              <a:gd name="connsiteY147" fmla="*/ 2172298 h 2344739"/>
              <a:gd name="connsiteX148" fmla="*/ 4722111 w 12192001"/>
              <a:gd name="connsiteY148" fmla="*/ 2172087 h 2344739"/>
              <a:gd name="connsiteX149" fmla="*/ 4717202 w 12192001"/>
              <a:gd name="connsiteY149" fmla="*/ 2170817 h 2344739"/>
              <a:gd name="connsiteX150" fmla="*/ 4721176 w 12192001"/>
              <a:gd name="connsiteY150" fmla="*/ 2172298 h 2344739"/>
              <a:gd name="connsiteX151" fmla="*/ 4715526 w 12192001"/>
              <a:gd name="connsiteY151" fmla="*/ 2173573 h 2344739"/>
              <a:gd name="connsiteX152" fmla="*/ 4515814 w 12192001"/>
              <a:gd name="connsiteY152" fmla="*/ 2163671 h 2344739"/>
              <a:gd name="connsiteX153" fmla="*/ 4428543 w 12192001"/>
              <a:gd name="connsiteY153" fmla="*/ 2153020 h 2344739"/>
              <a:gd name="connsiteX154" fmla="*/ 4362875 w 12192001"/>
              <a:gd name="connsiteY154" fmla="*/ 2151674 h 2344739"/>
              <a:gd name="connsiteX155" fmla="*/ 4316966 w 12192001"/>
              <a:gd name="connsiteY155" fmla="*/ 2158289 h 2344739"/>
              <a:gd name="connsiteX156" fmla="*/ 4315110 w 12192001"/>
              <a:gd name="connsiteY156" fmla="*/ 2156948 h 2344739"/>
              <a:gd name="connsiteX157" fmla="*/ 4295144 w 12192001"/>
              <a:gd name="connsiteY157" fmla="*/ 2155069 h 2344739"/>
              <a:gd name="connsiteX158" fmla="*/ 4290064 w 12192001"/>
              <a:gd name="connsiteY158" fmla="*/ 2157986 h 2344739"/>
              <a:gd name="connsiteX159" fmla="*/ 4276142 w 12192001"/>
              <a:gd name="connsiteY159" fmla="*/ 2157740 h 2344739"/>
              <a:gd name="connsiteX160" fmla="*/ 4248117 w 12192001"/>
              <a:gd name="connsiteY160" fmla="*/ 2160064 h 2344739"/>
              <a:gd name="connsiteX161" fmla="*/ 4202051 w 12192001"/>
              <a:gd name="connsiteY161" fmla="*/ 2157269 h 2344739"/>
              <a:gd name="connsiteX162" fmla="*/ 4201745 w 12192001"/>
              <a:gd name="connsiteY162" fmla="*/ 2156010 h 2344739"/>
              <a:gd name="connsiteX163" fmla="*/ 4191248 w 12192001"/>
              <a:gd name="connsiteY163" fmla="*/ 2150376 h 2344739"/>
              <a:gd name="connsiteX164" fmla="*/ 4142745 w 12192001"/>
              <a:gd name="connsiteY164" fmla="*/ 2134511 h 2344739"/>
              <a:gd name="connsiteX165" fmla="*/ 4083097 w 12192001"/>
              <a:gd name="connsiteY165" fmla="*/ 2107978 h 2344739"/>
              <a:gd name="connsiteX166" fmla="*/ 4074546 w 12192001"/>
              <a:gd name="connsiteY166" fmla="*/ 2107143 h 2344739"/>
              <a:gd name="connsiteX167" fmla="*/ 4074427 w 12192001"/>
              <a:gd name="connsiteY167" fmla="*/ 2106844 h 2344739"/>
              <a:gd name="connsiteX168" fmla="*/ 4065510 w 12192001"/>
              <a:gd name="connsiteY168" fmla="*/ 2105400 h 2344739"/>
              <a:gd name="connsiteX169" fmla="*/ 4058954 w 12192001"/>
              <a:gd name="connsiteY169" fmla="*/ 2105618 h 2344739"/>
              <a:gd name="connsiteX170" fmla="*/ 4042364 w 12192001"/>
              <a:gd name="connsiteY170" fmla="*/ 2103997 h 2344739"/>
              <a:gd name="connsiteX171" fmla="*/ 4036997 w 12192001"/>
              <a:gd name="connsiteY171" fmla="*/ 2101563 h 2344739"/>
              <a:gd name="connsiteX172" fmla="*/ 4035363 w 12192001"/>
              <a:gd name="connsiteY172" fmla="*/ 2097896 h 2344739"/>
              <a:gd name="connsiteX173" fmla="*/ 4033778 w 12192001"/>
              <a:gd name="connsiteY173" fmla="*/ 2098131 h 2344739"/>
              <a:gd name="connsiteX174" fmla="*/ 4004538 w 12192001"/>
              <a:gd name="connsiteY174" fmla="*/ 2085563 h 2344739"/>
              <a:gd name="connsiteX175" fmla="*/ 3936846 w 12192001"/>
              <a:gd name="connsiteY175" fmla="*/ 2068106 h 2344739"/>
              <a:gd name="connsiteX176" fmla="*/ 3897275 w 12192001"/>
              <a:gd name="connsiteY176" fmla="*/ 2062451 h 2344739"/>
              <a:gd name="connsiteX177" fmla="*/ 3789760 w 12192001"/>
              <a:gd name="connsiteY177" fmla="*/ 2042213 h 2344739"/>
              <a:gd name="connsiteX178" fmla="*/ 3682513 w 12192001"/>
              <a:gd name="connsiteY178" fmla="*/ 2018290 h 2344739"/>
              <a:gd name="connsiteX179" fmla="*/ 3610035 w 12192001"/>
              <a:gd name="connsiteY179" fmla="*/ 1986019 h 2344739"/>
              <a:gd name="connsiteX180" fmla="*/ 3603855 w 12192001"/>
              <a:gd name="connsiteY180" fmla="*/ 1987381 h 2344739"/>
              <a:gd name="connsiteX181" fmla="*/ 3594736 w 12192001"/>
              <a:gd name="connsiteY181" fmla="*/ 1987545 h 2344739"/>
              <a:gd name="connsiteX182" fmla="*/ 3594501 w 12192001"/>
              <a:gd name="connsiteY182" fmla="*/ 1987276 h 2344739"/>
              <a:gd name="connsiteX183" fmla="*/ 3585978 w 12192001"/>
              <a:gd name="connsiteY183" fmla="*/ 1987966 h 2344739"/>
              <a:gd name="connsiteX184" fmla="*/ 3536135 w 12192001"/>
              <a:gd name="connsiteY184" fmla="*/ 1978267 h 2344739"/>
              <a:gd name="connsiteX185" fmla="*/ 3473223 w 12192001"/>
              <a:gd name="connsiteY185" fmla="*/ 1974606 h 2344739"/>
              <a:gd name="connsiteX186" fmla="*/ 3400728 w 12192001"/>
              <a:gd name="connsiteY186" fmla="*/ 1962558 h 2344739"/>
              <a:gd name="connsiteX187" fmla="*/ 3363888 w 12192001"/>
              <a:gd name="connsiteY187" fmla="*/ 1979510 h 2344739"/>
              <a:gd name="connsiteX188" fmla="*/ 3344026 w 12192001"/>
              <a:gd name="connsiteY188" fmla="*/ 1981192 h 2344739"/>
              <a:gd name="connsiteX189" fmla="*/ 3341698 w 12192001"/>
              <a:gd name="connsiteY189" fmla="*/ 1980217 h 2344739"/>
              <a:gd name="connsiteX190" fmla="*/ 3262356 w 12192001"/>
              <a:gd name="connsiteY190" fmla="*/ 1986094 h 2344739"/>
              <a:gd name="connsiteX191" fmla="*/ 3142556 w 12192001"/>
              <a:gd name="connsiteY191" fmla="*/ 1993869 h 2344739"/>
              <a:gd name="connsiteX192" fmla="*/ 3030291 w 12192001"/>
              <a:gd name="connsiteY192" fmla="*/ 1996512 h 2344739"/>
              <a:gd name="connsiteX193" fmla="*/ 2781569 w 12192001"/>
              <a:gd name="connsiteY193" fmla="*/ 2018333 h 2344739"/>
              <a:gd name="connsiteX194" fmla="*/ 2646527 w 12192001"/>
              <a:gd name="connsiteY194" fmla="*/ 2028869 h 2344739"/>
              <a:gd name="connsiteX195" fmla="*/ 2568028 w 12192001"/>
              <a:gd name="connsiteY195" fmla="*/ 2002628 h 2344739"/>
              <a:gd name="connsiteX196" fmla="*/ 2443255 w 12192001"/>
              <a:gd name="connsiteY196" fmla="*/ 2016529 h 2344739"/>
              <a:gd name="connsiteX197" fmla="*/ 2315112 w 12192001"/>
              <a:gd name="connsiteY197" fmla="*/ 2024996 h 2344739"/>
              <a:gd name="connsiteX198" fmla="*/ 2208578 w 12192001"/>
              <a:gd name="connsiteY198" fmla="*/ 2019763 h 2344739"/>
              <a:gd name="connsiteX199" fmla="*/ 2094665 w 12192001"/>
              <a:gd name="connsiteY199" fmla="*/ 2003052 h 2344739"/>
              <a:gd name="connsiteX200" fmla="*/ 1997356 w 12192001"/>
              <a:gd name="connsiteY200" fmla="*/ 1995032 h 2344739"/>
              <a:gd name="connsiteX201" fmla="*/ 1928172 w 12192001"/>
              <a:gd name="connsiteY201" fmla="*/ 2016977 h 2344739"/>
              <a:gd name="connsiteX202" fmla="*/ 1921650 w 12192001"/>
              <a:gd name="connsiteY202" fmla="*/ 2012146 h 2344739"/>
              <a:gd name="connsiteX203" fmla="*/ 1873080 w 12192001"/>
              <a:gd name="connsiteY203" fmla="*/ 2013741 h 2344739"/>
              <a:gd name="connsiteX204" fmla="*/ 1786655 w 12192001"/>
              <a:gd name="connsiteY204" fmla="*/ 2041363 h 2344739"/>
              <a:gd name="connsiteX205" fmla="*/ 1738204 w 12192001"/>
              <a:gd name="connsiteY205" fmla="*/ 2036312 h 2344739"/>
              <a:gd name="connsiteX206" fmla="*/ 1675071 w 12192001"/>
              <a:gd name="connsiteY206" fmla="*/ 2019963 h 2344739"/>
              <a:gd name="connsiteX207" fmla="*/ 1608669 w 12192001"/>
              <a:gd name="connsiteY207" fmla="*/ 2013066 h 2344739"/>
              <a:gd name="connsiteX208" fmla="*/ 1496110 w 12192001"/>
              <a:gd name="connsiteY208" fmla="*/ 1987476 h 2344739"/>
              <a:gd name="connsiteX209" fmla="*/ 1149979 w 12192001"/>
              <a:gd name="connsiteY209" fmla="*/ 1938041 h 2344739"/>
              <a:gd name="connsiteX210" fmla="*/ 858269 w 12192001"/>
              <a:gd name="connsiteY210" fmla="*/ 1928608 h 2344739"/>
              <a:gd name="connsiteX211" fmla="*/ 837540 w 12192001"/>
              <a:gd name="connsiteY211" fmla="*/ 1929821 h 2344739"/>
              <a:gd name="connsiteX212" fmla="*/ 816809 w 12192001"/>
              <a:gd name="connsiteY212" fmla="*/ 1927857 h 2344739"/>
              <a:gd name="connsiteX213" fmla="*/ 811506 w 12192001"/>
              <a:gd name="connsiteY213" fmla="*/ 1930751 h 2344739"/>
              <a:gd name="connsiteX214" fmla="*/ 797041 w 12192001"/>
              <a:gd name="connsiteY214" fmla="*/ 1930446 h 2344739"/>
              <a:gd name="connsiteX215" fmla="*/ 767901 w 12192001"/>
              <a:gd name="connsiteY215" fmla="*/ 1932653 h 2344739"/>
              <a:gd name="connsiteX216" fmla="*/ 763053 w 12192001"/>
              <a:gd name="connsiteY216" fmla="*/ 1930432 h 2344739"/>
              <a:gd name="connsiteX217" fmla="*/ 720047 w 12192001"/>
              <a:gd name="connsiteY217" fmla="*/ 1929661 h 2344739"/>
              <a:gd name="connsiteX218" fmla="*/ 719742 w 12192001"/>
              <a:gd name="connsiteY218" fmla="*/ 1928399 h 2344739"/>
              <a:gd name="connsiteX219" fmla="*/ 708875 w 12192001"/>
              <a:gd name="connsiteY219" fmla="*/ 1922722 h 2344739"/>
              <a:gd name="connsiteX220" fmla="*/ 596792 w 12192001"/>
              <a:gd name="connsiteY220" fmla="*/ 1879864 h 2344739"/>
              <a:gd name="connsiteX221" fmla="*/ 578535 w 12192001"/>
              <a:gd name="connsiteY221" fmla="*/ 1877212 h 2344739"/>
              <a:gd name="connsiteX222" fmla="*/ 571717 w 12192001"/>
              <a:gd name="connsiteY222" fmla="*/ 1877401 h 2344739"/>
              <a:gd name="connsiteX223" fmla="*/ 445099 w 12192001"/>
              <a:gd name="connsiteY223" fmla="*/ 1839371 h 2344739"/>
              <a:gd name="connsiteX224" fmla="*/ 404015 w 12192001"/>
              <a:gd name="connsiteY224" fmla="*/ 1833548 h 2344739"/>
              <a:gd name="connsiteX225" fmla="*/ 292435 w 12192001"/>
              <a:gd name="connsiteY225" fmla="*/ 1812852 h 2344739"/>
              <a:gd name="connsiteX226" fmla="*/ 118381 w 12192001"/>
              <a:gd name="connsiteY226" fmla="*/ 1761047 h 2344739"/>
              <a:gd name="connsiteX227" fmla="*/ 15526 w 12192001"/>
              <a:gd name="connsiteY227" fmla="*/ 1758191 h 2344739"/>
              <a:gd name="connsiteX228" fmla="*/ 2 w 12192001"/>
              <a:gd name="connsiteY228" fmla="*/ 1752722 h 2344739"/>
              <a:gd name="connsiteX229" fmla="*/ 1 w 12192001"/>
              <a:gd name="connsiteY229" fmla="*/ 762497 h 2344739"/>
              <a:gd name="connsiteX230" fmla="*/ 0 w 12192001"/>
              <a:gd name="connsiteY230" fmla="*/ 762497 h 2344739"/>
              <a:gd name="connsiteX231" fmla="*/ 0 w 12192001"/>
              <a:gd name="connsiteY231" fmla="*/ 222213 h 2344739"/>
              <a:gd name="connsiteX232" fmla="*/ 0 w 12192001"/>
              <a:gd name="connsiteY232"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310853 w 12192001"/>
              <a:gd name="connsiteY111" fmla="*/ 2131431 h 2344739"/>
              <a:gd name="connsiteX112" fmla="*/ 7218559 w 12192001"/>
              <a:gd name="connsiteY112" fmla="*/ 2156680 h 2344739"/>
              <a:gd name="connsiteX113" fmla="*/ 7201101 w 12192001"/>
              <a:gd name="connsiteY113" fmla="*/ 2161230 h 2344739"/>
              <a:gd name="connsiteX114" fmla="*/ 7197004 w 12192001"/>
              <a:gd name="connsiteY114" fmla="*/ 2166588 h 2344739"/>
              <a:gd name="connsiteX115" fmla="*/ 7170808 w 12192001"/>
              <a:gd name="connsiteY115" fmla="*/ 2171236 h 2344739"/>
              <a:gd name="connsiteX116" fmla="*/ 7096988 w 12192001"/>
              <a:gd name="connsiteY116" fmla="*/ 2183464 h 2344739"/>
              <a:gd name="connsiteX117" fmla="*/ 7018496 w 12192001"/>
              <a:gd name="connsiteY117" fmla="*/ 2183090 h 2344739"/>
              <a:gd name="connsiteX118" fmla="*/ 6904146 w 12192001"/>
              <a:gd name="connsiteY118" fmla="*/ 2212596 h 2344739"/>
              <a:gd name="connsiteX119" fmla="*/ 6708222 w 12192001"/>
              <a:gd name="connsiteY119" fmla="*/ 2240551 h 2344739"/>
              <a:gd name="connsiteX120" fmla="*/ 6549454 w 12192001"/>
              <a:gd name="connsiteY120" fmla="*/ 2269327 h 2344739"/>
              <a:gd name="connsiteX121" fmla="*/ 6317560 w 12192001"/>
              <a:gd name="connsiteY121" fmla="*/ 2316127 h 2344739"/>
              <a:gd name="connsiteX122" fmla="*/ 6168674 w 12192001"/>
              <a:gd name="connsiteY122" fmla="*/ 2318214 h 2344739"/>
              <a:gd name="connsiteX123" fmla="*/ 6073848 w 12192001"/>
              <a:gd name="connsiteY123" fmla="*/ 2338676 h 2344739"/>
              <a:gd name="connsiteX124" fmla="*/ 6068529 w 12192001"/>
              <a:gd name="connsiteY124" fmla="*/ 2337139 h 2344739"/>
              <a:gd name="connsiteX125" fmla="*/ 6048638 w 12192001"/>
              <a:gd name="connsiteY125" fmla="*/ 2337822 h 2344739"/>
              <a:gd name="connsiteX126" fmla="*/ 6041285 w 12192001"/>
              <a:gd name="connsiteY126" fmla="*/ 2329473 h 2344739"/>
              <a:gd name="connsiteX127" fmla="*/ 6010090 w 12192001"/>
              <a:gd name="connsiteY127" fmla="*/ 2324380 h 2344739"/>
              <a:gd name="connsiteX128" fmla="*/ 5957375 w 12192001"/>
              <a:gd name="connsiteY128" fmla="*/ 2328024 h 2344739"/>
              <a:gd name="connsiteX129" fmla="*/ 5758919 w 12192001"/>
              <a:gd name="connsiteY129" fmla="*/ 2343716 h 2344739"/>
              <a:gd name="connsiteX130" fmla="*/ 5626960 w 12192001"/>
              <a:gd name="connsiteY130" fmla="*/ 2344739 h 2344739"/>
              <a:gd name="connsiteX131" fmla="*/ 5470906 w 12192001"/>
              <a:gd name="connsiteY131" fmla="*/ 2330719 h 2344739"/>
              <a:gd name="connsiteX132" fmla="*/ 5432761 w 12192001"/>
              <a:gd name="connsiteY132" fmla="*/ 2319466 h 2344739"/>
              <a:gd name="connsiteX133" fmla="*/ 5381669 w 12192001"/>
              <a:gd name="connsiteY133" fmla="*/ 2301764 h 2344739"/>
              <a:gd name="connsiteX134" fmla="*/ 5261764 w 12192001"/>
              <a:gd name="connsiteY134" fmla="*/ 2281347 h 2344739"/>
              <a:gd name="connsiteX135" fmla="*/ 5222961 w 12192001"/>
              <a:gd name="connsiteY135" fmla="*/ 2270223 h 2344739"/>
              <a:gd name="connsiteX136" fmla="*/ 5174660 w 12192001"/>
              <a:gd name="connsiteY136" fmla="*/ 2267233 h 2344739"/>
              <a:gd name="connsiteX137" fmla="*/ 5156554 w 12192001"/>
              <a:gd name="connsiteY137" fmla="*/ 2260010 h 2344739"/>
              <a:gd name="connsiteX138" fmla="*/ 5142599 w 12192001"/>
              <a:gd name="connsiteY138" fmla="*/ 2256610 h 2344739"/>
              <a:gd name="connsiteX139" fmla="*/ 5139596 w 12192001"/>
              <a:gd name="connsiteY139" fmla="*/ 2254509 h 2344739"/>
              <a:gd name="connsiteX140" fmla="*/ 5121659 w 12192001"/>
              <a:gd name="connsiteY140" fmla="*/ 2243656 h 2344739"/>
              <a:gd name="connsiteX141" fmla="*/ 5065790 w 12192001"/>
              <a:gd name="connsiteY141" fmla="*/ 2250227 h 2344739"/>
              <a:gd name="connsiteX142" fmla="*/ 5011514 w 12192001"/>
              <a:gd name="connsiteY142" fmla="*/ 2233846 h 2344739"/>
              <a:gd name="connsiteX143" fmla="*/ 4840441 w 12192001"/>
              <a:gd name="connsiteY143" fmla="*/ 2209829 h 2344739"/>
              <a:gd name="connsiteX144" fmla="*/ 4762447 w 12192001"/>
              <a:gd name="connsiteY144" fmla="*/ 2182061 h 2344739"/>
              <a:gd name="connsiteX145" fmla="*/ 4723186 w 12192001"/>
              <a:gd name="connsiteY145" fmla="*/ 2173047 h 2344739"/>
              <a:gd name="connsiteX146" fmla="*/ 4721176 w 12192001"/>
              <a:gd name="connsiteY146" fmla="*/ 2172298 h 2344739"/>
              <a:gd name="connsiteX147" fmla="*/ 4722111 w 12192001"/>
              <a:gd name="connsiteY147" fmla="*/ 2172087 h 2344739"/>
              <a:gd name="connsiteX148" fmla="*/ 4717202 w 12192001"/>
              <a:gd name="connsiteY148" fmla="*/ 2170817 h 2344739"/>
              <a:gd name="connsiteX149" fmla="*/ 4721176 w 12192001"/>
              <a:gd name="connsiteY149" fmla="*/ 2172298 h 2344739"/>
              <a:gd name="connsiteX150" fmla="*/ 4715526 w 12192001"/>
              <a:gd name="connsiteY150" fmla="*/ 2173573 h 2344739"/>
              <a:gd name="connsiteX151" fmla="*/ 4515814 w 12192001"/>
              <a:gd name="connsiteY151" fmla="*/ 2163671 h 2344739"/>
              <a:gd name="connsiteX152" fmla="*/ 4428543 w 12192001"/>
              <a:gd name="connsiteY152" fmla="*/ 2153020 h 2344739"/>
              <a:gd name="connsiteX153" fmla="*/ 4362875 w 12192001"/>
              <a:gd name="connsiteY153" fmla="*/ 2151674 h 2344739"/>
              <a:gd name="connsiteX154" fmla="*/ 4316966 w 12192001"/>
              <a:gd name="connsiteY154" fmla="*/ 2158289 h 2344739"/>
              <a:gd name="connsiteX155" fmla="*/ 4315110 w 12192001"/>
              <a:gd name="connsiteY155" fmla="*/ 2156948 h 2344739"/>
              <a:gd name="connsiteX156" fmla="*/ 4295144 w 12192001"/>
              <a:gd name="connsiteY156" fmla="*/ 2155069 h 2344739"/>
              <a:gd name="connsiteX157" fmla="*/ 4290064 w 12192001"/>
              <a:gd name="connsiteY157" fmla="*/ 2157986 h 2344739"/>
              <a:gd name="connsiteX158" fmla="*/ 4276142 w 12192001"/>
              <a:gd name="connsiteY158" fmla="*/ 2157740 h 2344739"/>
              <a:gd name="connsiteX159" fmla="*/ 4248117 w 12192001"/>
              <a:gd name="connsiteY159" fmla="*/ 2160064 h 2344739"/>
              <a:gd name="connsiteX160" fmla="*/ 4202051 w 12192001"/>
              <a:gd name="connsiteY160" fmla="*/ 2157269 h 2344739"/>
              <a:gd name="connsiteX161" fmla="*/ 4201745 w 12192001"/>
              <a:gd name="connsiteY161" fmla="*/ 2156010 h 2344739"/>
              <a:gd name="connsiteX162" fmla="*/ 4191248 w 12192001"/>
              <a:gd name="connsiteY162" fmla="*/ 2150376 h 2344739"/>
              <a:gd name="connsiteX163" fmla="*/ 4142745 w 12192001"/>
              <a:gd name="connsiteY163" fmla="*/ 2134511 h 2344739"/>
              <a:gd name="connsiteX164" fmla="*/ 4083097 w 12192001"/>
              <a:gd name="connsiteY164" fmla="*/ 2107978 h 2344739"/>
              <a:gd name="connsiteX165" fmla="*/ 4074546 w 12192001"/>
              <a:gd name="connsiteY165" fmla="*/ 2107143 h 2344739"/>
              <a:gd name="connsiteX166" fmla="*/ 4074427 w 12192001"/>
              <a:gd name="connsiteY166" fmla="*/ 2106844 h 2344739"/>
              <a:gd name="connsiteX167" fmla="*/ 4065510 w 12192001"/>
              <a:gd name="connsiteY167" fmla="*/ 2105400 h 2344739"/>
              <a:gd name="connsiteX168" fmla="*/ 4058954 w 12192001"/>
              <a:gd name="connsiteY168" fmla="*/ 2105618 h 2344739"/>
              <a:gd name="connsiteX169" fmla="*/ 4042364 w 12192001"/>
              <a:gd name="connsiteY169" fmla="*/ 2103997 h 2344739"/>
              <a:gd name="connsiteX170" fmla="*/ 4036997 w 12192001"/>
              <a:gd name="connsiteY170" fmla="*/ 2101563 h 2344739"/>
              <a:gd name="connsiteX171" fmla="*/ 4035363 w 12192001"/>
              <a:gd name="connsiteY171" fmla="*/ 2097896 h 2344739"/>
              <a:gd name="connsiteX172" fmla="*/ 4033778 w 12192001"/>
              <a:gd name="connsiteY172" fmla="*/ 2098131 h 2344739"/>
              <a:gd name="connsiteX173" fmla="*/ 4004538 w 12192001"/>
              <a:gd name="connsiteY173" fmla="*/ 2085563 h 2344739"/>
              <a:gd name="connsiteX174" fmla="*/ 3936846 w 12192001"/>
              <a:gd name="connsiteY174" fmla="*/ 2068106 h 2344739"/>
              <a:gd name="connsiteX175" fmla="*/ 3897275 w 12192001"/>
              <a:gd name="connsiteY175" fmla="*/ 2062451 h 2344739"/>
              <a:gd name="connsiteX176" fmla="*/ 3789760 w 12192001"/>
              <a:gd name="connsiteY176" fmla="*/ 2042213 h 2344739"/>
              <a:gd name="connsiteX177" fmla="*/ 3682513 w 12192001"/>
              <a:gd name="connsiteY177" fmla="*/ 2018290 h 2344739"/>
              <a:gd name="connsiteX178" fmla="*/ 3610035 w 12192001"/>
              <a:gd name="connsiteY178" fmla="*/ 1986019 h 2344739"/>
              <a:gd name="connsiteX179" fmla="*/ 3603855 w 12192001"/>
              <a:gd name="connsiteY179" fmla="*/ 1987381 h 2344739"/>
              <a:gd name="connsiteX180" fmla="*/ 3594736 w 12192001"/>
              <a:gd name="connsiteY180" fmla="*/ 1987545 h 2344739"/>
              <a:gd name="connsiteX181" fmla="*/ 3594501 w 12192001"/>
              <a:gd name="connsiteY181" fmla="*/ 1987276 h 2344739"/>
              <a:gd name="connsiteX182" fmla="*/ 3585978 w 12192001"/>
              <a:gd name="connsiteY182" fmla="*/ 1987966 h 2344739"/>
              <a:gd name="connsiteX183" fmla="*/ 3536135 w 12192001"/>
              <a:gd name="connsiteY183" fmla="*/ 1978267 h 2344739"/>
              <a:gd name="connsiteX184" fmla="*/ 3473223 w 12192001"/>
              <a:gd name="connsiteY184" fmla="*/ 1974606 h 2344739"/>
              <a:gd name="connsiteX185" fmla="*/ 3400728 w 12192001"/>
              <a:gd name="connsiteY185" fmla="*/ 1962558 h 2344739"/>
              <a:gd name="connsiteX186" fmla="*/ 3363888 w 12192001"/>
              <a:gd name="connsiteY186" fmla="*/ 1979510 h 2344739"/>
              <a:gd name="connsiteX187" fmla="*/ 3344026 w 12192001"/>
              <a:gd name="connsiteY187" fmla="*/ 1981192 h 2344739"/>
              <a:gd name="connsiteX188" fmla="*/ 3341698 w 12192001"/>
              <a:gd name="connsiteY188" fmla="*/ 1980217 h 2344739"/>
              <a:gd name="connsiteX189" fmla="*/ 3262356 w 12192001"/>
              <a:gd name="connsiteY189" fmla="*/ 1986094 h 2344739"/>
              <a:gd name="connsiteX190" fmla="*/ 3142556 w 12192001"/>
              <a:gd name="connsiteY190" fmla="*/ 1993869 h 2344739"/>
              <a:gd name="connsiteX191" fmla="*/ 3030291 w 12192001"/>
              <a:gd name="connsiteY191" fmla="*/ 1996512 h 2344739"/>
              <a:gd name="connsiteX192" fmla="*/ 2781569 w 12192001"/>
              <a:gd name="connsiteY192" fmla="*/ 2018333 h 2344739"/>
              <a:gd name="connsiteX193" fmla="*/ 2646527 w 12192001"/>
              <a:gd name="connsiteY193" fmla="*/ 2028869 h 2344739"/>
              <a:gd name="connsiteX194" fmla="*/ 2568028 w 12192001"/>
              <a:gd name="connsiteY194" fmla="*/ 2002628 h 2344739"/>
              <a:gd name="connsiteX195" fmla="*/ 2443255 w 12192001"/>
              <a:gd name="connsiteY195" fmla="*/ 2016529 h 2344739"/>
              <a:gd name="connsiteX196" fmla="*/ 2315112 w 12192001"/>
              <a:gd name="connsiteY196" fmla="*/ 2024996 h 2344739"/>
              <a:gd name="connsiteX197" fmla="*/ 2208578 w 12192001"/>
              <a:gd name="connsiteY197" fmla="*/ 2019763 h 2344739"/>
              <a:gd name="connsiteX198" fmla="*/ 2094665 w 12192001"/>
              <a:gd name="connsiteY198" fmla="*/ 2003052 h 2344739"/>
              <a:gd name="connsiteX199" fmla="*/ 1997356 w 12192001"/>
              <a:gd name="connsiteY199" fmla="*/ 1995032 h 2344739"/>
              <a:gd name="connsiteX200" fmla="*/ 1928172 w 12192001"/>
              <a:gd name="connsiteY200" fmla="*/ 2016977 h 2344739"/>
              <a:gd name="connsiteX201" fmla="*/ 1921650 w 12192001"/>
              <a:gd name="connsiteY201" fmla="*/ 2012146 h 2344739"/>
              <a:gd name="connsiteX202" fmla="*/ 1873080 w 12192001"/>
              <a:gd name="connsiteY202" fmla="*/ 2013741 h 2344739"/>
              <a:gd name="connsiteX203" fmla="*/ 1786655 w 12192001"/>
              <a:gd name="connsiteY203" fmla="*/ 2041363 h 2344739"/>
              <a:gd name="connsiteX204" fmla="*/ 1738204 w 12192001"/>
              <a:gd name="connsiteY204" fmla="*/ 2036312 h 2344739"/>
              <a:gd name="connsiteX205" fmla="*/ 1675071 w 12192001"/>
              <a:gd name="connsiteY205" fmla="*/ 2019963 h 2344739"/>
              <a:gd name="connsiteX206" fmla="*/ 1608669 w 12192001"/>
              <a:gd name="connsiteY206" fmla="*/ 2013066 h 2344739"/>
              <a:gd name="connsiteX207" fmla="*/ 1496110 w 12192001"/>
              <a:gd name="connsiteY207" fmla="*/ 1987476 h 2344739"/>
              <a:gd name="connsiteX208" fmla="*/ 1149979 w 12192001"/>
              <a:gd name="connsiteY208" fmla="*/ 1938041 h 2344739"/>
              <a:gd name="connsiteX209" fmla="*/ 858269 w 12192001"/>
              <a:gd name="connsiteY209" fmla="*/ 1928608 h 2344739"/>
              <a:gd name="connsiteX210" fmla="*/ 837540 w 12192001"/>
              <a:gd name="connsiteY210" fmla="*/ 1929821 h 2344739"/>
              <a:gd name="connsiteX211" fmla="*/ 816809 w 12192001"/>
              <a:gd name="connsiteY211" fmla="*/ 1927857 h 2344739"/>
              <a:gd name="connsiteX212" fmla="*/ 811506 w 12192001"/>
              <a:gd name="connsiteY212" fmla="*/ 1930751 h 2344739"/>
              <a:gd name="connsiteX213" fmla="*/ 797041 w 12192001"/>
              <a:gd name="connsiteY213" fmla="*/ 1930446 h 2344739"/>
              <a:gd name="connsiteX214" fmla="*/ 767901 w 12192001"/>
              <a:gd name="connsiteY214" fmla="*/ 1932653 h 2344739"/>
              <a:gd name="connsiteX215" fmla="*/ 763053 w 12192001"/>
              <a:gd name="connsiteY215" fmla="*/ 1930432 h 2344739"/>
              <a:gd name="connsiteX216" fmla="*/ 720047 w 12192001"/>
              <a:gd name="connsiteY216" fmla="*/ 1929661 h 2344739"/>
              <a:gd name="connsiteX217" fmla="*/ 719742 w 12192001"/>
              <a:gd name="connsiteY217" fmla="*/ 1928399 h 2344739"/>
              <a:gd name="connsiteX218" fmla="*/ 708875 w 12192001"/>
              <a:gd name="connsiteY218" fmla="*/ 1922722 h 2344739"/>
              <a:gd name="connsiteX219" fmla="*/ 596792 w 12192001"/>
              <a:gd name="connsiteY219" fmla="*/ 1879864 h 2344739"/>
              <a:gd name="connsiteX220" fmla="*/ 578535 w 12192001"/>
              <a:gd name="connsiteY220" fmla="*/ 1877212 h 2344739"/>
              <a:gd name="connsiteX221" fmla="*/ 571717 w 12192001"/>
              <a:gd name="connsiteY221" fmla="*/ 1877401 h 2344739"/>
              <a:gd name="connsiteX222" fmla="*/ 445099 w 12192001"/>
              <a:gd name="connsiteY222" fmla="*/ 1839371 h 2344739"/>
              <a:gd name="connsiteX223" fmla="*/ 404015 w 12192001"/>
              <a:gd name="connsiteY223" fmla="*/ 1833548 h 2344739"/>
              <a:gd name="connsiteX224" fmla="*/ 292435 w 12192001"/>
              <a:gd name="connsiteY224" fmla="*/ 1812852 h 2344739"/>
              <a:gd name="connsiteX225" fmla="*/ 118381 w 12192001"/>
              <a:gd name="connsiteY225" fmla="*/ 1761047 h 2344739"/>
              <a:gd name="connsiteX226" fmla="*/ 15526 w 12192001"/>
              <a:gd name="connsiteY226" fmla="*/ 1758191 h 2344739"/>
              <a:gd name="connsiteX227" fmla="*/ 2 w 12192001"/>
              <a:gd name="connsiteY227" fmla="*/ 1752722 h 2344739"/>
              <a:gd name="connsiteX228" fmla="*/ 1 w 12192001"/>
              <a:gd name="connsiteY228" fmla="*/ 762497 h 2344739"/>
              <a:gd name="connsiteX229" fmla="*/ 0 w 12192001"/>
              <a:gd name="connsiteY229" fmla="*/ 762497 h 2344739"/>
              <a:gd name="connsiteX230" fmla="*/ 0 w 12192001"/>
              <a:gd name="connsiteY230" fmla="*/ 222213 h 2344739"/>
              <a:gd name="connsiteX231" fmla="*/ 0 w 12192001"/>
              <a:gd name="connsiteY231"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312180 w 12192001"/>
              <a:gd name="connsiteY110" fmla="*/ 2132873 h 2344739"/>
              <a:gd name="connsiteX111" fmla="*/ 7218559 w 12192001"/>
              <a:gd name="connsiteY111" fmla="*/ 2156680 h 2344739"/>
              <a:gd name="connsiteX112" fmla="*/ 7201101 w 12192001"/>
              <a:gd name="connsiteY112" fmla="*/ 2161230 h 2344739"/>
              <a:gd name="connsiteX113" fmla="*/ 7197004 w 12192001"/>
              <a:gd name="connsiteY113" fmla="*/ 2166588 h 2344739"/>
              <a:gd name="connsiteX114" fmla="*/ 7170808 w 12192001"/>
              <a:gd name="connsiteY114" fmla="*/ 2171236 h 2344739"/>
              <a:gd name="connsiteX115" fmla="*/ 7096988 w 12192001"/>
              <a:gd name="connsiteY115" fmla="*/ 2183464 h 2344739"/>
              <a:gd name="connsiteX116" fmla="*/ 7018496 w 12192001"/>
              <a:gd name="connsiteY116" fmla="*/ 2183090 h 2344739"/>
              <a:gd name="connsiteX117" fmla="*/ 6904146 w 12192001"/>
              <a:gd name="connsiteY117" fmla="*/ 2212596 h 2344739"/>
              <a:gd name="connsiteX118" fmla="*/ 6708222 w 12192001"/>
              <a:gd name="connsiteY118" fmla="*/ 2240551 h 2344739"/>
              <a:gd name="connsiteX119" fmla="*/ 6549454 w 12192001"/>
              <a:gd name="connsiteY119" fmla="*/ 2269327 h 2344739"/>
              <a:gd name="connsiteX120" fmla="*/ 6317560 w 12192001"/>
              <a:gd name="connsiteY120" fmla="*/ 2316127 h 2344739"/>
              <a:gd name="connsiteX121" fmla="*/ 6168674 w 12192001"/>
              <a:gd name="connsiteY121" fmla="*/ 2318214 h 2344739"/>
              <a:gd name="connsiteX122" fmla="*/ 6073848 w 12192001"/>
              <a:gd name="connsiteY122" fmla="*/ 2338676 h 2344739"/>
              <a:gd name="connsiteX123" fmla="*/ 6068529 w 12192001"/>
              <a:gd name="connsiteY123" fmla="*/ 2337139 h 2344739"/>
              <a:gd name="connsiteX124" fmla="*/ 6048638 w 12192001"/>
              <a:gd name="connsiteY124" fmla="*/ 2337822 h 2344739"/>
              <a:gd name="connsiteX125" fmla="*/ 6041285 w 12192001"/>
              <a:gd name="connsiteY125" fmla="*/ 2329473 h 2344739"/>
              <a:gd name="connsiteX126" fmla="*/ 6010090 w 12192001"/>
              <a:gd name="connsiteY126" fmla="*/ 2324380 h 2344739"/>
              <a:gd name="connsiteX127" fmla="*/ 5957375 w 12192001"/>
              <a:gd name="connsiteY127" fmla="*/ 2328024 h 2344739"/>
              <a:gd name="connsiteX128" fmla="*/ 5758919 w 12192001"/>
              <a:gd name="connsiteY128" fmla="*/ 2343716 h 2344739"/>
              <a:gd name="connsiteX129" fmla="*/ 5626960 w 12192001"/>
              <a:gd name="connsiteY129" fmla="*/ 2344739 h 2344739"/>
              <a:gd name="connsiteX130" fmla="*/ 5470906 w 12192001"/>
              <a:gd name="connsiteY130" fmla="*/ 2330719 h 2344739"/>
              <a:gd name="connsiteX131" fmla="*/ 5432761 w 12192001"/>
              <a:gd name="connsiteY131" fmla="*/ 2319466 h 2344739"/>
              <a:gd name="connsiteX132" fmla="*/ 5381669 w 12192001"/>
              <a:gd name="connsiteY132" fmla="*/ 2301764 h 2344739"/>
              <a:gd name="connsiteX133" fmla="*/ 5261764 w 12192001"/>
              <a:gd name="connsiteY133" fmla="*/ 2281347 h 2344739"/>
              <a:gd name="connsiteX134" fmla="*/ 5222961 w 12192001"/>
              <a:gd name="connsiteY134" fmla="*/ 2270223 h 2344739"/>
              <a:gd name="connsiteX135" fmla="*/ 5174660 w 12192001"/>
              <a:gd name="connsiteY135" fmla="*/ 2267233 h 2344739"/>
              <a:gd name="connsiteX136" fmla="*/ 5156554 w 12192001"/>
              <a:gd name="connsiteY136" fmla="*/ 2260010 h 2344739"/>
              <a:gd name="connsiteX137" fmla="*/ 5142599 w 12192001"/>
              <a:gd name="connsiteY137" fmla="*/ 2256610 h 2344739"/>
              <a:gd name="connsiteX138" fmla="*/ 5139596 w 12192001"/>
              <a:gd name="connsiteY138" fmla="*/ 2254509 h 2344739"/>
              <a:gd name="connsiteX139" fmla="*/ 5121659 w 12192001"/>
              <a:gd name="connsiteY139" fmla="*/ 2243656 h 2344739"/>
              <a:gd name="connsiteX140" fmla="*/ 5065790 w 12192001"/>
              <a:gd name="connsiteY140" fmla="*/ 2250227 h 2344739"/>
              <a:gd name="connsiteX141" fmla="*/ 5011514 w 12192001"/>
              <a:gd name="connsiteY141" fmla="*/ 2233846 h 2344739"/>
              <a:gd name="connsiteX142" fmla="*/ 4840441 w 12192001"/>
              <a:gd name="connsiteY142" fmla="*/ 2209829 h 2344739"/>
              <a:gd name="connsiteX143" fmla="*/ 4762447 w 12192001"/>
              <a:gd name="connsiteY143" fmla="*/ 2182061 h 2344739"/>
              <a:gd name="connsiteX144" fmla="*/ 4723186 w 12192001"/>
              <a:gd name="connsiteY144" fmla="*/ 2173047 h 2344739"/>
              <a:gd name="connsiteX145" fmla="*/ 4721176 w 12192001"/>
              <a:gd name="connsiteY145" fmla="*/ 2172298 h 2344739"/>
              <a:gd name="connsiteX146" fmla="*/ 4722111 w 12192001"/>
              <a:gd name="connsiteY146" fmla="*/ 2172087 h 2344739"/>
              <a:gd name="connsiteX147" fmla="*/ 4717202 w 12192001"/>
              <a:gd name="connsiteY147" fmla="*/ 2170817 h 2344739"/>
              <a:gd name="connsiteX148" fmla="*/ 4721176 w 12192001"/>
              <a:gd name="connsiteY148" fmla="*/ 2172298 h 2344739"/>
              <a:gd name="connsiteX149" fmla="*/ 4715526 w 12192001"/>
              <a:gd name="connsiteY149" fmla="*/ 2173573 h 2344739"/>
              <a:gd name="connsiteX150" fmla="*/ 4515814 w 12192001"/>
              <a:gd name="connsiteY150" fmla="*/ 2163671 h 2344739"/>
              <a:gd name="connsiteX151" fmla="*/ 4428543 w 12192001"/>
              <a:gd name="connsiteY151" fmla="*/ 2153020 h 2344739"/>
              <a:gd name="connsiteX152" fmla="*/ 4362875 w 12192001"/>
              <a:gd name="connsiteY152" fmla="*/ 2151674 h 2344739"/>
              <a:gd name="connsiteX153" fmla="*/ 4316966 w 12192001"/>
              <a:gd name="connsiteY153" fmla="*/ 2158289 h 2344739"/>
              <a:gd name="connsiteX154" fmla="*/ 4315110 w 12192001"/>
              <a:gd name="connsiteY154" fmla="*/ 2156948 h 2344739"/>
              <a:gd name="connsiteX155" fmla="*/ 4295144 w 12192001"/>
              <a:gd name="connsiteY155" fmla="*/ 2155069 h 2344739"/>
              <a:gd name="connsiteX156" fmla="*/ 4290064 w 12192001"/>
              <a:gd name="connsiteY156" fmla="*/ 2157986 h 2344739"/>
              <a:gd name="connsiteX157" fmla="*/ 4276142 w 12192001"/>
              <a:gd name="connsiteY157" fmla="*/ 2157740 h 2344739"/>
              <a:gd name="connsiteX158" fmla="*/ 4248117 w 12192001"/>
              <a:gd name="connsiteY158" fmla="*/ 2160064 h 2344739"/>
              <a:gd name="connsiteX159" fmla="*/ 4202051 w 12192001"/>
              <a:gd name="connsiteY159" fmla="*/ 2157269 h 2344739"/>
              <a:gd name="connsiteX160" fmla="*/ 4201745 w 12192001"/>
              <a:gd name="connsiteY160" fmla="*/ 2156010 h 2344739"/>
              <a:gd name="connsiteX161" fmla="*/ 4191248 w 12192001"/>
              <a:gd name="connsiteY161" fmla="*/ 2150376 h 2344739"/>
              <a:gd name="connsiteX162" fmla="*/ 4142745 w 12192001"/>
              <a:gd name="connsiteY162" fmla="*/ 2134511 h 2344739"/>
              <a:gd name="connsiteX163" fmla="*/ 4083097 w 12192001"/>
              <a:gd name="connsiteY163" fmla="*/ 2107978 h 2344739"/>
              <a:gd name="connsiteX164" fmla="*/ 4074546 w 12192001"/>
              <a:gd name="connsiteY164" fmla="*/ 2107143 h 2344739"/>
              <a:gd name="connsiteX165" fmla="*/ 4074427 w 12192001"/>
              <a:gd name="connsiteY165" fmla="*/ 2106844 h 2344739"/>
              <a:gd name="connsiteX166" fmla="*/ 4065510 w 12192001"/>
              <a:gd name="connsiteY166" fmla="*/ 2105400 h 2344739"/>
              <a:gd name="connsiteX167" fmla="*/ 4058954 w 12192001"/>
              <a:gd name="connsiteY167" fmla="*/ 2105618 h 2344739"/>
              <a:gd name="connsiteX168" fmla="*/ 4042364 w 12192001"/>
              <a:gd name="connsiteY168" fmla="*/ 2103997 h 2344739"/>
              <a:gd name="connsiteX169" fmla="*/ 4036997 w 12192001"/>
              <a:gd name="connsiteY169" fmla="*/ 2101563 h 2344739"/>
              <a:gd name="connsiteX170" fmla="*/ 4035363 w 12192001"/>
              <a:gd name="connsiteY170" fmla="*/ 2097896 h 2344739"/>
              <a:gd name="connsiteX171" fmla="*/ 4033778 w 12192001"/>
              <a:gd name="connsiteY171" fmla="*/ 2098131 h 2344739"/>
              <a:gd name="connsiteX172" fmla="*/ 4004538 w 12192001"/>
              <a:gd name="connsiteY172" fmla="*/ 2085563 h 2344739"/>
              <a:gd name="connsiteX173" fmla="*/ 3936846 w 12192001"/>
              <a:gd name="connsiteY173" fmla="*/ 2068106 h 2344739"/>
              <a:gd name="connsiteX174" fmla="*/ 3897275 w 12192001"/>
              <a:gd name="connsiteY174" fmla="*/ 2062451 h 2344739"/>
              <a:gd name="connsiteX175" fmla="*/ 3789760 w 12192001"/>
              <a:gd name="connsiteY175" fmla="*/ 2042213 h 2344739"/>
              <a:gd name="connsiteX176" fmla="*/ 3682513 w 12192001"/>
              <a:gd name="connsiteY176" fmla="*/ 2018290 h 2344739"/>
              <a:gd name="connsiteX177" fmla="*/ 3610035 w 12192001"/>
              <a:gd name="connsiteY177" fmla="*/ 1986019 h 2344739"/>
              <a:gd name="connsiteX178" fmla="*/ 3603855 w 12192001"/>
              <a:gd name="connsiteY178" fmla="*/ 1987381 h 2344739"/>
              <a:gd name="connsiteX179" fmla="*/ 3594736 w 12192001"/>
              <a:gd name="connsiteY179" fmla="*/ 1987545 h 2344739"/>
              <a:gd name="connsiteX180" fmla="*/ 3594501 w 12192001"/>
              <a:gd name="connsiteY180" fmla="*/ 1987276 h 2344739"/>
              <a:gd name="connsiteX181" fmla="*/ 3585978 w 12192001"/>
              <a:gd name="connsiteY181" fmla="*/ 1987966 h 2344739"/>
              <a:gd name="connsiteX182" fmla="*/ 3536135 w 12192001"/>
              <a:gd name="connsiteY182" fmla="*/ 1978267 h 2344739"/>
              <a:gd name="connsiteX183" fmla="*/ 3473223 w 12192001"/>
              <a:gd name="connsiteY183" fmla="*/ 1974606 h 2344739"/>
              <a:gd name="connsiteX184" fmla="*/ 3400728 w 12192001"/>
              <a:gd name="connsiteY184" fmla="*/ 1962558 h 2344739"/>
              <a:gd name="connsiteX185" fmla="*/ 3363888 w 12192001"/>
              <a:gd name="connsiteY185" fmla="*/ 1979510 h 2344739"/>
              <a:gd name="connsiteX186" fmla="*/ 3344026 w 12192001"/>
              <a:gd name="connsiteY186" fmla="*/ 1981192 h 2344739"/>
              <a:gd name="connsiteX187" fmla="*/ 3341698 w 12192001"/>
              <a:gd name="connsiteY187" fmla="*/ 1980217 h 2344739"/>
              <a:gd name="connsiteX188" fmla="*/ 3262356 w 12192001"/>
              <a:gd name="connsiteY188" fmla="*/ 1986094 h 2344739"/>
              <a:gd name="connsiteX189" fmla="*/ 3142556 w 12192001"/>
              <a:gd name="connsiteY189" fmla="*/ 1993869 h 2344739"/>
              <a:gd name="connsiteX190" fmla="*/ 3030291 w 12192001"/>
              <a:gd name="connsiteY190" fmla="*/ 1996512 h 2344739"/>
              <a:gd name="connsiteX191" fmla="*/ 2781569 w 12192001"/>
              <a:gd name="connsiteY191" fmla="*/ 2018333 h 2344739"/>
              <a:gd name="connsiteX192" fmla="*/ 2646527 w 12192001"/>
              <a:gd name="connsiteY192" fmla="*/ 2028869 h 2344739"/>
              <a:gd name="connsiteX193" fmla="*/ 2568028 w 12192001"/>
              <a:gd name="connsiteY193" fmla="*/ 2002628 h 2344739"/>
              <a:gd name="connsiteX194" fmla="*/ 2443255 w 12192001"/>
              <a:gd name="connsiteY194" fmla="*/ 2016529 h 2344739"/>
              <a:gd name="connsiteX195" fmla="*/ 2315112 w 12192001"/>
              <a:gd name="connsiteY195" fmla="*/ 2024996 h 2344739"/>
              <a:gd name="connsiteX196" fmla="*/ 2208578 w 12192001"/>
              <a:gd name="connsiteY196" fmla="*/ 2019763 h 2344739"/>
              <a:gd name="connsiteX197" fmla="*/ 2094665 w 12192001"/>
              <a:gd name="connsiteY197" fmla="*/ 2003052 h 2344739"/>
              <a:gd name="connsiteX198" fmla="*/ 1997356 w 12192001"/>
              <a:gd name="connsiteY198" fmla="*/ 1995032 h 2344739"/>
              <a:gd name="connsiteX199" fmla="*/ 1928172 w 12192001"/>
              <a:gd name="connsiteY199" fmla="*/ 2016977 h 2344739"/>
              <a:gd name="connsiteX200" fmla="*/ 1921650 w 12192001"/>
              <a:gd name="connsiteY200" fmla="*/ 2012146 h 2344739"/>
              <a:gd name="connsiteX201" fmla="*/ 1873080 w 12192001"/>
              <a:gd name="connsiteY201" fmla="*/ 2013741 h 2344739"/>
              <a:gd name="connsiteX202" fmla="*/ 1786655 w 12192001"/>
              <a:gd name="connsiteY202" fmla="*/ 2041363 h 2344739"/>
              <a:gd name="connsiteX203" fmla="*/ 1738204 w 12192001"/>
              <a:gd name="connsiteY203" fmla="*/ 2036312 h 2344739"/>
              <a:gd name="connsiteX204" fmla="*/ 1675071 w 12192001"/>
              <a:gd name="connsiteY204" fmla="*/ 2019963 h 2344739"/>
              <a:gd name="connsiteX205" fmla="*/ 1608669 w 12192001"/>
              <a:gd name="connsiteY205" fmla="*/ 2013066 h 2344739"/>
              <a:gd name="connsiteX206" fmla="*/ 1496110 w 12192001"/>
              <a:gd name="connsiteY206" fmla="*/ 1987476 h 2344739"/>
              <a:gd name="connsiteX207" fmla="*/ 1149979 w 12192001"/>
              <a:gd name="connsiteY207" fmla="*/ 1938041 h 2344739"/>
              <a:gd name="connsiteX208" fmla="*/ 858269 w 12192001"/>
              <a:gd name="connsiteY208" fmla="*/ 1928608 h 2344739"/>
              <a:gd name="connsiteX209" fmla="*/ 837540 w 12192001"/>
              <a:gd name="connsiteY209" fmla="*/ 1929821 h 2344739"/>
              <a:gd name="connsiteX210" fmla="*/ 816809 w 12192001"/>
              <a:gd name="connsiteY210" fmla="*/ 1927857 h 2344739"/>
              <a:gd name="connsiteX211" fmla="*/ 811506 w 12192001"/>
              <a:gd name="connsiteY211" fmla="*/ 1930751 h 2344739"/>
              <a:gd name="connsiteX212" fmla="*/ 797041 w 12192001"/>
              <a:gd name="connsiteY212" fmla="*/ 1930446 h 2344739"/>
              <a:gd name="connsiteX213" fmla="*/ 767901 w 12192001"/>
              <a:gd name="connsiteY213" fmla="*/ 1932653 h 2344739"/>
              <a:gd name="connsiteX214" fmla="*/ 763053 w 12192001"/>
              <a:gd name="connsiteY214" fmla="*/ 1930432 h 2344739"/>
              <a:gd name="connsiteX215" fmla="*/ 720047 w 12192001"/>
              <a:gd name="connsiteY215" fmla="*/ 1929661 h 2344739"/>
              <a:gd name="connsiteX216" fmla="*/ 719742 w 12192001"/>
              <a:gd name="connsiteY216" fmla="*/ 1928399 h 2344739"/>
              <a:gd name="connsiteX217" fmla="*/ 708875 w 12192001"/>
              <a:gd name="connsiteY217" fmla="*/ 1922722 h 2344739"/>
              <a:gd name="connsiteX218" fmla="*/ 596792 w 12192001"/>
              <a:gd name="connsiteY218" fmla="*/ 1879864 h 2344739"/>
              <a:gd name="connsiteX219" fmla="*/ 578535 w 12192001"/>
              <a:gd name="connsiteY219" fmla="*/ 1877212 h 2344739"/>
              <a:gd name="connsiteX220" fmla="*/ 571717 w 12192001"/>
              <a:gd name="connsiteY220" fmla="*/ 1877401 h 2344739"/>
              <a:gd name="connsiteX221" fmla="*/ 445099 w 12192001"/>
              <a:gd name="connsiteY221" fmla="*/ 1839371 h 2344739"/>
              <a:gd name="connsiteX222" fmla="*/ 404015 w 12192001"/>
              <a:gd name="connsiteY222" fmla="*/ 1833548 h 2344739"/>
              <a:gd name="connsiteX223" fmla="*/ 292435 w 12192001"/>
              <a:gd name="connsiteY223" fmla="*/ 1812852 h 2344739"/>
              <a:gd name="connsiteX224" fmla="*/ 118381 w 12192001"/>
              <a:gd name="connsiteY224" fmla="*/ 1761047 h 2344739"/>
              <a:gd name="connsiteX225" fmla="*/ 15526 w 12192001"/>
              <a:gd name="connsiteY225" fmla="*/ 1758191 h 2344739"/>
              <a:gd name="connsiteX226" fmla="*/ 2 w 12192001"/>
              <a:gd name="connsiteY226" fmla="*/ 1752722 h 2344739"/>
              <a:gd name="connsiteX227" fmla="*/ 1 w 12192001"/>
              <a:gd name="connsiteY227" fmla="*/ 762497 h 2344739"/>
              <a:gd name="connsiteX228" fmla="*/ 0 w 12192001"/>
              <a:gd name="connsiteY228" fmla="*/ 762497 h 2344739"/>
              <a:gd name="connsiteX229" fmla="*/ 0 w 12192001"/>
              <a:gd name="connsiteY229" fmla="*/ 222213 h 2344739"/>
              <a:gd name="connsiteX230" fmla="*/ 0 w 12192001"/>
              <a:gd name="connsiteY230"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22499 w 12192001"/>
              <a:gd name="connsiteY25" fmla="*/ 999965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63053 w 12192001"/>
              <a:gd name="connsiteY213" fmla="*/ 1930432 h 2344739"/>
              <a:gd name="connsiteX214" fmla="*/ 720047 w 12192001"/>
              <a:gd name="connsiteY214" fmla="*/ 1929661 h 2344739"/>
              <a:gd name="connsiteX215" fmla="*/ 719742 w 12192001"/>
              <a:gd name="connsiteY215" fmla="*/ 1928399 h 2344739"/>
              <a:gd name="connsiteX216" fmla="*/ 708875 w 12192001"/>
              <a:gd name="connsiteY216" fmla="*/ 1922722 h 2344739"/>
              <a:gd name="connsiteX217" fmla="*/ 596792 w 12192001"/>
              <a:gd name="connsiteY217" fmla="*/ 1879864 h 2344739"/>
              <a:gd name="connsiteX218" fmla="*/ 578535 w 12192001"/>
              <a:gd name="connsiteY218" fmla="*/ 1877212 h 2344739"/>
              <a:gd name="connsiteX219" fmla="*/ 571717 w 12192001"/>
              <a:gd name="connsiteY219" fmla="*/ 1877401 h 2344739"/>
              <a:gd name="connsiteX220" fmla="*/ 445099 w 12192001"/>
              <a:gd name="connsiteY220" fmla="*/ 1839371 h 2344739"/>
              <a:gd name="connsiteX221" fmla="*/ 404015 w 12192001"/>
              <a:gd name="connsiteY221" fmla="*/ 1833548 h 2344739"/>
              <a:gd name="connsiteX222" fmla="*/ 292435 w 12192001"/>
              <a:gd name="connsiteY222" fmla="*/ 1812852 h 2344739"/>
              <a:gd name="connsiteX223" fmla="*/ 118381 w 12192001"/>
              <a:gd name="connsiteY223" fmla="*/ 1761047 h 2344739"/>
              <a:gd name="connsiteX224" fmla="*/ 15526 w 12192001"/>
              <a:gd name="connsiteY224" fmla="*/ 1758191 h 2344739"/>
              <a:gd name="connsiteX225" fmla="*/ 2 w 12192001"/>
              <a:gd name="connsiteY225" fmla="*/ 1752722 h 2344739"/>
              <a:gd name="connsiteX226" fmla="*/ 1 w 12192001"/>
              <a:gd name="connsiteY226" fmla="*/ 762497 h 2344739"/>
              <a:gd name="connsiteX227" fmla="*/ 0 w 12192001"/>
              <a:gd name="connsiteY227" fmla="*/ 762497 h 2344739"/>
              <a:gd name="connsiteX228" fmla="*/ 0 w 12192001"/>
              <a:gd name="connsiteY228" fmla="*/ 222213 h 2344739"/>
              <a:gd name="connsiteX229" fmla="*/ 0 w 12192001"/>
              <a:gd name="connsiteY229"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97041 w 12192001"/>
              <a:gd name="connsiteY211" fmla="*/ 1930446 h 2344739"/>
              <a:gd name="connsiteX212" fmla="*/ 767901 w 12192001"/>
              <a:gd name="connsiteY212" fmla="*/ 1932653 h 2344739"/>
              <a:gd name="connsiteX213" fmla="*/ 720047 w 12192001"/>
              <a:gd name="connsiteY213" fmla="*/ 1929661 h 2344739"/>
              <a:gd name="connsiteX214" fmla="*/ 719742 w 12192001"/>
              <a:gd name="connsiteY214" fmla="*/ 1928399 h 2344739"/>
              <a:gd name="connsiteX215" fmla="*/ 708875 w 12192001"/>
              <a:gd name="connsiteY215" fmla="*/ 1922722 h 2344739"/>
              <a:gd name="connsiteX216" fmla="*/ 596792 w 12192001"/>
              <a:gd name="connsiteY216" fmla="*/ 1879864 h 2344739"/>
              <a:gd name="connsiteX217" fmla="*/ 578535 w 12192001"/>
              <a:gd name="connsiteY217" fmla="*/ 1877212 h 2344739"/>
              <a:gd name="connsiteX218" fmla="*/ 571717 w 12192001"/>
              <a:gd name="connsiteY218" fmla="*/ 1877401 h 2344739"/>
              <a:gd name="connsiteX219" fmla="*/ 445099 w 12192001"/>
              <a:gd name="connsiteY219" fmla="*/ 1839371 h 2344739"/>
              <a:gd name="connsiteX220" fmla="*/ 404015 w 12192001"/>
              <a:gd name="connsiteY220" fmla="*/ 1833548 h 2344739"/>
              <a:gd name="connsiteX221" fmla="*/ 292435 w 12192001"/>
              <a:gd name="connsiteY221" fmla="*/ 1812852 h 2344739"/>
              <a:gd name="connsiteX222" fmla="*/ 118381 w 12192001"/>
              <a:gd name="connsiteY222" fmla="*/ 1761047 h 2344739"/>
              <a:gd name="connsiteX223" fmla="*/ 15526 w 12192001"/>
              <a:gd name="connsiteY223" fmla="*/ 1758191 h 2344739"/>
              <a:gd name="connsiteX224" fmla="*/ 2 w 12192001"/>
              <a:gd name="connsiteY224" fmla="*/ 1752722 h 2344739"/>
              <a:gd name="connsiteX225" fmla="*/ 1 w 12192001"/>
              <a:gd name="connsiteY225" fmla="*/ 762497 h 2344739"/>
              <a:gd name="connsiteX226" fmla="*/ 0 w 12192001"/>
              <a:gd name="connsiteY226" fmla="*/ 762497 h 2344739"/>
              <a:gd name="connsiteX227" fmla="*/ 0 w 12192001"/>
              <a:gd name="connsiteY227" fmla="*/ 222213 h 2344739"/>
              <a:gd name="connsiteX228" fmla="*/ 0 w 12192001"/>
              <a:gd name="connsiteY228"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67901 w 12192001"/>
              <a:gd name="connsiteY211" fmla="*/ 1932653 h 2344739"/>
              <a:gd name="connsiteX212" fmla="*/ 720047 w 12192001"/>
              <a:gd name="connsiteY212" fmla="*/ 1929661 h 2344739"/>
              <a:gd name="connsiteX213" fmla="*/ 719742 w 12192001"/>
              <a:gd name="connsiteY213" fmla="*/ 1928399 h 2344739"/>
              <a:gd name="connsiteX214" fmla="*/ 708875 w 12192001"/>
              <a:gd name="connsiteY214" fmla="*/ 1922722 h 2344739"/>
              <a:gd name="connsiteX215" fmla="*/ 596792 w 12192001"/>
              <a:gd name="connsiteY215" fmla="*/ 1879864 h 2344739"/>
              <a:gd name="connsiteX216" fmla="*/ 578535 w 12192001"/>
              <a:gd name="connsiteY216" fmla="*/ 1877212 h 2344739"/>
              <a:gd name="connsiteX217" fmla="*/ 571717 w 12192001"/>
              <a:gd name="connsiteY217" fmla="*/ 1877401 h 2344739"/>
              <a:gd name="connsiteX218" fmla="*/ 445099 w 12192001"/>
              <a:gd name="connsiteY218" fmla="*/ 1839371 h 2344739"/>
              <a:gd name="connsiteX219" fmla="*/ 404015 w 12192001"/>
              <a:gd name="connsiteY219" fmla="*/ 1833548 h 2344739"/>
              <a:gd name="connsiteX220" fmla="*/ 292435 w 12192001"/>
              <a:gd name="connsiteY220" fmla="*/ 1812852 h 2344739"/>
              <a:gd name="connsiteX221" fmla="*/ 118381 w 12192001"/>
              <a:gd name="connsiteY221" fmla="*/ 1761047 h 2344739"/>
              <a:gd name="connsiteX222" fmla="*/ 15526 w 12192001"/>
              <a:gd name="connsiteY222" fmla="*/ 1758191 h 2344739"/>
              <a:gd name="connsiteX223" fmla="*/ 2 w 12192001"/>
              <a:gd name="connsiteY223" fmla="*/ 1752722 h 2344739"/>
              <a:gd name="connsiteX224" fmla="*/ 1 w 12192001"/>
              <a:gd name="connsiteY224" fmla="*/ 762497 h 2344739"/>
              <a:gd name="connsiteX225" fmla="*/ 0 w 12192001"/>
              <a:gd name="connsiteY225" fmla="*/ 762497 h 2344739"/>
              <a:gd name="connsiteX226" fmla="*/ 0 w 12192001"/>
              <a:gd name="connsiteY226" fmla="*/ 222213 h 2344739"/>
              <a:gd name="connsiteX227" fmla="*/ 0 w 12192001"/>
              <a:gd name="connsiteY227"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762497 h 2344739"/>
              <a:gd name="connsiteX225" fmla="*/ 0 w 12192001"/>
              <a:gd name="connsiteY225" fmla="*/ 222213 h 2344739"/>
              <a:gd name="connsiteX226" fmla="*/ 0 w 12192001"/>
              <a:gd name="connsiteY226" fmla="*/ 0 h 2344739"/>
              <a:gd name="connsiteX0" fmla="*/ 0 w 12192001"/>
              <a:gd name="connsiteY0" fmla="*/ 0 h 2344739"/>
              <a:gd name="connsiteX1" fmla="*/ 12192000 w 12192001"/>
              <a:gd name="connsiteY1" fmla="*/ 0 h 2344739"/>
              <a:gd name="connsiteX2" fmla="*/ 12192000 w 12192001"/>
              <a:gd name="connsiteY2" fmla="*/ 222213 h 2344739"/>
              <a:gd name="connsiteX3" fmla="*/ 12192000 w 12192001"/>
              <a:gd name="connsiteY3" fmla="*/ 389190 h 2344739"/>
              <a:gd name="connsiteX4" fmla="*/ 12192001 w 12192001"/>
              <a:gd name="connsiteY4" fmla="*/ 579739 h 2344739"/>
              <a:gd name="connsiteX5" fmla="*/ 12184838 w 12192001"/>
              <a:gd name="connsiteY5" fmla="*/ 584189 h 2344739"/>
              <a:gd name="connsiteX6" fmla="*/ 12155215 w 12192001"/>
              <a:gd name="connsiteY6" fmla="*/ 597366 h 2344739"/>
              <a:gd name="connsiteX7" fmla="*/ 12138067 w 12192001"/>
              <a:gd name="connsiteY7" fmla="*/ 623179 h 2344739"/>
              <a:gd name="connsiteX8" fmla="*/ 12125179 w 12192001"/>
              <a:gd name="connsiteY8" fmla="*/ 624690 h 2344739"/>
              <a:gd name="connsiteX9" fmla="*/ 12122859 w 12192001"/>
              <a:gd name="connsiteY9" fmla="*/ 624794 h 2344739"/>
              <a:gd name="connsiteX10" fmla="*/ 12115706 w 12192001"/>
              <a:gd name="connsiteY10" fmla="*/ 628608 h 2344739"/>
              <a:gd name="connsiteX11" fmla="*/ 12098349 w 12192001"/>
              <a:gd name="connsiteY11" fmla="*/ 628139 h 2344739"/>
              <a:gd name="connsiteX12" fmla="*/ 12085925 w 12192001"/>
              <a:gd name="connsiteY12" fmla="*/ 636341 h 2344739"/>
              <a:gd name="connsiteX13" fmla="*/ 12029925 w 12192001"/>
              <a:gd name="connsiteY13" fmla="*/ 680009 h 2344739"/>
              <a:gd name="connsiteX14" fmla="*/ 11994685 w 12192001"/>
              <a:gd name="connsiteY14" fmla="*/ 703458 h 2344739"/>
              <a:gd name="connsiteX15" fmla="*/ 11978569 w 12192001"/>
              <a:gd name="connsiteY15" fmla="*/ 708161 h 2344739"/>
              <a:gd name="connsiteX16" fmla="*/ 11957898 w 12192001"/>
              <a:gd name="connsiteY16" fmla="*/ 717558 h 2344739"/>
              <a:gd name="connsiteX17" fmla="*/ 11919306 w 12192001"/>
              <a:gd name="connsiteY17" fmla="*/ 730883 h 2344739"/>
              <a:gd name="connsiteX18" fmla="*/ 11902508 w 12192001"/>
              <a:gd name="connsiteY18" fmla="*/ 742426 h 2344739"/>
              <a:gd name="connsiteX19" fmla="*/ 11893900 w 12192001"/>
              <a:gd name="connsiteY19" fmla="*/ 744791 h 2344739"/>
              <a:gd name="connsiteX20" fmla="*/ 11890820 w 12192001"/>
              <a:gd name="connsiteY20" fmla="*/ 755729 h 2344739"/>
              <a:gd name="connsiteX21" fmla="*/ 11869628 w 12192001"/>
              <a:gd name="connsiteY21" fmla="*/ 777816 h 2344739"/>
              <a:gd name="connsiteX22" fmla="*/ 11812228 w 12192001"/>
              <a:gd name="connsiteY22" fmla="*/ 797659 h 2344739"/>
              <a:gd name="connsiteX23" fmla="*/ 11748619 w 12192001"/>
              <a:gd name="connsiteY23" fmla="*/ 872002 h 2344739"/>
              <a:gd name="connsiteX24" fmla="*/ 11589545 w 12192001"/>
              <a:gd name="connsiteY24" fmla="*/ 963777 h 2344739"/>
              <a:gd name="connsiteX25" fmla="*/ 11505669 w 12192001"/>
              <a:gd name="connsiteY25" fmla="*/ 1033623 h 2344739"/>
              <a:gd name="connsiteX26" fmla="*/ 11279184 w 12192001"/>
              <a:gd name="connsiteY26" fmla="*/ 1223571 h 2344739"/>
              <a:gd name="connsiteX27" fmla="*/ 11227161 w 12192001"/>
              <a:gd name="connsiteY27" fmla="*/ 1276236 h 2344739"/>
              <a:gd name="connsiteX28" fmla="*/ 11216939 w 12192001"/>
              <a:gd name="connsiteY28" fmla="*/ 1275961 h 2344739"/>
              <a:gd name="connsiteX29" fmla="*/ 11216036 w 12192001"/>
              <a:gd name="connsiteY29" fmla="*/ 1275018 h 2344739"/>
              <a:gd name="connsiteX30" fmla="*/ 11187737 w 12192001"/>
              <a:gd name="connsiteY30" fmla="*/ 1292383 h 2344739"/>
              <a:gd name="connsiteX31" fmla="*/ 11183353 w 12192001"/>
              <a:gd name="connsiteY31" fmla="*/ 1292525 h 2344739"/>
              <a:gd name="connsiteX32" fmla="*/ 11165706 w 12192001"/>
              <a:gd name="connsiteY32" fmla="*/ 1306612 h 2344739"/>
              <a:gd name="connsiteX33" fmla="*/ 11156163 w 12192001"/>
              <a:gd name="connsiteY33" fmla="*/ 1312414 h 2344739"/>
              <a:gd name="connsiteX34" fmla="*/ 11154348 w 12192001"/>
              <a:gd name="connsiteY34" fmla="*/ 1317097 h 2344739"/>
              <a:gd name="connsiteX35" fmla="*/ 11139813 w 12192001"/>
              <a:gd name="connsiteY35" fmla="*/ 1324115 h 2344739"/>
              <a:gd name="connsiteX36" fmla="*/ 11137813 w 12192001"/>
              <a:gd name="connsiteY36" fmla="*/ 1323772 h 2344739"/>
              <a:gd name="connsiteX37" fmla="*/ 11127060 w 12192001"/>
              <a:gd name="connsiteY37" fmla="*/ 1333832 h 2344739"/>
              <a:gd name="connsiteX38" fmla="*/ 11119543 w 12192001"/>
              <a:gd name="connsiteY38" fmla="*/ 1347424 h 2344739"/>
              <a:gd name="connsiteX39" fmla="*/ 10893535 w 12192001"/>
              <a:gd name="connsiteY39" fmla="*/ 1473399 h 2344739"/>
              <a:gd name="connsiteX40" fmla="*/ 10772152 w 12192001"/>
              <a:gd name="connsiteY40" fmla="*/ 1523191 h 2344739"/>
              <a:gd name="connsiteX41" fmla="*/ 10626520 w 12192001"/>
              <a:gd name="connsiteY41" fmla="*/ 1559229 h 2344739"/>
              <a:gd name="connsiteX42" fmla="*/ 10580747 w 12192001"/>
              <a:gd name="connsiteY42" fmla="*/ 1568689 h 2344739"/>
              <a:gd name="connsiteX43" fmla="*/ 10546642 w 12192001"/>
              <a:gd name="connsiteY43" fmla="*/ 1598423 h 2344739"/>
              <a:gd name="connsiteX44" fmla="*/ 10528495 w 12192001"/>
              <a:gd name="connsiteY44" fmla="*/ 1596907 h 2344739"/>
              <a:gd name="connsiteX45" fmla="*/ 10525298 w 12192001"/>
              <a:gd name="connsiteY45" fmla="*/ 1596411 h 2344739"/>
              <a:gd name="connsiteX46" fmla="*/ 10513981 w 12192001"/>
              <a:gd name="connsiteY46" fmla="*/ 1599537 h 2344739"/>
              <a:gd name="connsiteX47" fmla="*/ 10490587 w 12192001"/>
              <a:gd name="connsiteY47" fmla="*/ 1594156 h 2344739"/>
              <a:gd name="connsiteX48" fmla="*/ 10470270 w 12192001"/>
              <a:gd name="connsiteY48" fmla="*/ 1601693 h 2344739"/>
              <a:gd name="connsiteX49" fmla="*/ 10375894 w 12192001"/>
              <a:gd name="connsiteY49" fmla="*/ 1644598 h 2344739"/>
              <a:gd name="connsiteX50" fmla="*/ 10318190 w 12192001"/>
              <a:gd name="connsiteY50" fmla="*/ 1666221 h 2344739"/>
              <a:gd name="connsiteX51" fmla="*/ 10294319 w 12192001"/>
              <a:gd name="connsiteY51" fmla="*/ 1668079 h 2344739"/>
              <a:gd name="connsiteX52" fmla="*/ 10262295 w 12192001"/>
              <a:gd name="connsiteY52" fmla="*/ 1674948 h 2344739"/>
              <a:gd name="connsiteX53" fmla="*/ 10204270 w 12192001"/>
              <a:gd name="connsiteY53" fmla="*/ 1682149 h 2344739"/>
              <a:gd name="connsiteX54" fmla="*/ 10176611 w 12192001"/>
              <a:gd name="connsiteY54" fmla="*/ 1692943 h 2344739"/>
              <a:gd name="connsiteX55" fmla="*/ 10163922 w 12192001"/>
              <a:gd name="connsiteY55" fmla="*/ 1693739 h 2344739"/>
              <a:gd name="connsiteX56" fmla="*/ 10155160 w 12192001"/>
              <a:gd name="connsiteY56" fmla="*/ 1707487 h 2344739"/>
              <a:gd name="connsiteX57" fmla="*/ 10117119 w 12192001"/>
              <a:gd name="connsiteY57" fmla="*/ 1731142 h 2344739"/>
              <a:gd name="connsiteX58" fmla="*/ 10100445 w 12192001"/>
              <a:gd name="connsiteY58" fmla="*/ 1742432 h 2344739"/>
              <a:gd name="connsiteX59" fmla="*/ 10082169 w 12192001"/>
              <a:gd name="connsiteY59" fmla="*/ 1743296 h 2344739"/>
              <a:gd name="connsiteX60" fmla="*/ 10039240 w 12192001"/>
              <a:gd name="connsiteY60" fmla="*/ 1741632 h 2344739"/>
              <a:gd name="connsiteX61" fmla="*/ 9960019 w 12192001"/>
              <a:gd name="connsiteY61" fmla="*/ 1757147 h 2344739"/>
              <a:gd name="connsiteX62" fmla="*/ 9847792 w 12192001"/>
              <a:gd name="connsiteY62" fmla="*/ 1763915 h 2344739"/>
              <a:gd name="connsiteX63" fmla="*/ 9728309 w 12192001"/>
              <a:gd name="connsiteY63" fmla="*/ 1784122 h 2344739"/>
              <a:gd name="connsiteX64" fmla="*/ 9584507 w 12192001"/>
              <a:gd name="connsiteY64" fmla="*/ 1795542 h 2344739"/>
              <a:gd name="connsiteX65" fmla="*/ 9343052 w 12192001"/>
              <a:gd name="connsiteY65" fmla="*/ 1841244 h 2344739"/>
              <a:gd name="connsiteX66" fmla="*/ 9231370 w 12192001"/>
              <a:gd name="connsiteY66" fmla="*/ 1893149 h 2344739"/>
              <a:gd name="connsiteX67" fmla="*/ 9194810 w 12192001"/>
              <a:gd name="connsiteY67" fmla="*/ 1903228 h 2344739"/>
              <a:gd name="connsiteX68" fmla="*/ 9189246 w 12192001"/>
              <a:gd name="connsiteY68" fmla="*/ 1912467 h 2344739"/>
              <a:gd name="connsiteX69" fmla="*/ 9113812 w 12192001"/>
              <a:gd name="connsiteY69" fmla="*/ 1919069 h 2344739"/>
              <a:gd name="connsiteX70" fmla="*/ 9053453 w 12192001"/>
              <a:gd name="connsiteY70" fmla="*/ 1910755 h 2344739"/>
              <a:gd name="connsiteX71" fmla="*/ 9005486 w 12192001"/>
              <a:gd name="connsiteY71" fmla="*/ 1914040 h 2344739"/>
              <a:gd name="connsiteX72" fmla="*/ 9005201 w 12192001"/>
              <a:gd name="connsiteY72" fmla="*/ 1913800 h 2344739"/>
              <a:gd name="connsiteX73" fmla="*/ 8996232 w 12192001"/>
              <a:gd name="connsiteY73" fmla="*/ 1915011 h 2344739"/>
              <a:gd name="connsiteX74" fmla="*/ 8990394 w 12192001"/>
              <a:gd name="connsiteY74" fmla="*/ 1917072 h 2344739"/>
              <a:gd name="connsiteX75" fmla="*/ 8974337 w 12192001"/>
              <a:gd name="connsiteY75" fmla="*/ 1920298 h 2344739"/>
              <a:gd name="connsiteX76" fmla="*/ 8968011 w 12192001"/>
              <a:gd name="connsiteY76" fmla="*/ 1919598 h 2344739"/>
              <a:gd name="connsiteX77" fmla="*/ 8963048 w 12192001"/>
              <a:gd name="connsiteY77" fmla="*/ 1917373 h 2344739"/>
              <a:gd name="connsiteX78" fmla="*/ 8928988 w 12192001"/>
              <a:gd name="connsiteY78" fmla="*/ 1914185 h 2344739"/>
              <a:gd name="connsiteX79" fmla="*/ 8752444 w 12192001"/>
              <a:gd name="connsiteY79" fmla="*/ 1933417 h 2344739"/>
              <a:gd name="connsiteX80" fmla="*/ 8707847 w 12192001"/>
              <a:gd name="connsiteY80" fmla="*/ 1935518 h 2344739"/>
              <a:gd name="connsiteX81" fmla="*/ 8596071 w 12192001"/>
              <a:gd name="connsiteY81" fmla="*/ 1944090 h 2344739"/>
              <a:gd name="connsiteX82" fmla="*/ 8525230 w 12192001"/>
              <a:gd name="connsiteY82" fmla="*/ 1929248 h 2344739"/>
              <a:gd name="connsiteX83" fmla="*/ 8510983 w 12192001"/>
              <a:gd name="connsiteY83" fmla="*/ 1935163 h 2344739"/>
              <a:gd name="connsiteX84" fmla="*/ 8506167 w 12192001"/>
              <a:gd name="connsiteY84" fmla="*/ 1938164 h 2344739"/>
              <a:gd name="connsiteX85" fmla="*/ 8497968 w 12192001"/>
              <a:gd name="connsiteY85" fmla="*/ 1940902 h 2344739"/>
              <a:gd name="connsiteX86" fmla="*/ 8497594 w 12192001"/>
              <a:gd name="connsiteY86" fmla="*/ 1940723 h 2344739"/>
              <a:gd name="connsiteX87" fmla="*/ 8490249 w 12192001"/>
              <a:gd name="connsiteY87" fmla="*/ 1943773 h 2344739"/>
              <a:gd name="connsiteX88" fmla="*/ 8367182 w 12192001"/>
              <a:gd name="connsiteY88" fmla="*/ 1957815 h 2344739"/>
              <a:gd name="connsiteX89" fmla="*/ 8353799 w 12192001"/>
              <a:gd name="connsiteY89" fmla="*/ 1958009 h 2344739"/>
              <a:gd name="connsiteX90" fmla="*/ 8352373 w 12192001"/>
              <a:gd name="connsiteY90" fmla="*/ 1957169 h 2344739"/>
              <a:gd name="connsiteX91" fmla="*/ 8320104 w 12192001"/>
              <a:gd name="connsiteY91" fmla="*/ 1974587 h 2344739"/>
              <a:gd name="connsiteX92" fmla="*/ 8314433 w 12192001"/>
              <a:gd name="connsiteY92" fmla="*/ 1974913 h 2344739"/>
              <a:gd name="connsiteX93" fmla="*/ 8295174 w 12192001"/>
              <a:gd name="connsiteY93" fmla="*/ 1988808 h 2344739"/>
              <a:gd name="connsiteX94" fmla="*/ 8284276 w 12192001"/>
              <a:gd name="connsiteY94" fmla="*/ 1994631 h 2344739"/>
              <a:gd name="connsiteX95" fmla="*/ 8283150 w 12192001"/>
              <a:gd name="connsiteY95" fmla="*/ 1999074 h 2344739"/>
              <a:gd name="connsiteX96" fmla="*/ 8266076 w 12192001"/>
              <a:gd name="connsiteY96" fmla="*/ 2006249 h 2344739"/>
              <a:gd name="connsiteX97" fmla="*/ 8263377 w 12192001"/>
              <a:gd name="connsiteY97" fmla="*/ 2006019 h 2344739"/>
              <a:gd name="connsiteX98" fmla="*/ 8252033 w 12192001"/>
              <a:gd name="connsiteY98" fmla="*/ 2015862 h 2344739"/>
              <a:gd name="connsiteX99" fmla="*/ 8245834 w 12192001"/>
              <a:gd name="connsiteY99" fmla="*/ 2028854 h 2344739"/>
              <a:gd name="connsiteX100" fmla="*/ 8090272 w 12192001"/>
              <a:gd name="connsiteY100" fmla="*/ 2075015 h 2344739"/>
              <a:gd name="connsiteX101" fmla="*/ 7905407 w 12192001"/>
              <a:gd name="connsiteY101" fmla="*/ 2116988 h 2344739"/>
              <a:gd name="connsiteX102" fmla="*/ 7718745 w 12192001"/>
              <a:gd name="connsiteY102" fmla="*/ 2142703 h 2344739"/>
              <a:gd name="connsiteX103" fmla="*/ 7614347 w 12192001"/>
              <a:gd name="connsiteY103" fmla="*/ 2139232 h 2344739"/>
              <a:gd name="connsiteX104" fmla="*/ 7527543 w 12192001"/>
              <a:gd name="connsiteY104" fmla="*/ 2145060 h 2344739"/>
              <a:gd name="connsiteX105" fmla="*/ 7519571 w 12192001"/>
              <a:gd name="connsiteY105" fmla="*/ 2147613 h 2344739"/>
              <a:gd name="connsiteX106" fmla="*/ 7507411 w 12192001"/>
              <a:gd name="connsiteY106" fmla="*/ 2148948 h 2344739"/>
              <a:gd name="connsiteX107" fmla="*/ 7507040 w 12192001"/>
              <a:gd name="connsiteY107" fmla="*/ 2148621 h 2344739"/>
              <a:gd name="connsiteX108" fmla="*/ 7495795 w 12192001"/>
              <a:gd name="connsiteY108" fmla="*/ 2150573 h 2344739"/>
              <a:gd name="connsiteX109" fmla="*/ 7405391 w 12192001"/>
              <a:gd name="connsiteY109" fmla="*/ 2142468 h 2344739"/>
              <a:gd name="connsiteX110" fmla="*/ 7218559 w 12192001"/>
              <a:gd name="connsiteY110" fmla="*/ 2156680 h 2344739"/>
              <a:gd name="connsiteX111" fmla="*/ 7201101 w 12192001"/>
              <a:gd name="connsiteY111" fmla="*/ 2161230 h 2344739"/>
              <a:gd name="connsiteX112" fmla="*/ 7197004 w 12192001"/>
              <a:gd name="connsiteY112" fmla="*/ 2166588 h 2344739"/>
              <a:gd name="connsiteX113" fmla="*/ 7170808 w 12192001"/>
              <a:gd name="connsiteY113" fmla="*/ 2171236 h 2344739"/>
              <a:gd name="connsiteX114" fmla="*/ 7096988 w 12192001"/>
              <a:gd name="connsiteY114" fmla="*/ 2183464 h 2344739"/>
              <a:gd name="connsiteX115" fmla="*/ 7018496 w 12192001"/>
              <a:gd name="connsiteY115" fmla="*/ 2183090 h 2344739"/>
              <a:gd name="connsiteX116" fmla="*/ 6904146 w 12192001"/>
              <a:gd name="connsiteY116" fmla="*/ 2212596 h 2344739"/>
              <a:gd name="connsiteX117" fmla="*/ 6708222 w 12192001"/>
              <a:gd name="connsiteY117" fmla="*/ 2240551 h 2344739"/>
              <a:gd name="connsiteX118" fmla="*/ 6549454 w 12192001"/>
              <a:gd name="connsiteY118" fmla="*/ 2269327 h 2344739"/>
              <a:gd name="connsiteX119" fmla="*/ 6317560 w 12192001"/>
              <a:gd name="connsiteY119" fmla="*/ 2316127 h 2344739"/>
              <a:gd name="connsiteX120" fmla="*/ 6168674 w 12192001"/>
              <a:gd name="connsiteY120" fmla="*/ 2318214 h 2344739"/>
              <a:gd name="connsiteX121" fmla="*/ 6073848 w 12192001"/>
              <a:gd name="connsiteY121" fmla="*/ 2338676 h 2344739"/>
              <a:gd name="connsiteX122" fmla="*/ 6068529 w 12192001"/>
              <a:gd name="connsiteY122" fmla="*/ 2337139 h 2344739"/>
              <a:gd name="connsiteX123" fmla="*/ 6048638 w 12192001"/>
              <a:gd name="connsiteY123" fmla="*/ 2337822 h 2344739"/>
              <a:gd name="connsiteX124" fmla="*/ 6041285 w 12192001"/>
              <a:gd name="connsiteY124" fmla="*/ 2329473 h 2344739"/>
              <a:gd name="connsiteX125" fmla="*/ 6010090 w 12192001"/>
              <a:gd name="connsiteY125" fmla="*/ 2324380 h 2344739"/>
              <a:gd name="connsiteX126" fmla="*/ 5957375 w 12192001"/>
              <a:gd name="connsiteY126" fmla="*/ 2328024 h 2344739"/>
              <a:gd name="connsiteX127" fmla="*/ 5758919 w 12192001"/>
              <a:gd name="connsiteY127" fmla="*/ 2343716 h 2344739"/>
              <a:gd name="connsiteX128" fmla="*/ 5626960 w 12192001"/>
              <a:gd name="connsiteY128" fmla="*/ 2344739 h 2344739"/>
              <a:gd name="connsiteX129" fmla="*/ 5470906 w 12192001"/>
              <a:gd name="connsiteY129" fmla="*/ 2330719 h 2344739"/>
              <a:gd name="connsiteX130" fmla="*/ 5432761 w 12192001"/>
              <a:gd name="connsiteY130" fmla="*/ 2319466 h 2344739"/>
              <a:gd name="connsiteX131" fmla="*/ 5381669 w 12192001"/>
              <a:gd name="connsiteY131" fmla="*/ 2301764 h 2344739"/>
              <a:gd name="connsiteX132" fmla="*/ 5261764 w 12192001"/>
              <a:gd name="connsiteY132" fmla="*/ 2281347 h 2344739"/>
              <a:gd name="connsiteX133" fmla="*/ 5222961 w 12192001"/>
              <a:gd name="connsiteY133" fmla="*/ 2270223 h 2344739"/>
              <a:gd name="connsiteX134" fmla="*/ 5174660 w 12192001"/>
              <a:gd name="connsiteY134" fmla="*/ 2267233 h 2344739"/>
              <a:gd name="connsiteX135" fmla="*/ 5156554 w 12192001"/>
              <a:gd name="connsiteY135" fmla="*/ 2260010 h 2344739"/>
              <a:gd name="connsiteX136" fmla="*/ 5142599 w 12192001"/>
              <a:gd name="connsiteY136" fmla="*/ 2256610 h 2344739"/>
              <a:gd name="connsiteX137" fmla="*/ 5139596 w 12192001"/>
              <a:gd name="connsiteY137" fmla="*/ 2254509 h 2344739"/>
              <a:gd name="connsiteX138" fmla="*/ 5121659 w 12192001"/>
              <a:gd name="connsiteY138" fmla="*/ 2243656 h 2344739"/>
              <a:gd name="connsiteX139" fmla="*/ 5065790 w 12192001"/>
              <a:gd name="connsiteY139" fmla="*/ 2250227 h 2344739"/>
              <a:gd name="connsiteX140" fmla="*/ 5011514 w 12192001"/>
              <a:gd name="connsiteY140" fmla="*/ 2233846 h 2344739"/>
              <a:gd name="connsiteX141" fmla="*/ 4840441 w 12192001"/>
              <a:gd name="connsiteY141" fmla="*/ 2209829 h 2344739"/>
              <a:gd name="connsiteX142" fmla="*/ 4762447 w 12192001"/>
              <a:gd name="connsiteY142" fmla="*/ 2182061 h 2344739"/>
              <a:gd name="connsiteX143" fmla="*/ 4723186 w 12192001"/>
              <a:gd name="connsiteY143" fmla="*/ 2173047 h 2344739"/>
              <a:gd name="connsiteX144" fmla="*/ 4721176 w 12192001"/>
              <a:gd name="connsiteY144" fmla="*/ 2172298 h 2344739"/>
              <a:gd name="connsiteX145" fmla="*/ 4722111 w 12192001"/>
              <a:gd name="connsiteY145" fmla="*/ 2172087 h 2344739"/>
              <a:gd name="connsiteX146" fmla="*/ 4717202 w 12192001"/>
              <a:gd name="connsiteY146" fmla="*/ 2170817 h 2344739"/>
              <a:gd name="connsiteX147" fmla="*/ 4721176 w 12192001"/>
              <a:gd name="connsiteY147" fmla="*/ 2172298 h 2344739"/>
              <a:gd name="connsiteX148" fmla="*/ 4715526 w 12192001"/>
              <a:gd name="connsiteY148" fmla="*/ 2173573 h 2344739"/>
              <a:gd name="connsiteX149" fmla="*/ 4515814 w 12192001"/>
              <a:gd name="connsiteY149" fmla="*/ 2163671 h 2344739"/>
              <a:gd name="connsiteX150" fmla="*/ 4428543 w 12192001"/>
              <a:gd name="connsiteY150" fmla="*/ 2153020 h 2344739"/>
              <a:gd name="connsiteX151" fmla="*/ 4362875 w 12192001"/>
              <a:gd name="connsiteY151" fmla="*/ 2151674 h 2344739"/>
              <a:gd name="connsiteX152" fmla="*/ 4316966 w 12192001"/>
              <a:gd name="connsiteY152" fmla="*/ 2158289 h 2344739"/>
              <a:gd name="connsiteX153" fmla="*/ 4315110 w 12192001"/>
              <a:gd name="connsiteY153" fmla="*/ 2156948 h 2344739"/>
              <a:gd name="connsiteX154" fmla="*/ 4295144 w 12192001"/>
              <a:gd name="connsiteY154" fmla="*/ 2155069 h 2344739"/>
              <a:gd name="connsiteX155" fmla="*/ 4290064 w 12192001"/>
              <a:gd name="connsiteY155" fmla="*/ 2157986 h 2344739"/>
              <a:gd name="connsiteX156" fmla="*/ 4276142 w 12192001"/>
              <a:gd name="connsiteY156" fmla="*/ 2157740 h 2344739"/>
              <a:gd name="connsiteX157" fmla="*/ 4248117 w 12192001"/>
              <a:gd name="connsiteY157" fmla="*/ 2160064 h 2344739"/>
              <a:gd name="connsiteX158" fmla="*/ 4202051 w 12192001"/>
              <a:gd name="connsiteY158" fmla="*/ 2157269 h 2344739"/>
              <a:gd name="connsiteX159" fmla="*/ 4201745 w 12192001"/>
              <a:gd name="connsiteY159" fmla="*/ 2156010 h 2344739"/>
              <a:gd name="connsiteX160" fmla="*/ 4191248 w 12192001"/>
              <a:gd name="connsiteY160" fmla="*/ 2150376 h 2344739"/>
              <a:gd name="connsiteX161" fmla="*/ 4142745 w 12192001"/>
              <a:gd name="connsiteY161" fmla="*/ 2134511 h 2344739"/>
              <a:gd name="connsiteX162" fmla="*/ 4083097 w 12192001"/>
              <a:gd name="connsiteY162" fmla="*/ 2107978 h 2344739"/>
              <a:gd name="connsiteX163" fmla="*/ 4074546 w 12192001"/>
              <a:gd name="connsiteY163" fmla="*/ 2107143 h 2344739"/>
              <a:gd name="connsiteX164" fmla="*/ 4074427 w 12192001"/>
              <a:gd name="connsiteY164" fmla="*/ 2106844 h 2344739"/>
              <a:gd name="connsiteX165" fmla="*/ 4065510 w 12192001"/>
              <a:gd name="connsiteY165" fmla="*/ 2105400 h 2344739"/>
              <a:gd name="connsiteX166" fmla="*/ 4058954 w 12192001"/>
              <a:gd name="connsiteY166" fmla="*/ 2105618 h 2344739"/>
              <a:gd name="connsiteX167" fmla="*/ 4042364 w 12192001"/>
              <a:gd name="connsiteY167" fmla="*/ 2103997 h 2344739"/>
              <a:gd name="connsiteX168" fmla="*/ 4036997 w 12192001"/>
              <a:gd name="connsiteY168" fmla="*/ 2101563 h 2344739"/>
              <a:gd name="connsiteX169" fmla="*/ 4035363 w 12192001"/>
              <a:gd name="connsiteY169" fmla="*/ 2097896 h 2344739"/>
              <a:gd name="connsiteX170" fmla="*/ 4033778 w 12192001"/>
              <a:gd name="connsiteY170" fmla="*/ 2098131 h 2344739"/>
              <a:gd name="connsiteX171" fmla="*/ 4004538 w 12192001"/>
              <a:gd name="connsiteY171" fmla="*/ 2085563 h 2344739"/>
              <a:gd name="connsiteX172" fmla="*/ 3936846 w 12192001"/>
              <a:gd name="connsiteY172" fmla="*/ 2068106 h 2344739"/>
              <a:gd name="connsiteX173" fmla="*/ 3897275 w 12192001"/>
              <a:gd name="connsiteY173" fmla="*/ 2062451 h 2344739"/>
              <a:gd name="connsiteX174" fmla="*/ 3789760 w 12192001"/>
              <a:gd name="connsiteY174" fmla="*/ 2042213 h 2344739"/>
              <a:gd name="connsiteX175" fmla="*/ 3682513 w 12192001"/>
              <a:gd name="connsiteY175" fmla="*/ 2018290 h 2344739"/>
              <a:gd name="connsiteX176" fmla="*/ 3610035 w 12192001"/>
              <a:gd name="connsiteY176" fmla="*/ 1986019 h 2344739"/>
              <a:gd name="connsiteX177" fmla="*/ 3603855 w 12192001"/>
              <a:gd name="connsiteY177" fmla="*/ 1987381 h 2344739"/>
              <a:gd name="connsiteX178" fmla="*/ 3594736 w 12192001"/>
              <a:gd name="connsiteY178" fmla="*/ 1987545 h 2344739"/>
              <a:gd name="connsiteX179" fmla="*/ 3594501 w 12192001"/>
              <a:gd name="connsiteY179" fmla="*/ 1987276 h 2344739"/>
              <a:gd name="connsiteX180" fmla="*/ 3585978 w 12192001"/>
              <a:gd name="connsiteY180" fmla="*/ 1987966 h 2344739"/>
              <a:gd name="connsiteX181" fmla="*/ 3536135 w 12192001"/>
              <a:gd name="connsiteY181" fmla="*/ 1978267 h 2344739"/>
              <a:gd name="connsiteX182" fmla="*/ 3473223 w 12192001"/>
              <a:gd name="connsiteY182" fmla="*/ 1974606 h 2344739"/>
              <a:gd name="connsiteX183" fmla="*/ 3400728 w 12192001"/>
              <a:gd name="connsiteY183" fmla="*/ 1962558 h 2344739"/>
              <a:gd name="connsiteX184" fmla="*/ 3363888 w 12192001"/>
              <a:gd name="connsiteY184" fmla="*/ 1979510 h 2344739"/>
              <a:gd name="connsiteX185" fmla="*/ 3344026 w 12192001"/>
              <a:gd name="connsiteY185" fmla="*/ 1981192 h 2344739"/>
              <a:gd name="connsiteX186" fmla="*/ 3341698 w 12192001"/>
              <a:gd name="connsiteY186" fmla="*/ 1980217 h 2344739"/>
              <a:gd name="connsiteX187" fmla="*/ 3262356 w 12192001"/>
              <a:gd name="connsiteY187" fmla="*/ 1986094 h 2344739"/>
              <a:gd name="connsiteX188" fmla="*/ 3142556 w 12192001"/>
              <a:gd name="connsiteY188" fmla="*/ 1993869 h 2344739"/>
              <a:gd name="connsiteX189" fmla="*/ 3030291 w 12192001"/>
              <a:gd name="connsiteY189" fmla="*/ 1996512 h 2344739"/>
              <a:gd name="connsiteX190" fmla="*/ 2781569 w 12192001"/>
              <a:gd name="connsiteY190" fmla="*/ 2018333 h 2344739"/>
              <a:gd name="connsiteX191" fmla="*/ 2646527 w 12192001"/>
              <a:gd name="connsiteY191" fmla="*/ 2028869 h 2344739"/>
              <a:gd name="connsiteX192" fmla="*/ 2568028 w 12192001"/>
              <a:gd name="connsiteY192" fmla="*/ 2002628 h 2344739"/>
              <a:gd name="connsiteX193" fmla="*/ 2443255 w 12192001"/>
              <a:gd name="connsiteY193" fmla="*/ 2016529 h 2344739"/>
              <a:gd name="connsiteX194" fmla="*/ 2315112 w 12192001"/>
              <a:gd name="connsiteY194" fmla="*/ 2024996 h 2344739"/>
              <a:gd name="connsiteX195" fmla="*/ 2208578 w 12192001"/>
              <a:gd name="connsiteY195" fmla="*/ 2019763 h 2344739"/>
              <a:gd name="connsiteX196" fmla="*/ 2094665 w 12192001"/>
              <a:gd name="connsiteY196" fmla="*/ 2003052 h 2344739"/>
              <a:gd name="connsiteX197" fmla="*/ 1997356 w 12192001"/>
              <a:gd name="connsiteY197" fmla="*/ 1995032 h 2344739"/>
              <a:gd name="connsiteX198" fmla="*/ 1928172 w 12192001"/>
              <a:gd name="connsiteY198" fmla="*/ 2016977 h 2344739"/>
              <a:gd name="connsiteX199" fmla="*/ 1921650 w 12192001"/>
              <a:gd name="connsiteY199" fmla="*/ 2012146 h 2344739"/>
              <a:gd name="connsiteX200" fmla="*/ 1873080 w 12192001"/>
              <a:gd name="connsiteY200" fmla="*/ 2013741 h 2344739"/>
              <a:gd name="connsiteX201" fmla="*/ 1786655 w 12192001"/>
              <a:gd name="connsiteY201" fmla="*/ 2041363 h 2344739"/>
              <a:gd name="connsiteX202" fmla="*/ 1738204 w 12192001"/>
              <a:gd name="connsiteY202" fmla="*/ 2036312 h 2344739"/>
              <a:gd name="connsiteX203" fmla="*/ 1675071 w 12192001"/>
              <a:gd name="connsiteY203" fmla="*/ 2019963 h 2344739"/>
              <a:gd name="connsiteX204" fmla="*/ 1608669 w 12192001"/>
              <a:gd name="connsiteY204" fmla="*/ 2013066 h 2344739"/>
              <a:gd name="connsiteX205" fmla="*/ 1496110 w 12192001"/>
              <a:gd name="connsiteY205" fmla="*/ 1987476 h 2344739"/>
              <a:gd name="connsiteX206" fmla="*/ 1149979 w 12192001"/>
              <a:gd name="connsiteY206" fmla="*/ 1938041 h 2344739"/>
              <a:gd name="connsiteX207" fmla="*/ 858269 w 12192001"/>
              <a:gd name="connsiteY207" fmla="*/ 1928608 h 2344739"/>
              <a:gd name="connsiteX208" fmla="*/ 837540 w 12192001"/>
              <a:gd name="connsiteY208" fmla="*/ 1929821 h 2344739"/>
              <a:gd name="connsiteX209" fmla="*/ 816809 w 12192001"/>
              <a:gd name="connsiteY209" fmla="*/ 1927857 h 2344739"/>
              <a:gd name="connsiteX210" fmla="*/ 811506 w 12192001"/>
              <a:gd name="connsiteY210" fmla="*/ 1930751 h 2344739"/>
              <a:gd name="connsiteX211" fmla="*/ 720047 w 12192001"/>
              <a:gd name="connsiteY211" fmla="*/ 1929661 h 2344739"/>
              <a:gd name="connsiteX212" fmla="*/ 719742 w 12192001"/>
              <a:gd name="connsiteY212" fmla="*/ 1928399 h 2344739"/>
              <a:gd name="connsiteX213" fmla="*/ 708875 w 12192001"/>
              <a:gd name="connsiteY213" fmla="*/ 1922722 h 2344739"/>
              <a:gd name="connsiteX214" fmla="*/ 596792 w 12192001"/>
              <a:gd name="connsiteY214" fmla="*/ 1879864 h 2344739"/>
              <a:gd name="connsiteX215" fmla="*/ 578535 w 12192001"/>
              <a:gd name="connsiteY215" fmla="*/ 1877212 h 2344739"/>
              <a:gd name="connsiteX216" fmla="*/ 571717 w 12192001"/>
              <a:gd name="connsiteY216" fmla="*/ 1877401 h 2344739"/>
              <a:gd name="connsiteX217" fmla="*/ 445099 w 12192001"/>
              <a:gd name="connsiteY217" fmla="*/ 1839371 h 2344739"/>
              <a:gd name="connsiteX218" fmla="*/ 404015 w 12192001"/>
              <a:gd name="connsiteY218" fmla="*/ 1833548 h 2344739"/>
              <a:gd name="connsiteX219" fmla="*/ 292435 w 12192001"/>
              <a:gd name="connsiteY219" fmla="*/ 1812852 h 2344739"/>
              <a:gd name="connsiteX220" fmla="*/ 118381 w 12192001"/>
              <a:gd name="connsiteY220" fmla="*/ 1761047 h 2344739"/>
              <a:gd name="connsiteX221" fmla="*/ 15526 w 12192001"/>
              <a:gd name="connsiteY221" fmla="*/ 1758191 h 2344739"/>
              <a:gd name="connsiteX222" fmla="*/ 2 w 12192001"/>
              <a:gd name="connsiteY222" fmla="*/ 1752722 h 2344739"/>
              <a:gd name="connsiteX223" fmla="*/ 1 w 12192001"/>
              <a:gd name="connsiteY223" fmla="*/ 762497 h 2344739"/>
              <a:gd name="connsiteX224" fmla="*/ 0 w 12192001"/>
              <a:gd name="connsiteY224" fmla="*/ 222213 h 2344739"/>
              <a:gd name="connsiteX225" fmla="*/ 0 w 12192001"/>
              <a:gd name="connsiteY225"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53521 w 12193149"/>
              <a:gd name="connsiteY90" fmla="*/ 1957169 h 2344739"/>
              <a:gd name="connsiteX91" fmla="*/ 8321252 w 12193149"/>
              <a:gd name="connsiteY91" fmla="*/ 1974587 h 2344739"/>
              <a:gd name="connsiteX92" fmla="*/ 8315581 w 12193149"/>
              <a:gd name="connsiteY92" fmla="*/ 1974913 h 2344739"/>
              <a:gd name="connsiteX93" fmla="*/ 8296322 w 12193149"/>
              <a:gd name="connsiteY93" fmla="*/ 1988808 h 2344739"/>
              <a:gd name="connsiteX94" fmla="*/ 8285424 w 12193149"/>
              <a:gd name="connsiteY94" fmla="*/ 1994631 h 2344739"/>
              <a:gd name="connsiteX95" fmla="*/ 8284298 w 12193149"/>
              <a:gd name="connsiteY95" fmla="*/ 1999074 h 2344739"/>
              <a:gd name="connsiteX96" fmla="*/ 8267224 w 12193149"/>
              <a:gd name="connsiteY96" fmla="*/ 2006249 h 2344739"/>
              <a:gd name="connsiteX97" fmla="*/ 8264525 w 12193149"/>
              <a:gd name="connsiteY97" fmla="*/ 2006019 h 2344739"/>
              <a:gd name="connsiteX98" fmla="*/ 8253181 w 12193149"/>
              <a:gd name="connsiteY98" fmla="*/ 2015862 h 2344739"/>
              <a:gd name="connsiteX99" fmla="*/ 8246982 w 12193149"/>
              <a:gd name="connsiteY99" fmla="*/ 2028854 h 2344739"/>
              <a:gd name="connsiteX100" fmla="*/ 8091420 w 12193149"/>
              <a:gd name="connsiteY100" fmla="*/ 2075015 h 2344739"/>
              <a:gd name="connsiteX101" fmla="*/ 7906555 w 12193149"/>
              <a:gd name="connsiteY101" fmla="*/ 2116988 h 2344739"/>
              <a:gd name="connsiteX102" fmla="*/ 7719893 w 12193149"/>
              <a:gd name="connsiteY102" fmla="*/ 2142703 h 2344739"/>
              <a:gd name="connsiteX103" fmla="*/ 7615495 w 12193149"/>
              <a:gd name="connsiteY103" fmla="*/ 2139232 h 2344739"/>
              <a:gd name="connsiteX104" fmla="*/ 7528691 w 12193149"/>
              <a:gd name="connsiteY104" fmla="*/ 2145060 h 2344739"/>
              <a:gd name="connsiteX105" fmla="*/ 7520719 w 12193149"/>
              <a:gd name="connsiteY105" fmla="*/ 2147613 h 2344739"/>
              <a:gd name="connsiteX106" fmla="*/ 7508559 w 12193149"/>
              <a:gd name="connsiteY106" fmla="*/ 2148948 h 2344739"/>
              <a:gd name="connsiteX107" fmla="*/ 7508188 w 12193149"/>
              <a:gd name="connsiteY107" fmla="*/ 2148621 h 2344739"/>
              <a:gd name="connsiteX108" fmla="*/ 7496943 w 12193149"/>
              <a:gd name="connsiteY108" fmla="*/ 2150573 h 2344739"/>
              <a:gd name="connsiteX109" fmla="*/ 7406539 w 12193149"/>
              <a:gd name="connsiteY109" fmla="*/ 2142468 h 2344739"/>
              <a:gd name="connsiteX110" fmla="*/ 7219707 w 12193149"/>
              <a:gd name="connsiteY110" fmla="*/ 2156680 h 2344739"/>
              <a:gd name="connsiteX111" fmla="*/ 7202249 w 12193149"/>
              <a:gd name="connsiteY111" fmla="*/ 2161230 h 2344739"/>
              <a:gd name="connsiteX112" fmla="*/ 7198152 w 12193149"/>
              <a:gd name="connsiteY112" fmla="*/ 2166588 h 2344739"/>
              <a:gd name="connsiteX113" fmla="*/ 7171956 w 12193149"/>
              <a:gd name="connsiteY113" fmla="*/ 2171236 h 2344739"/>
              <a:gd name="connsiteX114" fmla="*/ 7098136 w 12193149"/>
              <a:gd name="connsiteY114" fmla="*/ 2183464 h 2344739"/>
              <a:gd name="connsiteX115" fmla="*/ 7019644 w 12193149"/>
              <a:gd name="connsiteY115" fmla="*/ 2183090 h 2344739"/>
              <a:gd name="connsiteX116" fmla="*/ 6905294 w 12193149"/>
              <a:gd name="connsiteY116" fmla="*/ 2212596 h 2344739"/>
              <a:gd name="connsiteX117" fmla="*/ 6709370 w 12193149"/>
              <a:gd name="connsiteY117" fmla="*/ 2240551 h 2344739"/>
              <a:gd name="connsiteX118" fmla="*/ 6550602 w 12193149"/>
              <a:gd name="connsiteY118" fmla="*/ 2269327 h 2344739"/>
              <a:gd name="connsiteX119" fmla="*/ 6318708 w 12193149"/>
              <a:gd name="connsiteY119" fmla="*/ 2316127 h 2344739"/>
              <a:gd name="connsiteX120" fmla="*/ 6169822 w 12193149"/>
              <a:gd name="connsiteY120" fmla="*/ 2318214 h 2344739"/>
              <a:gd name="connsiteX121" fmla="*/ 6074996 w 12193149"/>
              <a:gd name="connsiteY121" fmla="*/ 2338676 h 2344739"/>
              <a:gd name="connsiteX122" fmla="*/ 6069677 w 12193149"/>
              <a:gd name="connsiteY122" fmla="*/ 2337139 h 2344739"/>
              <a:gd name="connsiteX123" fmla="*/ 6049786 w 12193149"/>
              <a:gd name="connsiteY123" fmla="*/ 2337822 h 2344739"/>
              <a:gd name="connsiteX124" fmla="*/ 6042433 w 12193149"/>
              <a:gd name="connsiteY124" fmla="*/ 2329473 h 2344739"/>
              <a:gd name="connsiteX125" fmla="*/ 6011238 w 12193149"/>
              <a:gd name="connsiteY125" fmla="*/ 2324380 h 2344739"/>
              <a:gd name="connsiteX126" fmla="*/ 5958523 w 12193149"/>
              <a:gd name="connsiteY126" fmla="*/ 2328024 h 2344739"/>
              <a:gd name="connsiteX127" fmla="*/ 5760067 w 12193149"/>
              <a:gd name="connsiteY127" fmla="*/ 2343716 h 2344739"/>
              <a:gd name="connsiteX128" fmla="*/ 5628108 w 12193149"/>
              <a:gd name="connsiteY128" fmla="*/ 2344739 h 2344739"/>
              <a:gd name="connsiteX129" fmla="*/ 5472054 w 12193149"/>
              <a:gd name="connsiteY129" fmla="*/ 2330719 h 2344739"/>
              <a:gd name="connsiteX130" fmla="*/ 5433909 w 12193149"/>
              <a:gd name="connsiteY130" fmla="*/ 2319466 h 2344739"/>
              <a:gd name="connsiteX131" fmla="*/ 5382817 w 12193149"/>
              <a:gd name="connsiteY131" fmla="*/ 2301764 h 2344739"/>
              <a:gd name="connsiteX132" fmla="*/ 5262912 w 12193149"/>
              <a:gd name="connsiteY132" fmla="*/ 2281347 h 2344739"/>
              <a:gd name="connsiteX133" fmla="*/ 5224109 w 12193149"/>
              <a:gd name="connsiteY133" fmla="*/ 2270223 h 2344739"/>
              <a:gd name="connsiteX134" fmla="*/ 5175808 w 12193149"/>
              <a:gd name="connsiteY134" fmla="*/ 2267233 h 2344739"/>
              <a:gd name="connsiteX135" fmla="*/ 5157702 w 12193149"/>
              <a:gd name="connsiteY135" fmla="*/ 2260010 h 2344739"/>
              <a:gd name="connsiteX136" fmla="*/ 5143747 w 12193149"/>
              <a:gd name="connsiteY136" fmla="*/ 2256610 h 2344739"/>
              <a:gd name="connsiteX137" fmla="*/ 5140744 w 12193149"/>
              <a:gd name="connsiteY137" fmla="*/ 2254509 h 2344739"/>
              <a:gd name="connsiteX138" fmla="*/ 5122807 w 12193149"/>
              <a:gd name="connsiteY138" fmla="*/ 2243656 h 2344739"/>
              <a:gd name="connsiteX139" fmla="*/ 5066938 w 12193149"/>
              <a:gd name="connsiteY139" fmla="*/ 2250227 h 2344739"/>
              <a:gd name="connsiteX140" fmla="*/ 5012662 w 12193149"/>
              <a:gd name="connsiteY140" fmla="*/ 2233846 h 2344739"/>
              <a:gd name="connsiteX141" fmla="*/ 4841589 w 12193149"/>
              <a:gd name="connsiteY141" fmla="*/ 2209829 h 2344739"/>
              <a:gd name="connsiteX142" fmla="*/ 4763595 w 12193149"/>
              <a:gd name="connsiteY142" fmla="*/ 2182061 h 2344739"/>
              <a:gd name="connsiteX143" fmla="*/ 4724334 w 12193149"/>
              <a:gd name="connsiteY143" fmla="*/ 2173047 h 2344739"/>
              <a:gd name="connsiteX144" fmla="*/ 4722324 w 12193149"/>
              <a:gd name="connsiteY144" fmla="*/ 2172298 h 2344739"/>
              <a:gd name="connsiteX145" fmla="*/ 4723259 w 12193149"/>
              <a:gd name="connsiteY145" fmla="*/ 2172087 h 2344739"/>
              <a:gd name="connsiteX146" fmla="*/ 4718350 w 12193149"/>
              <a:gd name="connsiteY146" fmla="*/ 2170817 h 2344739"/>
              <a:gd name="connsiteX147" fmla="*/ 4722324 w 12193149"/>
              <a:gd name="connsiteY147" fmla="*/ 2172298 h 2344739"/>
              <a:gd name="connsiteX148" fmla="*/ 4716674 w 12193149"/>
              <a:gd name="connsiteY148" fmla="*/ 2173573 h 2344739"/>
              <a:gd name="connsiteX149" fmla="*/ 4516962 w 12193149"/>
              <a:gd name="connsiteY149" fmla="*/ 2163671 h 2344739"/>
              <a:gd name="connsiteX150" fmla="*/ 4429691 w 12193149"/>
              <a:gd name="connsiteY150" fmla="*/ 2153020 h 2344739"/>
              <a:gd name="connsiteX151" fmla="*/ 4364023 w 12193149"/>
              <a:gd name="connsiteY151" fmla="*/ 2151674 h 2344739"/>
              <a:gd name="connsiteX152" fmla="*/ 4318114 w 12193149"/>
              <a:gd name="connsiteY152" fmla="*/ 2158289 h 2344739"/>
              <a:gd name="connsiteX153" fmla="*/ 4316258 w 12193149"/>
              <a:gd name="connsiteY153" fmla="*/ 2156948 h 2344739"/>
              <a:gd name="connsiteX154" fmla="*/ 4296292 w 12193149"/>
              <a:gd name="connsiteY154" fmla="*/ 2155069 h 2344739"/>
              <a:gd name="connsiteX155" fmla="*/ 4291212 w 12193149"/>
              <a:gd name="connsiteY155" fmla="*/ 2157986 h 2344739"/>
              <a:gd name="connsiteX156" fmla="*/ 4277290 w 12193149"/>
              <a:gd name="connsiteY156" fmla="*/ 2157740 h 2344739"/>
              <a:gd name="connsiteX157" fmla="*/ 4249265 w 12193149"/>
              <a:gd name="connsiteY157" fmla="*/ 2160064 h 2344739"/>
              <a:gd name="connsiteX158" fmla="*/ 4203199 w 12193149"/>
              <a:gd name="connsiteY158" fmla="*/ 2157269 h 2344739"/>
              <a:gd name="connsiteX159" fmla="*/ 4202893 w 12193149"/>
              <a:gd name="connsiteY159" fmla="*/ 2156010 h 2344739"/>
              <a:gd name="connsiteX160" fmla="*/ 4192396 w 12193149"/>
              <a:gd name="connsiteY160" fmla="*/ 2150376 h 2344739"/>
              <a:gd name="connsiteX161" fmla="*/ 4143893 w 12193149"/>
              <a:gd name="connsiteY161" fmla="*/ 2134511 h 2344739"/>
              <a:gd name="connsiteX162" fmla="*/ 4084245 w 12193149"/>
              <a:gd name="connsiteY162" fmla="*/ 2107978 h 2344739"/>
              <a:gd name="connsiteX163" fmla="*/ 4075694 w 12193149"/>
              <a:gd name="connsiteY163" fmla="*/ 2107143 h 2344739"/>
              <a:gd name="connsiteX164" fmla="*/ 4075575 w 12193149"/>
              <a:gd name="connsiteY164" fmla="*/ 2106844 h 2344739"/>
              <a:gd name="connsiteX165" fmla="*/ 4066658 w 12193149"/>
              <a:gd name="connsiteY165" fmla="*/ 2105400 h 2344739"/>
              <a:gd name="connsiteX166" fmla="*/ 4060102 w 12193149"/>
              <a:gd name="connsiteY166" fmla="*/ 2105618 h 2344739"/>
              <a:gd name="connsiteX167" fmla="*/ 4043512 w 12193149"/>
              <a:gd name="connsiteY167" fmla="*/ 2103997 h 2344739"/>
              <a:gd name="connsiteX168" fmla="*/ 4038145 w 12193149"/>
              <a:gd name="connsiteY168" fmla="*/ 2101563 h 2344739"/>
              <a:gd name="connsiteX169" fmla="*/ 4036511 w 12193149"/>
              <a:gd name="connsiteY169" fmla="*/ 2097896 h 2344739"/>
              <a:gd name="connsiteX170" fmla="*/ 4034926 w 12193149"/>
              <a:gd name="connsiteY170" fmla="*/ 2098131 h 2344739"/>
              <a:gd name="connsiteX171" fmla="*/ 4005686 w 12193149"/>
              <a:gd name="connsiteY171" fmla="*/ 2085563 h 2344739"/>
              <a:gd name="connsiteX172" fmla="*/ 3937994 w 12193149"/>
              <a:gd name="connsiteY172" fmla="*/ 2068106 h 2344739"/>
              <a:gd name="connsiteX173" fmla="*/ 3898423 w 12193149"/>
              <a:gd name="connsiteY173" fmla="*/ 2062451 h 2344739"/>
              <a:gd name="connsiteX174" fmla="*/ 3790908 w 12193149"/>
              <a:gd name="connsiteY174" fmla="*/ 2042213 h 2344739"/>
              <a:gd name="connsiteX175" fmla="*/ 3683661 w 12193149"/>
              <a:gd name="connsiteY175" fmla="*/ 2018290 h 2344739"/>
              <a:gd name="connsiteX176" fmla="*/ 3611183 w 12193149"/>
              <a:gd name="connsiteY176" fmla="*/ 1986019 h 2344739"/>
              <a:gd name="connsiteX177" fmla="*/ 3605003 w 12193149"/>
              <a:gd name="connsiteY177" fmla="*/ 1987381 h 2344739"/>
              <a:gd name="connsiteX178" fmla="*/ 3595884 w 12193149"/>
              <a:gd name="connsiteY178" fmla="*/ 1987545 h 2344739"/>
              <a:gd name="connsiteX179" fmla="*/ 3595649 w 12193149"/>
              <a:gd name="connsiteY179" fmla="*/ 1987276 h 2344739"/>
              <a:gd name="connsiteX180" fmla="*/ 3587126 w 12193149"/>
              <a:gd name="connsiteY180" fmla="*/ 1987966 h 2344739"/>
              <a:gd name="connsiteX181" fmla="*/ 3537283 w 12193149"/>
              <a:gd name="connsiteY181" fmla="*/ 1978267 h 2344739"/>
              <a:gd name="connsiteX182" fmla="*/ 3474371 w 12193149"/>
              <a:gd name="connsiteY182" fmla="*/ 1974606 h 2344739"/>
              <a:gd name="connsiteX183" fmla="*/ 3401876 w 12193149"/>
              <a:gd name="connsiteY183" fmla="*/ 1962558 h 2344739"/>
              <a:gd name="connsiteX184" fmla="*/ 3365036 w 12193149"/>
              <a:gd name="connsiteY184" fmla="*/ 1979510 h 2344739"/>
              <a:gd name="connsiteX185" fmla="*/ 3345174 w 12193149"/>
              <a:gd name="connsiteY185" fmla="*/ 1981192 h 2344739"/>
              <a:gd name="connsiteX186" fmla="*/ 3342846 w 12193149"/>
              <a:gd name="connsiteY186" fmla="*/ 1980217 h 2344739"/>
              <a:gd name="connsiteX187" fmla="*/ 3263504 w 12193149"/>
              <a:gd name="connsiteY187" fmla="*/ 1986094 h 2344739"/>
              <a:gd name="connsiteX188" fmla="*/ 3143704 w 12193149"/>
              <a:gd name="connsiteY188" fmla="*/ 1993869 h 2344739"/>
              <a:gd name="connsiteX189" fmla="*/ 3031439 w 12193149"/>
              <a:gd name="connsiteY189" fmla="*/ 1996512 h 2344739"/>
              <a:gd name="connsiteX190" fmla="*/ 2782717 w 12193149"/>
              <a:gd name="connsiteY190" fmla="*/ 2018333 h 2344739"/>
              <a:gd name="connsiteX191" fmla="*/ 2647675 w 12193149"/>
              <a:gd name="connsiteY191" fmla="*/ 2028869 h 2344739"/>
              <a:gd name="connsiteX192" fmla="*/ 2569176 w 12193149"/>
              <a:gd name="connsiteY192" fmla="*/ 2002628 h 2344739"/>
              <a:gd name="connsiteX193" fmla="*/ 2444403 w 12193149"/>
              <a:gd name="connsiteY193" fmla="*/ 2016529 h 2344739"/>
              <a:gd name="connsiteX194" fmla="*/ 2316260 w 12193149"/>
              <a:gd name="connsiteY194" fmla="*/ 2024996 h 2344739"/>
              <a:gd name="connsiteX195" fmla="*/ 2209726 w 12193149"/>
              <a:gd name="connsiteY195" fmla="*/ 2019763 h 2344739"/>
              <a:gd name="connsiteX196" fmla="*/ 2095813 w 12193149"/>
              <a:gd name="connsiteY196" fmla="*/ 2003052 h 2344739"/>
              <a:gd name="connsiteX197" fmla="*/ 1998504 w 12193149"/>
              <a:gd name="connsiteY197" fmla="*/ 1995032 h 2344739"/>
              <a:gd name="connsiteX198" fmla="*/ 1929320 w 12193149"/>
              <a:gd name="connsiteY198" fmla="*/ 2016977 h 2344739"/>
              <a:gd name="connsiteX199" fmla="*/ 1922798 w 12193149"/>
              <a:gd name="connsiteY199" fmla="*/ 2012146 h 2344739"/>
              <a:gd name="connsiteX200" fmla="*/ 1874228 w 12193149"/>
              <a:gd name="connsiteY200" fmla="*/ 2013741 h 2344739"/>
              <a:gd name="connsiteX201" fmla="*/ 1787803 w 12193149"/>
              <a:gd name="connsiteY201" fmla="*/ 2041363 h 2344739"/>
              <a:gd name="connsiteX202" fmla="*/ 1739352 w 12193149"/>
              <a:gd name="connsiteY202" fmla="*/ 2036312 h 2344739"/>
              <a:gd name="connsiteX203" fmla="*/ 1676219 w 12193149"/>
              <a:gd name="connsiteY203" fmla="*/ 2019963 h 2344739"/>
              <a:gd name="connsiteX204" fmla="*/ 1609817 w 12193149"/>
              <a:gd name="connsiteY204" fmla="*/ 2013066 h 2344739"/>
              <a:gd name="connsiteX205" fmla="*/ 1497258 w 12193149"/>
              <a:gd name="connsiteY205" fmla="*/ 1987476 h 2344739"/>
              <a:gd name="connsiteX206" fmla="*/ 1151127 w 12193149"/>
              <a:gd name="connsiteY206" fmla="*/ 1938041 h 2344739"/>
              <a:gd name="connsiteX207" fmla="*/ 859417 w 12193149"/>
              <a:gd name="connsiteY207" fmla="*/ 1928608 h 2344739"/>
              <a:gd name="connsiteX208" fmla="*/ 838688 w 12193149"/>
              <a:gd name="connsiteY208" fmla="*/ 1929821 h 2344739"/>
              <a:gd name="connsiteX209" fmla="*/ 817957 w 12193149"/>
              <a:gd name="connsiteY209" fmla="*/ 1927857 h 2344739"/>
              <a:gd name="connsiteX210" fmla="*/ 812654 w 12193149"/>
              <a:gd name="connsiteY210" fmla="*/ 1930751 h 2344739"/>
              <a:gd name="connsiteX211" fmla="*/ 721195 w 12193149"/>
              <a:gd name="connsiteY211" fmla="*/ 1929661 h 2344739"/>
              <a:gd name="connsiteX212" fmla="*/ 720890 w 12193149"/>
              <a:gd name="connsiteY212" fmla="*/ 1928399 h 2344739"/>
              <a:gd name="connsiteX213" fmla="*/ 710023 w 12193149"/>
              <a:gd name="connsiteY213" fmla="*/ 1922722 h 2344739"/>
              <a:gd name="connsiteX214" fmla="*/ 597940 w 12193149"/>
              <a:gd name="connsiteY214" fmla="*/ 1879864 h 2344739"/>
              <a:gd name="connsiteX215" fmla="*/ 579683 w 12193149"/>
              <a:gd name="connsiteY215" fmla="*/ 1877212 h 2344739"/>
              <a:gd name="connsiteX216" fmla="*/ 572865 w 12193149"/>
              <a:gd name="connsiteY216" fmla="*/ 1877401 h 2344739"/>
              <a:gd name="connsiteX217" fmla="*/ 446247 w 12193149"/>
              <a:gd name="connsiteY217" fmla="*/ 1839371 h 2344739"/>
              <a:gd name="connsiteX218" fmla="*/ 405163 w 12193149"/>
              <a:gd name="connsiteY218" fmla="*/ 1833548 h 2344739"/>
              <a:gd name="connsiteX219" fmla="*/ 293583 w 12193149"/>
              <a:gd name="connsiteY219" fmla="*/ 1812852 h 2344739"/>
              <a:gd name="connsiteX220" fmla="*/ 119529 w 12193149"/>
              <a:gd name="connsiteY220" fmla="*/ 1761047 h 2344739"/>
              <a:gd name="connsiteX221" fmla="*/ 16674 w 12193149"/>
              <a:gd name="connsiteY221" fmla="*/ 1758191 h 2344739"/>
              <a:gd name="connsiteX222" fmla="*/ 1150 w 12193149"/>
              <a:gd name="connsiteY222" fmla="*/ 1752722 h 2344739"/>
              <a:gd name="connsiteX223" fmla="*/ 1148 w 12193149"/>
              <a:gd name="connsiteY223" fmla="*/ 222213 h 2344739"/>
              <a:gd name="connsiteX224" fmla="*/ 1148 w 12193149"/>
              <a:gd name="connsiteY224"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90394 w 12193149"/>
              <a:gd name="connsiteY68" fmla="*/ 1912467 h 2344739"/>
              <a:gd name="connsiteX69" fmla="*/ 9114960 w 12193149"/>
              <a:gd name="connsiteY69" fmla="*/ 1919069 h 2344739"/>
              <a:gd name="connsiteX70" fmla="*/ 9054601 w 12193149"/>
              <a:gd name="connsiteY70" fmla="*/ 1910755 h 2344739"/>
              <a:gd name="connsiteX71" fmla="*/ 9006634 w 12193149"/>
              <a:gd name="connsiteY71" fmla="*/ 1914040 h 2344739"/>
              <a:gd name="connsiteX72" fmla="*/ 9006349 w 12193149"/>
              <a:gd name="connsiteY72" fmla="*/ 1913800 h 2344739"/>
              <a:gd name="connsiteX73" fmla="*/ 8997380 w 12193149"/>
              <a:gd name="connsiteY73" fmla="*/ 1915011 h 2344739"/>
              <a:gd name="connsiteX74" fmla="*/ 8991542 w 12193149"/>
              <a:gd name="connsiteY74" fmla="*/ 1917072 h 2344739"/>
              <a:gd name="connsiteX75" fmla="*/ 8975485 w 12193149"/>
              <a:gd name="connsiteY75" fmla="*/ 1920298 h 2344739"/>
              <a:gd name="connsiteX76" fmla="*/ 8969159 w 12193149"/>
              <a:gd name="connsiteY76" fmla="*/ 1919598 h 2344739"/>
              <a:gd name="connsiteX77" fmla="*/ 8964196 w 12193149"/>
              <a:gd name="connsiteY77" fmla="*/ 1917373 h 2344739"/>
              <a:gd name="connsiteX78" fmla="*/ 8930136 w 12193149"/>
              <a:gd name="connsiteY78" fmla="*/ 1914185 h 2344739"/>
              <a:gd name="connsiteX79" fmla="*/ 8753592 w 12193149"/>
              <a:gd name="connsiteY79" fmla="*/ 1933417 h 2344739"/>
              <a:gd name="connsiteX80" fmla="*/ 8708995 w 12193149"/>
              <a:gd name="connsiteY80" fmla="*/ 1935518 h 2344739"/>
              <a:gd name="connsiteX81" fmla="*/ 8597219 w 12193149"/>
              <a:gd name="connsiteY81" fmla="*/ 1944090 h 2344739"/>
              <a:gd name="connsiteX82" fmla="*/ 8526378 w 12193149"/>
              <a:gd name="connsiteY82" fmla="*/ 1929248 h 2344739"/>
              <a:gd name="connsiteX83" fmla="*/ 8512131 w 12193149"/>
              <a:gd name="connsiteY83" fmla="*/ 1935163 h 2344739"/>
              <a:gd name="connsiteX84" fmla="*/ 8507315 w 12193149"/>
              <a:gd name="connsiteY84" fmla="*/ 1938164 h 2344739"/>
              <a:gd name="connsiteX85" fmla="*/ 8499116 w 12193149"/>
              <a:gd name="connsiteY85" fmla="*/ 1940902 h 2344739"/>
              <a:gd name="connsiteX86" fmla="*/ 8498742 w 12193149"/>
              <a:gd name="connsiteY86" fmla="*/ 1940723 h 2344739"/>
              <a:gd name="connsiteX87" fmla="*/ 8491397 w 12193149"/>
              <a:gd name="connsiteY87" fmla="*/ 1943773 h 2344739"/>
              <a:gd name="connsiteX88" fmla="*/ 8368330 w 12193149"/>
              <a:gd name="connsiteY88" fmla="*/ 1957815 h 2344739"/>
              <a:gd name="connsiteX89" fmla="*/ 8354947 w 12193149"/>
              <a:gd name="connsiteY89" fmla="*/ 1958009 h 2344739"/>
              <a:gd name="connsiteX90" fmla="*/ 8321252 w 12193149"/>
              <a:gd name="connsiteY90" fmla="*/ 1974587 h 2344739"/>
              <a:gd name="connsiteX91" fmla="*/ 8315581 w 12193149"/>
              <a:gd name="connsiteY91" fmla="*/ 1974913 h 2344739"/>
              <a:gd name="connsiteX92" fmla="*/ 8296322 w 12193149"/>
              <a:gd name="connsiteY92" fmla="*/ 1988808 h 2344739"/>
              <a:gd name="connsiteX93" fmla="*/ 8285424 w 12193149"/>
              <a:gd name="connsiteY93" fmla="*/ 1994631 h 2344739"/>
              <a:gd name="connsiteX94" fmla="*/ 8284298 w 12193149"/>
              <a:gd name="connsiteY94" fmla="*/ 1999074 h 2344739"/>
              <a:gd name="connsiteX95" fmla="*/ 8267224 w 12193149"/>
              <a:gd name="connsiteY95" fmla="*/ 2006249 h 2344739"/>
              <a:gd name="connsiteX96" fmla="*/ 8264525 w 12193149"/>
              <a:gd name="connsiteY96" fmla="*/ 2006019 h 2344739"/>
              <a:gd name="connsiteX97" fmla="*/ 8253181 w 12193149"/>
              <a:gd name="connsiteY97" fmla="*/ 2015862 h 2344739"/>
              <a:gd name="connsiteX98" fmla="*/ 8246982 w 12193149"/>
              <a:gd name="connsiteY98" fmla="*/ 2028854 h 2344739"/>
              <a:gd name="connsiteX99" fmla="*/ 8091420 w 12193149"/>
              <a:gd name="connsiteY99" fmla="*/ 2075015 h 2344739"/>
              <a:gd name="connsiteX100" fmla="*/ 7906555 w 12193149"/>
              <a:gd name="connsiteY100" fmla="*/ 2116988 h 2344739"/>
              <a:gd name="connsiteX101" fmla="*/ 7719893 w 12193149"/>
              <a:gd name="connsiteY101" fmla="*/ 2142703 h 2344739"/>
              <a:gd name="connsiteX102" fmla="*/ 7615495 w 12193149"/>
              <a:gd name="connsiteY102" fmla="*/ 2139232 h 2344739"/>
              <a:gd name="connsiteX103" fmla="*/ 7528691 w 12193149"/>
              <a:gd name="connsiteY103" fmla="*/ 2145060 h 2344739"/>
              <a:gd name="connsiteX104" fmla="*/ 7520719 w 12193149"/>
              <a:gd name="connsiteY104" fmla="*/ 2147613 h 2344739"/>
              <a:gd name="connsiteX105" fmla="*/ 7508559 w 12193149"/>
              <a:gd name="connsiteY105" fmla="*/ 2148948 h 2344739"/>
              <a:gd name="connsiteX106" fmla="*/ 7508188 w 12193149"/>
              <a:gd name="connsiteY106" fmla="*/ 2148621 h 2344739"/>
              <a:gd name="connsiteX107" fmla="*/ 7496943 w 12193149"/>
              <a:gd name="connsiteY107" fmla="*/ 2150573 h 2344739"/>
              <a:gd name="connsiteX108" fmla="*/ 7406539 w 12193149"/>
              <a:gd name="connsiteY108" fmla="*/ 2142468 h 2344739"/>
              <a:gd name="connsiteX109" fmla="*/ 7219707 w 12193149"/>
              <a:gd name="connsiteY109" fmla="*/ 2156680 h 2344739"/>
              <a:gd name="connsiteX110" fmla="*/ 7202249 w 12193149"/>
              <a:gd name="connsiteY110" fmla="*/ 2161230 h 2344739"/>
              <a:gd name="connsiteX111" fmla="*/ 7198152 w 12193149"/>
              <a:gd name="connsiteY111" fmla="*/ 2166588 h 2344739"/>
              <a:gd name="connsiteX112" fmla="*/ 7171956 w 12193149"/>
              <a:gd name="connsiteY112" fmla="*/ 2171236 h 2344739"/>
              <a:gd name="connsiteX113" fmla="*/ 7098136 w 12193149"/>
              <a:gd name="connsiteY113" fmla="*/ 2183464 h 2344739"/>
              <a:gd name="connsiteX114" fmla="*/ 7019644 w 12193149"/>
              <a:gd name="connsiteY114" fmla="*/ 2183090 h 2344739"/>
              <a:gd name="connsiteX115" fmla="*/ 6905294 w 12193149"/>
              <a:gd name="connsiteY115" fmla="*/ 2212596 h 2344739"/>
              <a:gd name="connsiteX116" fmla="*/ 6709370 w 12193149"/>
              <a:gd name="connsiteY116" fmla="*/ 2240551 h 2344739"/>
              <a:gd name="connsiteX117" fmla="*/ 6550602 w 12193149"/>
              <a:gd name="connsiteY117" fmla="*/ 2269327 h 2344739"/>
              <a:gd name="connsiteX118" fmla="*/ 6318708 w 12193149"/>
              <a:gd name="connsiteY118" fmla="*/ 2316127 h 2344739"/>
              <a:gd name="connsiteX119" fmla="*/ 6169822 w 12193149"/>
              <a:gd name="connsiteY119" fmla="*/ 2318214 h 2344739"/>
              <a:gd name="connsiteX120" fmla="*/ 6074996 w 12193149"/>
              <a:gd name="connsiteY120" fmla="*/ 2338676 h 2344739"/>
              <a:gd name="connsiteX121" fmla="*/ 6069677 w 12193149"/>
              <a:gd name="connsiteY121" fmla="*/ 2337139 h 2344739"/>
              <a:gd name="connsiteX122" fmla="*/ 6049786 w 12193149"/>
              <a:gd name="connsiteY122" fmla="*/ 2337822 h 2344739"/>
              <a:gd name="connsiteX123" fmla="*/ 6042433 w 12193149"/>
              <a:gd name="connsiteY123" fmla="*/ 2329473 h 2344739"/>
              <a:gd name="connsiteX124" fmla="*/ 6011238 w 12193149"/>
              <a:gd name="connsiteY124" fmla="*/ 2324380 h 2344739"/>
              <a:gd name="connsiteX125" fmla="*/ 5958523 w 12193149"/>
              <a:gd name="connsiteY125" fmla="*/ 2328024 h 2344739"/>
              <a:gd name="connsiteX126" fmla="*/ 5760067 w 12193149"/>
              <a:gd name="connsiteY126" fmla="*/ 2343716 h 2344739"/>
              <a:gd name="connsiteX127" fmla="*/ 5628108 w 12193149"/>
              <a:gd name="connsiteY127" fmla="*/ 2344739 h 2344739"/>
              <a:gd name="connsiteX128" fmla="*/ 5472054 w 12193149"/>
              <a:gd name="connsiteY128" fmla="*/ 2330719 h 2344739"/>
              <a:gd name="connsiteX129" fmla="*/ 5433909 w 12193149"/>
              <a:gd name="connsiteY129" fmla="*/ 2319466 h 2344739"/>
              <a:gd name="connsiteX130" fmla="*/ 5382817 w 12193149"/>
              <a:gd name="connsiteY130" fmla="*/ 2301764 h 2344739"/>
              <a:gd name="connsiteX131" fmla="*/ 5262912 w 12193149"/>
              <a:gd name="connsiteY131" fmla="*/ 2281347 h 2344739"/>
              <a:gd name="connsiteX132" fmla="*/ 5224109 w 12193149"/>
              <a:gd name="connsiteY132" fmla="*/ 2270223 h 2344739"/>
              <a:gd name="connsiteX133" fmla="*/ 5175808 w 12193149"/>
              <a:gd name="connsiteY133" fmla="*/ 2267233 h 2344739"/>
              <a:gd name="connsiteX134" fmla="*/ 5157702 w 12193149"/>
              <a:gd name="connsiteY134" fmla="*/ 2260010 h 2344739"/>
              <a:gd name="connsiteX135" fmla="*/ 5143747 w 12193149"/>
              <a:gd name="connsiteY135" fmla="*/ 2256610 h 2344739"/>
              <a:gd name="connsiteX136" fmla="*/ 5140744 w 12193149"/>
              <a:gd name="connsiteY136" fmla="*/ 2254509 h 2344739"/>
              <a:gd name="connsiteX137" fmla="*/ 5122807 w 12193149"/>
              <a:gd name="connsiteY137" fmla="*/ 2243656 h 2344739"/>
              <a:gd name="connsiteX138" fmla="*/ 5066938 w 12193149"/>
              <a:gd name="connsiteY138" fmla="*/ 2250227 h 2344739"/>
              <a:gd name="connsiteX139" fmla="*/ 5012662 w 12193149"/>
              <a:gd name="connsiteY139" fmla="*/ 2233846 h 2344739"/>
              <a:gd name="connsiteX140" fmla="*/ 4841589 w 12193149"/>
              <a:gd name="connsiteY140" fmla="*/ 2209829 h 2344739"/>
              <a:gd name="connsiteX141" fmla="*/ 4763595 w 12193149"/>
              <a:gd name="connsiteY141" fmla="*/ 2182061 h 2344739"/>
              <a:gd name="connsiteX142" fmla="*/ 4724334 w 12193149"/>
              <a:gd name="connsiteY142" fmla="*/ 2173047 h 2344739"/>
              <a:gd name="connsiteX143" fmla="*/ 4722324 w 12193149"/>
              <a:gd name="connsiteY143" fmla="*/ 2172298 h 2344739"/>
              <a:gd name="connsiteX144" fmla="*/ 4723259 w 12193149"/>
              <a:gd name="connsiteY144" fmla="*/ 2172087 h 2344739"/>
              <a:gd name="connsiteX145" fmla="*/ 4718350 w 12193149"/>
              <a:gd name="connsiteY145" fmla="*/ 2170817 h 2344739"/>
              <a:gd name="connsiteX146" fmla="*/ 4722324 w 12193149"/>
              <a:gd name="connsiteY146" fmla="*/ 2172298 h 2344739"/>
              <a:gd name="connsiteX147" fmla="*/ 4716674 w 12193149"/>
              <a:gd name="connsiteY147" fmla="*/ 2173573 h 2344739"/>
              <a:gd name="connsiteX148" fmla="*/ 4516962 w 12193149"/>
              <a:gd name="connsiteY148" fmla="*/ 2163671 h 2344739"/>
              <a:gd name="connsiteX149" fmla="*/ 4429691 w 12193149"/>
              <a:gd name="connsiteY149" fmla="*/ 2153020 h 2344739"/>
              <a:gd name="connsiteX150" fmla="*/ 4364023 w 12193149"/>
              <a:gd name="connsiteY150" fmla="*/ 2151674 h 2344739"/>
              <a:gd name="connsiteX151" fmla="*/ 4318114 w 12193149"/>
              <a:gd name="connsiteY151" fmla="*/ 2158289 h 2344739"/>
              <a:gd name="connsiteX152" fmla="*/ 4316258 w 12193149"/>
              <a:gd name="connsiteY152" fmla="*/ 2156948 h 2344739"/>
              <a:gd name="connsiteX153" fmla="*/ 4296292 w 12193149"/>
              <a:gd name="connsiteY153" fmla="*/ 2155069 h 2344739"/>
              <a:gd name="connsiteX154" fmla="*/ 4291212 w 12193149"/>
              <a:gd name="connsiteY154" fmla="*/ 2157986 h 2344739"/>
              <a:gd name="connsiteX155" fmla="*/ 4277290 w 12193149"/>
              <a:gd name="connsiteY155" fmla="*/ 2157740 h 2344739"/>
              <a:gd name="connsiteX156" fmla="*/ 4249265 w 12193149"/>
              <a:gd name="connsiteY156" fmla="*/ 2160064 h 2344739"/>
              <a:gd name="connsiteX157" fmla="*/ 4203199 w 12193149"/>
              <a:gd name="connsiteY157" fmla="*/ 2157269 h 2344739"/>
              <a:gd name="connsiteX158" fmla="*/ 4202893 w 12193149"/>
              <a:gd name="connsiteY158" fmla="*/ 2156010 h 2344739"/>
              <a:gd name="connsiteX159" fmla="*/ 4192396 w 12193149"/>
              <a:gd name="connsiteY159" fmla="*/ 2150376 h 2344739"/>
              <a:gd name="connsiteX160" fmla="*/ 4143893 w 12193149"/>
              <a:gd name="connsiteY160" fmla="*/ 2134511 h 2344739"/>
              <a:gd name="connsiteX161" fmla="*/ 4084245 w 12193149"/>
              <a:gd name="connsiteY161" fmla="*/ 2107978 h 2344739"/>
              <a:gd name="connsiteX162" fmla="*/ 4075694 w 12193149"/>
              <a:gd name="connsiteY162" fmla="*/ 2107143 h 2344739"/>
              <a:gd name="connsiteX163" fmla="*/ 4075575 w 12193149"/>
              <a:gd name="connsiteY163" fmla="*/ 2106844 h 2344739"/>
              <a:gd name="connsiteX164" fmla="*/ 4066658 w 12193149"/>
              <a:gd name="connsiteY164" fmla="*/ 2105400 h 2344739"/>
              <a:gd name="connsiteX165" fmla="*/ 4060102 w 12193149"/>
              <a:gd name="connsiteY165" fmla="*/ 2105618 h 2344739"/>
              <a:gd name="connsiteX166" fmla="*/ 4043512 w 12193149"/>
              <a:gd name="connsiteY166" fmla="*/ 2103997 h 2344739"/>
              <a:gd name="connsiteX167" fmla="*/ 4038145 w 12193149"/>
              <a:gd name="connsiteY167" fmla="*/ 2101563 h 2344739"/>
              <a:gd name="connsiteX168" fmla="*/ 4036511 w 12193149"/>
              <a:gd name="connsiteY168" fmla="*/ 2097896 h 2344739"/>
              <a:gd name="connsiteX169" fmla="*/ 4034926 w 12193149"/>
              <a:gd name="connsiteY169" fmla="*/ 2098131 h 2344739"/>
              <a:gd name="connsiteX170" fmla="*/ 4005686 w 12193149"/>
              <a:gd name="connsiteY170" fmla="*/ 2085563 h 2344739"/>
              <a:gd name="connsiteX171" fmla="*/ 3937994 w 12193149"/>
              <a:gd name="connsiteY171" fmla="*/ 2068106 h 2344739"/>
              <a:gd name="connsiteX172" fmla="*/ 3898423 w 12193149"/>
              <a:gd name="connsiteY172" fmla="*/ 2062451 h 2344739"/>
              <a:gd name="connsiteX173" fmla="*/ 3790908 w 12193149"/>
              <a:gd name="connsiteY173" fmla="*/ 2042213 h 2344739"/>
              <a:gd name="connsiteX174" fmla="*/ 3683661 w 12193149"/>
              <a:gd name="connsiteY174" fmla="*/ 2018290 h 2344739"/>
              <a:gd name="connsiteX175" fmla="*/ 3611183 w 12193149"/>
              <a:gd name="connsiteY175" fmla="*/ 1986019 h 2344739"/>
              <a:gd name="connsiteX176" fmla="*/ 3605003 w 12193149"/>
              <a:gd name="connsiteY176" fmla="*/ 1987381 h 2344739"/>
              <a:gd name="connsiteX177" fmla="*/ 3595884 w 12193149"/>
              <a:gd name="connsiteY177" fmla="*/ 1987545 h 2344739"/>
              <a:gd name="connsiteX178" fmla="*/ 3595649 w 12193149"/>
              <a:gd name="connsiteY178" fmla="*/ 1987276 h 2344739"/>
              <a:gd name="connsiteX179" fmla="*/ 3587126 w 12193149"/>
              <a:gd name="connsiteY179" fmla="*/ 1987966 h 2344739"/>
              <a:gd name="connsiteX180" fmla="*/ 3537283 w 12193149"/>
              <a:gd name="connsiteY180" fmla="*/ 1978267 h 2344739"/>
              <a:gd name="connsiteX181" fmla="*/ 3474371 w 12193149"/>
              <a:gd name="connsiteY181" fmla="*/ 1974606 h 2344739"/>
              <a:gd name="connsiteX182" fmla="*/ 3401876 w 12193149"/>
              <a:gd name="connsiteY182" fmla="*/ 1962558 h 2344739"/>
              <a:gd name="connsiteX183" fmla="*/ 3365036 w 12193149"/>
              <a:gd name="connsiteY183" fmla="*/ 1979510 h 2344739"/>
              <a:gd name="connsiteX184" fmla="*/ 3345174 w 12193149"/>
              <a:gd name="connsiteY184" fmla="*/ 1981192 h 2344739"/>
              <a:gd name="connsiteX185" fmla="*/ 3342846 w 12193149"/>
              <a:gd name="connsiteY185" fmla="*/ 1980217 h 2344739"/>
              <a:gd name="connsiteX186" fmla="*/ 3263504 w 12193149"/>
              <a:gd name="connsiteY186" fmla="*/ 1986094 h 2344739"/>
              <a:gd name="connsiteX187" fmla="*/ 3143704 w 12193149"/>
              <a:gd name="connsiteY187" fmla="*/ 1993869 h 2344739"/>
              <a:gd name="connsiteX188" fmla="*/ 3031439 w 12193149"/>
              <a:gd name="connsiteY188" fmla="*/ 1996512 h 2344739"/>
              <a:gd name="connsiteX189" fmla="*/ 2782717 w 12193149"/>
              <a:gd name="connsiteY189" fmla="*/ 2018333 h 2344739"/>
              <a:gd name="connsiteX190" fmla="*/ 2647675 w 12193149"/>
              <a:gd name="connsiteY190" fmla="*/ 2028869 h 2344739"/>
              <a:gd name="connsiteX191" fmla="*/ 2569176 w 12193149"/>
              <a:gd name="connsiteY191" fmla="*/ 2002628 h 2344739"/>
              <a:gd name="connsiteX192" fmla="*/ 2444403 w 12193149"/>
              <a:gd name="connsiteY192" fmla="*/ 2016529 h 2344739"/>
              <a:gd name="connsiteX193" fmla="*/ 2316260 w 12193149"/>
              <a:gd name="connsiteY193" fmla="*/ 2024996 h 2344739"/>
              <a:gd name="connsiteX194" fmla="*/ 2209726 w 12193149"/>
              <a:gd name="connsiteY194" fmla="*/ 2019763 h 2344739"/>
              <a:gd name="connsiteX195" fmla="*/ 2095813 w 12193149"/>
              <a:gd name="connsiteY195" fmla="*/ 2003052 h 2344739"/>
              <a:gd name="connsiteX196" fmla="*/ 1998504 w 12193149"/>
              <a:gd name="connsiteY196" fmla="*/ 1995032 h 2344739"/>
              <a:gd name="connsiteX197" fmla="*/ 1929320 w 12193149"/>
              <a:gd name="connsiteY197" fmla="*/ 2016977 h 2344739"/>
              <a:gd name="connsiteX198" fmla="*/ 1922798 w 12193149"/>
              <a:gd name="connsiteY198" fmla="*/ 2012146 h 2344739"/>
              <a:gd name="connsiteX199" fmla="*/ 1874228 w 12193149"/>
              <a:gd name="connsiteY199" fmla="*/ 2013741 h 2344739"/>
              <a:gd name="connsiteX200" fmla="*/ 1787803 w 12193149"/>
              <a:gd name="connsiteY200" fmla="*/ 2041363 h 2344739"/>
              <a:gd name="connsiteX201" fmla="*/ 1739352 w 12193149"/>
              <a:gd name="connsiteY201" fmla="*/ 2036312 h 2344739"/>
              <a:gd name="connsiteX202" fmla="*/ 1676219 w 12193149"/>
              <a:gd name="connsiteY202" fmla="*/ 2019963 h 2344739"/>
              <a:gd name="connsiteX203" fmla="*/ 1609817 w 12193149"/>
              <a:gd name="connsiteY203" fmla="*/ 2013066 h 2344739"/>
              <a:gd name="connsiteX204" fmla="*/ 1497258 w 12193149"/>
              <a:gd name="connsiteY204" fmla="*/ 1987476 h 2344739"/>
              <a:gd name="connsiteX205" fmla="*/ 1151127 w 12193149"/>
              <a:gd name="connsiteY205" fmla="*/ 1938041 h 2344739"/>
              <a:gd name="connsiteX206" fmla="*/ 859417 w 12193149"/>
              <a:gd name="connsiteY206" fmla="*/ 1928608 h 2344739"/>
              <a:gd name="connsiteX207" fmla="*/ 838688 w 12193149"/>
              <a:gd name="connsiteY207" fmla="*/ 1929821 h 2344739"/>
              <a:gd name="connsiteX208" fmla="*/ 817957 w 12193149"/>
              <a:gd name="connsiteY208" fmla="*/ 1927857 h 2344739"/>
              <a:gd name="connsiteX209" fmla="*/ 812654 w 12193149"/>
              <a:gd name="connsiteY209" fmla="*/ 1930751 h 2344739"/>
              <a:gd name="connsiteX210" fmla="*/ 721195 w 12193149"/>
              <a:gd name="connsiteY210" fmla="*/ 1929661 h 2344739"/>
              <a:gd name="connsiteX211" fmla="*/ 720890 w 12193149"/>
              <a:gd name="connsiteY211" fmla="*/ 1928399 h 2344739"/>
              <a:gd name="connsiteX212" fmla="*/ 710023 w 12193149"/>
              <a:gd name="connsiteY212" fmla="*/ 1922722 h 2344739"/>
              <a:gd name="connsiteX213" fmla="*/ 597940 w 12193149"/>
              <a:gd name="connsiteY213" fmla="*/ 1879864 h 2344739"/>
              <a:gd name="connsiteX214" fmla="*/ 579683 w 12193149"/>
              <a:gd name="connsiteY214" fmla="*/ 1877212 h 2344739"/>
              <a:gd name="connsiteX215" fmla="*/ 572865 w 12193149"/>
              <a:gd name="connsiteY215" fmla="*/ 1877401 h 2344739"/>
              <a:gd name="connsiteX216" fmla="*/ 446247 w 12193149"/>
              <a:gd name="connsiteY216" fmla="*/ 1839371 h 2344739"/>
              <a:gd name="connsiteX217" fmla="*/ 405163 w 12193149"/>
              <a:gd name="connsiteY217" fmla="*/ 1833548 h 2344739"/>
              <a:gd name="connsiteX218" fmla="*/ 293583 w 12193149"/>
              <a:gd name="connsiteY218" fmla="*/ 1812852 h 2344739"/>
              <a:gd name="connsiteX219" fmla="*/ 119529 w 12193149"/>
              <a:gd name="connsiteY219" fmla="*/ 1761047 h 2344739"/>
              <a:gd name="connsiteX220" fmla="*/ 16674 w 12193149"/>
              <a:gd name="connsiteY220" fmla="*/ 1758191 h 2344739"/>
              <a:gd name="connsiteX221" fmla="*/ 1150 w 12193149"/>
              <a:gd name="connsiteY221" fmla="*/ 1752722 h 2344739"/>
              <a:gd name="connsiteX222" fmla="*/ 1148 w 12193149"/>
              <a:gd name="connsiteY222" fmla="*/ 222213 h 2344739"/>
              <a:gd name="connsiteX223" fmla="*/ 1148 w 12193149"/>
              <a:gd name="connsiteY223"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114960 w 12193149"/>
              <a:gd name="connsiteY68" fmla="*/ 1919069 h 2344739"/>
              <a:gd name="connsiteX69" fmla="*/ 9054601 w 12193149"/>
              <a:gd name="connsiteY69" fmla="*/ 1910755 h 2344739"/>
              <a:gd name="connsiteX70" fmla="*/ 9006634 w 12193149"/>
              <a:gd name="connsiteY70" fmla="*/ 1914040 h 2344739"/>
              <a:gd name="connsiteX71" fmla="*/ 9006349 w 12193149"/>
              <a:gd name="connsiteY71" fmla="*/ 1913800 h 2344739"/>
              <a:gd name="connsiteX72" fmla="*/ 8997380 w 12193149"/>
              <a:gd name="connsiteY72" fmla="*/ 1915011 h 2344739"/>
              <a:gd name="connsiteX73" fmla="*/ 8991542 w 12193149"/>
              <a:gd name="connsiteY73" fmla="*/ 1917072 h 2344739"/>
              <a:gd name="connsiteX74" fmla="*/ 8975485 w 12193149"/>
              <a:gd name="connsiteY74" fmla="*/ 1920298 h 2344739"/>
              <a:gd name="connsiteX75" fmla="*/ 8969159 w 12193149"/>
              <a:gd name="connsiteY75" fmla="*/ 1919598 h 2344739"/>
              <a:gd name="connsiteX76" fmla="*/ 8964196 w 12193149"/>
              <a:gd name="connsiteY76" fmla="*/ 1917373 h 2344739"/>
              <a:gd name="connsiteX77" fmla="*/ 8930136 w 12193149"/>
              <a:gd name="connsiteY77" fmla="*/ 1914185 h 2344739"/>
              <a:gd name="connsiteX78" fmla="*/ 8753592 w 12193149"/>
              <a:gd name="connsiteY78" fmla="*/ 1933417 h 2344739"/>
              <a:gd name="connsiteX79" fmla="*/ 8708995 w 12193149"/>
              <a:gd name="connsiteY79" fmla="*/ 1935518 h 2344739"/>
              <a:gd name="connsiteX80" fmla="*/ 8597219 w 12193149"/>
              <a:gd name="connsiteY80" fmla="*/ 1944090 h 2344739"/>
              <a:gd name="connsiteX81" fmla="*/ 8526378 w 12193149"/>
              <a:gd name="connsiteY81" fmla="*/ 1929248 h 2344739"/>
              <a:gd name="connsiteX82" fmla="*/ 8512131 w 12193149"/>
              <a:gd name="connsiteY82" fmla="*/ 1935163 h 2344739"/>
              <a:gd name="connsiteX83" fmla="*/ 8507315 w 12193149"/>
              <a:gd name="connsiteY83" fmla="*/ 1938164 h 2344739"/>
              <a:gd name="connsiteX84" fmla="*/ 8499116 w 12193149"/>
              <a:gd name="connsiteY84" fmla="*/ 1940902 h 2344739"/>
              <a:gd name="connsiteX85" fmla="*/ 8498742 w 12193149"/>
              <a:gd name="connsiteY85" fmla="*/ 1940723 h 2344739"/>
              <a:gd name="connsiteX86" fmla="*/ 8491397 w 12193149"/>
              <a:gd name="connsiteY86" fmla="*/ 1943773 h 2344739"/>
              <a:gd name="connsiteX87" fmla="*/ 8368330 w 12193149"/>
              <a:gd name="connsiteY87" fmla="*/ 1957815 h 2344739"/>
              <a:gd name="connsiteX88" fmla="*/ 8354947 w 12193149"/>
              <a:gd name="connsiteY88" fmla="*/ 1958009 h 2344739"/>
              <a:gd name="connsiteX89" fmla="*/ 8321252 w 12193149"/>
              <a:gd name="connsiteY89" fmla="*/ 1974587 h 2344739"/>
              <a:gd name="connsiteX90" fmla="*/ 8315581 w 12193149"/>
              <a:gd name="connsiteY90" fmla="*/ 1974913 h 2344739"/>
              <a:gd name="connsiteX91" fmla="*/ 8296322 w 12193149"/>
              <a:gd name="connsiteY91" fmla="*/ 1988808 h 2344739"/>
              <a:gd name="connsiteX92" fmla="*/ 8285424 w 12193149"/>
              <a:gd name="connsiteY92" fmla="*/ 1994631 h 2344739"/>
              <a:gd name="connsiteX93" fmla="*/ 8284298 w 12193149"/>
              <a:gd name="connsiteY93" fmla="*/ 1999074 h 2344739"/>
              <a:gd name="connsiteX94" fmla="*/ 8267224 w 12193149"/>
              <a:gd name="connsiteY94" fmla="*/ 2006249 h 2344739"/>
              <a:gd name="connsiteX95" fmla="*/ 8264525 w 12193149"/>
              <a:gd name="connsiteY95" fmla="*/ 2006019 h 2344739"/>
              <a:gd name="connsiteX96" fmla="*/ 8253181 w 12193149"/>
              <a:gd name="connsiteY96" fmla="*/ 2015862 h 2344739"/>
              <a:gd name="connsiteX97" fmla="*/ 8246982 w 12193149"/>
              <a:gd name="connsiteY97" fmla="*/ 2028854 h 2344739"/>
              <a:gd name="connsiteX98" fmla="*/ 8091420 w 12193149"/>
              <a:gd name="connsiteY98" fmla="*/ 2075015 h 2344739"/>
              <a:gd name="connsiteX99" fmla="*/ 7906555 w 12193149"/>
              <a:gd name="connsiteY99" fmla="*/ 2116988 h 2344739"/>
              <a:gd name="connsiteX100" fmla="*/ 7719893 w 12193149"/>
              <a:gd name="connsiteY100" fmla="*/ 2142703 h 2344739"/>
              <a:gd name="connsiteX101" fmla="*/ 7615495 w 12193149"/>
              <a:gd name="connsiteY101" fmla="*/ 2139232 h 2344739"/>
              <a:gd name="connsiteX102" fmla="*/ 7528691 w 12193149"/>
              <a:gd name="connsiteY102" fmla="*/ 2145060 h 2344739"/>
              <a:gd name="connsiteX103" fmla="*/ 7520719 w 12193149"/>
              <a:gd name="connsiteY103" fmla="*/ 2147613 h 2344739"/>
              <a:gd name="connsiteX104" fmla="*/ 7508559 w 12193149"/>
              <a:gd name="connsiteY104" fmla="*/ 2148948 h 2344739"/>
              <a:gd name="connsiteX105" fmla="*/ 7508188 w 12193149"/>
              <a:gd name="connsiteY105" fmla="*/ 2148621 h 2344739"/>
              <a:gd name="connsiteX106" fmla="*/ 7496943 w 12193149"/>
              <a:gd name="connsiteY106" fmla="*/ 2150573 h 2344739"/>
              <a:gd name="connsiteX107" fmla="*/ 7406539 w 12193149"/>
              <a:gd name="connsiteY107" fmla="*/ 2142468 h 2344739"/>
              <a:gd name="connsiteX108" fmla="*/ 7219707 w 12193149"/>
              <a:gd name="connsiteY108" fmla="*/ 2156680 h 2344739"/>
              <a:gd name="connsiteX109" fmla="*/ 7202249 w 12193149"/>
              <a:gd name="connsiteY109" fmla="*/ 2161230 h 2344739"/>
              <a:gd name="connsiteX110" fmla="*/ 7198152 w 12193149"/>
              <a:gd name="connsiteY110" fmla="*/ 2166588 h 2344739"/>
              <a:gd name="connsiteX111" fmla="*/ 7171956 w 12193149"/>
              <a:gd name="connsiteY111" fmla="*/ 2171236 h 2344739"/>
              <a:gd name="connsiteX112" fmla="*/ 7098136 w 12193149"/>
              <a:gd name="connsiteY112" fmla="*/ 2183464 h 2344739"/>
              <a:gd name="connsiteX113" fmla="*/ 7019644 w 12193149"/>
              <a:gd name="connsiteY113" fmla="*/ 2183090 h 2344739"/>
              <a:gd name="connsiteX114" fmla="*/ 6905294 w 12193149"/>
              <a:gd name="connsiteY114" fmla="*/ 2212596 h 2344739"/>
              <a:gd name="connsiteX115" fmla="*/ 6709370 w 12193149"/>
              <a:gd name="connsiteY115" fmla="*/ 2240551 h 2344739"/>
              <a:gd name="connsiteX116" fmla="*/ 6550602 w 12193149"/>
              <a:gd name="connsiteY116" fmla="*/ 2269327 h 2344739"/>
              <a:gd name="connsiteX117" fmla="*/ 6318708 w 12193149"/>
              <a:gd name="connsiteY117" fmla="*/ 2316127 h 2344739"/>
              <a:gd name="connsiteX118" fmla="*/ 6169822 w 12193149"/>
              <a:gd name="connsiteY118" fmla="*/ 2318214 h 2344739"/>
              <a:gd name="connsiteX119" fmla="*/ 6074996 w 12193149"/>
              <a:gd name="connsiteY119" fmla="*/ 2338676 h 2344739"/>
              <a:gd name="connsiteX120" fmla="*/ 6069677 w 12193149"/>
              <a:gd name="connsiteY120" fmla="*/ 2337139 h 2344739"/>
              <a:gd name="connsiteX121" fmla="*/ 6049786 w 12193149"/>
              <a:gd name="connsiteY121" fmla="*/ 2337822 h 2344739"/>
              <a:gd name="connsiteX122" fmla="*/ 6042433 w 12193149"/>
              <a:gd name="connsiteY122" fmla="*/ 2329473 h 2344739"/>
              <a:gd name="connsiteX123" fmla="*/ 6011238 w 12193149"/>
              <a:gd name="connsiteY123" fmla="*/ 2324380 h 2344739"/>
              <a:gd name="connsiteX124" fmla="*/ 5958523 w 12193149"/>
              <a:gd name="connsiteY124" fmla="*/ 2328024 h 2344739"/>
              <a:gd name="connsiteX125" fmla="*/ 5760067 w 12193149"/>
              <a:gd name="connsiteY125" fmla="*/ 2343716 h 2344739"/>
              <a:gd name="connsiteX126" fmla="*/ 5628108 w 12193149"/>
              <a:gd name="connsiteY126" fmla="*/ 2344739 h 2344739"/>
              <a:gd name="connsiteX127" fmla="*/ 5472054 w 12193149"/>
              <a:gd name="connsiteY127" fmla="*/ 2330719 h 2344739"/>
              <a:gd name="connsiteX128" fmla="*/ 5433909 w 12193149"/>
              <a:gd name="connsiteY128" fmla="*/ 2319466 h 2344739"/>
              <a:gd name="connsiteX129" fmla="*/ 5382817 w 12193149"/>
              <a:gd name="connsiteY129" fmla="*/ 2301764 h 2344739"/>
              <a:gd name="connsiteX130" fmla="*/ 5262912 w 12193149"/>
              <a:gd name="connsiteY130" fmla="*/ 2281347 h 2344739"/>
              <a:gd name="connsiteX131" fmla="*/ 5224109 w 12193149"/>
              <a:gd name="connsiteY131" fmla="*/ 2270223 h 2344739"/>
              <a:gd name="connsiteX132" fmla="*/ 5175808 w 12193149"/>
              <a:gd name="connsiteY132" fmla="*/ 2267233 h 2344739"/>
              <a:gd name="connsiteX133" fmla="*/ 5157702 w 12193149"/>
              <a:gd name="connsiteY133" fmla="*/ 2260010 h 2344739"/>
              <a:gd name="connsiteX134" fmla="*/ 5143747 w 12193149"/>
              <a:gd name="connsiteY134" fmla="*/ 2256610 h 2344739"/>
              <a:gd name="connsiteX135" fmla="*/ 5140744 w 12193149"/>
              <a:gd name="connsiteY135" fmla="*/ 2254509 h 2344739"/>
              <a:gd name="connsiteX136" fmla="*/ 5122807 w 12193149"/>
              <a:gd name="connsiteY136" fmla="*/ 2243656 h 2344739"/>
              <a:gd name="connsiteX137" fmla="*/ 5066938 w 12193149"/>
              <a:gd name="connsiteY137" fmla="*/ 2250227 h 2344739"/>
              <a:gd name="connsiteX138" fmla="*/ 5012662 w 12193149"/>
              <a:gd name="connsiteY138" fmla="*/ 2233846 h 2344739"/>
              <a:gd name="connsiteX139" fmla="*/ 4841589 w 12193149"/>
              <a:gd name="connsiteY139" fmla="*/ 2209829 h 2344739"/>
              <a:gd name="connsiteX140" fmla="*/ 4763595 w 12193149"/>
              <a:gd name="connsiteY140" fmla="*/ 2182061 h 2344739"/>
              <a:gd name="connsiteX141" fmla="*/ 4724334 w 12193149"/>
              <a:gd name="connsiteY141" fmla="*/ 2173047 h 2344739"/>
              <a:gd name="connsiteX142" fmla="*/ 4722324 w 12193149"/>
              <a:gd name="connsiteY142" fmla="*/ 2172298 h 2344739"/>
              <a:gd name="connsiteX143" fmla="*/ 4723259 w 12193149"/>
              <a:gd name="connsiteY143" fmla="*/ 2172087 h 2344739"/>
              <a:gd name="connsiteX144" fmla="*/ 4718350 w 12193149"/>
              <a:gd name="connsiteY144" fmla="*/ 2170817 h 2344739"/>
              <a:gd name="connsiteX145" fmla="*/ 4722324 w 12193149"/>
              <a:gd name="connsiteY145" fmla="*/ 2172298 h 2344739"/>
              <a:gd name="connsiteX146" fmla="*/ 4716674 w 12193149"/>
              <a:gd name="connsiteY146" fmla="*/ 2173573 h 2344739"/>
              <a:gd name="connsiteX147" fmla="*/ 4516962 w 12193149"/>
              <a:gd name="connsiteY147" fmla="*/ 2163671 h 2344739"/>
              <a:gd name="connsiteX148" fmla="*/ 4429691 w 12193149"/>
              <a:gd name="connsiteY148" fmla="*/ 2153020 h 2344739"/>
              <a:gd name="connsiteX149" fmla="*/ 4364023 w 12193149"/>
              <a:gd name="connsiteY149" fmla="*/ 2151674 h 2344739"/>
              <a:gd name="connsiteX150" fmla="*/ 4318114 w 12193149"/>
              <a:gd name="connsiteY150" fmla="*/ 2158289 h 2344739"/>
              <a:gd name="connsiteX151" fmla="*/ 4316258 w 12193149"/>
              <a:gd name="connsiteY151" fmla="*/ 2156948 h 2344739"/>
              <a:gd name="connsiteX152" fmla="*/ 4296292 w 12193149"/>
              <a:gd name="connsiteY152" fmla="*/ 2155069 h 2344739"/>
              <a:gd name="connsiteX153" fmla="*/ 4291212 w 12193149"/>
              <a:gd name="connsiteY153" fmla="*/ 2157986 h 2344739"/>
              <a:gd name="connsiteX154" fmla="*/ 4277290 w 12193149"/>
              <a:gd name="connsiteY154" fmla="*/ 2157740 h 2344739"/>
              <a:gd name="connsiteX155" fmla="*/ 4249265 w 12193149"/>
              <a:gd name="connsiteY155" fmla="*/ 2160064 h 2344739"/>
              <a:gd name="connsiteX156" fmla="*/ 4203199 w 12193149"/>
              <a:gd name="connsiteY156" fmla="*/ 2157269 h 2344739"/>
              <a:gd name="connsiteX157" fmla="*/ 4202893 w 12193149"/>
              <a:gd name="connsiteY157" fmla="*/ 2156010 h 2344739"/>
              <a:gd name="connsiteX158" fmla="*/ 4192396 w 12193149"/>
              <a:gd name="connsiteY158" fmla="*/ 2150376 h 2344739"/>
              <a:gd name="connsiteX159" fmla="*/ 4143893 w 12193149"/>
              <a:gd name="connsiteY159" fmla="*/ 2134511 h 2344739"/>
              <a:gd name="connsiteX160" fmla="*/ 4084245 w 12193149"/>
              <a:gd name="connsiteY160" fmla="*/ 2107978 h 2344739"/>
              <a:gd name="connsiteX161" fmla="*/ 4075694 w 12193149"/>
              <a:gd name="connsiteY161" fmla="*/ 2107143 h 2344739"/>
              <a:gd name="connsiteX162" fmla="*/ 4075575 w 12193149"/>
              <a:gd name="connsiteY162" fmla="*/ 2106844 h 2344739"/>
              <a:gd name="connsiteX163" fmla="*/ 4066658 w 12193149"/>
              <a:gd name="connsiteY163" fmla="*/ 2105400 h 2344739"/>
              <a:gd name="connsiteX164" fmla="*/ 4060102 w 12193149"/>
              <a:gd name="connsiteY164" fmla="*/ 2105618 h 2344739"/>
              <a:gd name="connsiteX165" fmla="*/ 4043512 w 12193149"/>
              <a:gd name="connsiteY165" fmla="*/ 2103997 h 2344739"/>
              <a:gd name="connsiteX166" fmla="*/ 4038145 w 12193149"/>
              <a:gd name="connsiteY166" fmla="*/ 2101563 h 2344739"/>
              <a:gd name="connsiteX167" fmla="*/ 4036511 w 12193149"/>
              <a:gd name="connsiteY167" fmla="*/ 2097896 h 2344739"/>
              <a:gd name="connsiteX168" fmla="*/ 4034926 w 12193149"/>
              <a:gd name="connsiteY168" fmla="*/ 2098131 h 2344739"/>
              <a:gd name="connsiteX169" fmla="*/ 4005686 w 12193149"/>
              <a:gd name="connsiteY169" fmla="*/ 2085563 h 2344739"/>
              <a:gd name="connsiteX170" fmla="*/ 3937994 w 12193149"/>
              <a:gd name="connsiteY170" fmla="*/ 2068106 h 2344739"/>
              <a:gd name="connsiteX171" fmla="*/ 3898423 w 12193149"/>
              <a:gd name="connsiteY171" fmla="*/ 2062451 h 2344739"/>
              <a:gd name="connsiteX172" fmla="*/ 3790908 w 12193149"/>
              <a:gd name="connsiteY172" fmla="*/ 2042213 h 2344739"/>
              <a:gd name="connsiteX173" fmla="*/ 3683661 w 12193149"/>
              <a:gd name="connsiteY173" fmla="*/ 2018290 h 2344739"/>
              <a:gd name="connsiteX174" fmla="*/ 3611183 w 12193149"/>
              <a:gd name="connsiteY174" fmla="*/ 1986019 h 2344739"/>
              <a:gd name="connsiteX175" fmla="*/ 3605003 w 12193149"/>
              <a:gd name="connsiteY175" fmla="*/ 1987381 h 2344739"/>
              <a:gd name="connsiteX176" fmla="*/ 3595884 w 12193149"/>
              <a:gd name="connsiteY176" fmla="*/ 1987545 h 2344739"/>
              <a:gd name="connsiteX177" fmla="*/ 3595649 w 12193149"/>
              <a:gd name="connsiteY177" fmla="*/ 1987276 h 2344739"/>
              <a:gd name="connsiteX178" fmla="*/ 3587126 w 12193149"/>
              <a:gd name="connsiteY178" fmla="*/ 1987966 h 2344739"/>
              <a:gd name="connsiteX179" fmla="*/ 3537283 w 12193149"/>
              <a:gd name="connsiteY179" fmla="*/ 1978267 h 2344739"/>
              <a:gd name="connsiteX180" fmla="*/ 3474371 w 12193149"/>
              <a:gd name="connsiteY180" fmla="*/ 1974606 h 2344739"/>
              <a:gd name="connsiteX181" fmla="*/ 3401876 w 12193149"/>
              <a:gd name="connsiteY181" fmla="*/ 1962558 h 2344739"/>
              <a:gd name="connsiteX182" fmla="*/ 3365036 w 12193149"/>
              <a:gd name="connsiteY182" fmla="*/ 1979510 h 2344739"/>
              <a:gd name="connsiteX183" fmla="*/ 3345174 w 12193149"/>
              <a:gd name="connsiteY183" fmla="*/ 1981192 h 2344739"/>
              <a:gd name="connsiteX184" fmla="*/ 3342846 w 12193149"/>
              <a:gd name="connsiteY184" fmla="*/ 1980217 h 2344739"/>
              <a:gd name="connsiteX185" fmla="*/ 3263504 w 12193149"/>
              <a:gd name="connsiteY185" fmla="*/ 1986094 h 2344739"/>
              <a:gd name="connsiteX186" fmla="*/ 3143704 w 12193149"/>
              <a:gd name="connsiteY186" fmla="*/ 1993869 h 2344739"/>
              <a:gd name="connsiteX187" fmla="*/ 3031439 w 12193149"/>
              <a:gd name="connsiteY187" fmla="*/ 1996512 h 2344739"/>
              <a:gd name="connsiteX188" fmla="*/ 2782717 w 12193149"/>
              <a:gd name="connsiteY188" fmla="*/ 2018333 h 2344739"/>
              <a:gd name="connsiteX189" fmla="*/ 2647675 w 12193149"/>
              <a:gd name="connsiteY189" fmla="*/ 2028869 h 2344739"/>
              <a:gd name="connsiteX190" fmla="*/ 2569176 w 12193149"/>
              <a:gd name="connsiteY190" fmla="*/ 2002628 h 2344739"/>
              <a:gd name="connsiteX191" fmla="*/ 2444403 w 12193149"/>
              <a:gd name="connsiteY191" fmla="*/ 2016529 h 2344739"/>
              <a:gd name="connsiteX192" fmla="*/ 2316260 w 12193149"/>
              <a:gd name="connsiteY192" fmla="*/ 2024996 h 2344739"/>
              <a:gd name="connsiteX193" fmla="*/ 2209726 w 12193149"/>
              <a:gd name="connsiteY193" fmla="*/ 2019763 h 2344739"/>
              <a:gd name="connsiteX194" fmla="*/ 2095813 w 12193149"/>
              <a:gd name="connsiteY194" fmla="*/ 2003052 h 2344739"/>
              <a:gd name="connsiteX195" fmla="*/ 1998504 w 12193149"/>
              <a:gd name="connsiteY195" fmla="*/ 1995032 h 2344739"/>
              <a:gd name="connsiteX196" fmla="*/ 1929320 w 12193149"/>
              <a:gd name="connsiteY196" fmla="*/ 2016977 h 2344739"/>
              <a:gd name="connsiteX197" fmla="*/ 1922798 w 12193149"/>
              <a:gd name="connsiteY197" fmla="*/ 2012146 h 2344739"/>
              <a:gd name="connsiteX198" fmla="*/ 1874228 w 12193149"/>
              <a:gd name="connsiteY198" fmla="*/ 2013741 h 2344739"/>
              <a:gd name="connsiteX199" fmla="*/ 1787803 w 12193149"/>
              <a:gd name="connsiteY199" fmla="*/ 2041363 h 2344739"/>
              <a:gd name="connsiteX200" fmla="*/ 1739352 w 12193149"/>
              <a:gd name="connsiteY200" fmla="*/ 2036312 h 2344739"/>
              <a:gd name="connsiteX201" fmla="*/ 1676219 w 12193149"/>
              <a:gd name="connsiteY201" fmla="*/ 2019963 h 2344739"/>
              <a:gd name="connsiteX202" fmla="*/ 1609817 w 12193149"/>
              <a:gd name="connsiteY202" fmla="*/ 2013066 h 2344739"/>
              <a:gd name="connsiteX203" fmla="*/ 1497258 w 12193149"/>
              <a:gd name="connsiteY203" fmla="*/ 1987476 h 2344739"/>
              <a:gd name="connsiteX204" fmla="*/ 1151127 w 12193149"/>
              <a:gd name="connsiteY204" fmla="*/ 1938041 h 2344739"/>
              <a:gd name="connsiteX205" fmla="*/ 859417 w 12193149"/>
              <a:gd name="connsiteY205" fmla="*/ 1928608 h 2344739"/>
              <a:gd name="connsiteX206" fmla="*/ 838688 w 12193149"/>
              <a:gd name="connsiteY206" fmla="*/ 1929821 h 2344739"/>
              <a:gd name="connsiteX207" fmla="*/ 817957 w 12193149"/>
              <a:gd name="connsiteY207" fmla="*/ 1927857 h 2344739"/>
              <a:gd name="connsiteX208" fmla="*/ 812654 w 12193149"/>
              <a:gd name="connsiteY208" fmla="*/ 1930751 h 2344739"/>
              <a:gd name="connsiteX209" fmla="*/ 721195 w 12193149"/>
              <a:gd name="connsiteY209" fmla="*/ 1929661 h 2344739"/>
              <a:gd name="connsiteX210" fmla="*/ 720890 w 12193149"/>
              <a:gd name="connsiteY210" fmla="*/ 1928399 h 2344739"/>
              <a:gd name="connsiteX211" fmla="*/ 710023 w 12193149"/>
              <a:gd name="connsiteY211" fmla="*/ 1922722 h 2344739"/>
              <a:gd name="connsiteX212" fmla="*/ 597940 w 12193149"/>
              <a:gd name="connsiteY212" fmla="*/ 1879864 h 2344739"/>
              <a:gd name="connsiteX213" fmla="*/ 579683 w 12193149"/>
              <a:gd name="connsiteY213" fmla="*/ 1877212 h 2344739"/>
              <a:gd name="connsiteX214" fmla="*/ 572865 w 12193149"/>
              <a:gd name="connsiteY214" fmla="*/ 1877401 h 2344739"/>
              <a:gd name="connsiteX215" fmla="*/ 446247 w 12193149"/>
              <a:gd name="connsiteY215" fmla="*/ 1839371 h 2344739"/>
              <a:gd name="connsiteX216" fmla="*/ 405163 w 12193149"/>
              <a:gd name="connsiteY216" fmla="*/ 1833548 h 2344739"/>
              <a:gd name="connsiteX217" fmla="*/ 293583 w 12193149"/>
              <a:gd name="connsiteY217" fmla="*/ 1812852 h 2344739"/>
              <a:gd name="connsiteX218" fmla="*/ 119529 w 12193149"/>
              <a:gd name="connsiteY218" fmla="*/ 1761047 h 2344739"/>
              <a:gd name="connsiteX219" fmla="*/ 16674 w 12193149"/>
              <a:gd name="connsiteY219" fmla="*/ 1758191 h 2344739"/>
              <a:gd name="connsiteX220" fmla="*/ 1150 w 12193149"/>
              <a:gd name="connsiteY220" fmla="*/ 1752722 h 2344739"/>
              <a:gd name="connsiteX221" fmla="*/ 1148 w 12193149"/>
              <a:gd name="connsiteY221" fmla="*/ 222213 h 2344739"/>
              <a:gd name="connsiteX222" fmla="*/ 1148 w 12193149"/>
              <a:gd name="connsiteY222"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95958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44200 w 12193149"/>
              <a:gd name="connsiteY65" fmla="*/ 1841244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101593 w 12193149"/>
              <a:gd name="connsiteY58" fmla="*/ 1742432 h 2344739"/>
              <a:gd name="connsiteX59" fmla="*/ 10083317 w 12193149"/>
              <a:gd name="connsiteY59" fmla="*/ 1743296 h 2344739"/>
              <a:gd name="connsiteX60" fmla="*/ 10040388 w 12193149"/>
              <a:gd name="connsiteY60" fmla="*/ 1741632 h 2344739"/>
              <a:gd name="connsiteX61" fmla="*/ 9961167 w 12193149"/>
              <a:gd name="connsiteY61" fmla="*/ 1757147 h 2344739"/>
              <a:gd name="connsiteX62" fmla="*/ 9848940 w 12193149"/>
              <a:gd name="connsiteY62" fmla="*/ 1763915 h 2344739"/>
              <a:gd name="connsiteX63" fmla="*/ 9729457 w 12193149"/>
              <a:gd name="connsiteY63" fmla="*/ 1784122 h 2344739"/>
              <a:gd name="connsiteX64" fmla="*/ 9585655 w 12193149"/>
              <a:gd name="connsiteY64" fmla="*/ 1795542 h 2344739"/>
              <a:gd name="connsiteX65" fmla="*/ 9338590 w 12193149"/>
              <a:gd name="connsiteY65" fmla="*/ 1869293 h 2344739"/>
              <a:gd name="connsiteX66" fmla="*/ 9232518 w 12193149"/>
              <a:gd name="connsiteY66" fmla="*/ 1893149 h 2344739"/>
              <a:gd name="connsiteX67" fmla="*/ 9156690 w 12193149"/>
              <a:gd name="connsiteY67" fmla="*/ 1903228 h 2344739"/>
              <a:gd name="connsiteX68" fmla="*/ 9054601 w 12193149"/>
              <a:gd name="connsiteY68" fmla="*/ 1910755 h 2344739"/>
              <a:gd name="connsiteX69" fmla="*/ 9006634 w 12193149"/>
              <a:gd name="connsiteY69" fmla="*/ 1914040 h 2344739"/>
              <a:gd name="connsiteX70" fmla="*/ 9006349 w 12193149"/>
              <a:gd name="connsiteY70" fmla="*/ 1913800 h 2344739"/>
              <a:gd name="connsiteX71" fmla="*/ 8997380 w 12193149"/>
              <a:gd name="connsiteY71" fmla="*/ 1915011 h 2344739"/>
              <a:gd name="connsiteX72" fmla="*/ 8991542 w 12193149"/>
              <a:gd name="connsiteY72" fmla="*/ 1917072 h 2344739"/>
              <a:gd name="connsiteX73" fmla="*/ 8975485 w 12193149"/>
              <a:gd name="connsiteY73" fmla="*/ 1920298 h 2344739"/>
              <a:gd name="connsiteX74" fmla="*/ 8969159 w 12193149"/>
              <a:gd name="connsiteY74" fmla="*/ 1919598 h 2344739"/>
              <a:gd name="connsiteX75" fmla="*/ 8964196 w 12193149"/>
              <a:gd name="connsiteY75" fmla="*/ 1917373 h 2344739"/>
              <a:gd name="connsiteX76" fmla="*/ 8930136 w 12193149"/>
              <a:gd name="connsiteY76" fmla="*/ 1914185 h 2344739"/>
              <a:gd name="connsiteX77" fmla="*/ 8753592 w 12193149"/>
              <a:gd name="connsiteY77" fmla="*/ 1933417 h 2344739"/>
              <a:gd name="connsiteX78" fmla="*/ 8708995 w 12193149"/>
              <a:gd name="connsiteY78" fmla="*/ 1935518 h 2344739"/>
              <a:gd name="connsiteX79" fmla="*/ 8597219 w 12193149"/>
              <a:gd name="connsiteY79" fmla="*/ 1944090 h 2344739"/>
              <a:gd name="connsiteX80" fmla="*/ 8526378 w 12193149"/>
              <a:gd name="connsiteY80" fmla="*/ 1929248 h 2344739"/>
              <a:gd name="connsiteX81" fmla="*/ 8512131 w 12193149"/>
              <a:gd name="connsiteY81" fmla="*/ 1935163 h 2344739"/>
              <a:gd name="connsiteX82" fmla="*/ 8507315 w 12193149"/>
              <a:gd name="connsiteY82" fmla="*/ 1938164 h 2344739"/>
              <a:gd name="connsiteX83" fmla="*/ 8499116 w 12193149"/>
              <a:gd name="connsiteY83" fmla="*/ 1940902 h 2344739"/>
              <a:gd name="connsiteX84" fmla="*/ 8498742 w 12193149"/>
              <a:gd name="connsiteY84" fmla="*/ 1940723 h 2344739"/>
              <a:gd name="connsiteX85" fmla="*/ 8491397 w 12193149"/>
              <a:gd name="connsiteY85" fmla="*/ 1943773 h 2344739"/>
              <a:gd name="connsiteX86" fmla="*/ 8368330 w 12193149"/>
              <a:gd name="connsiteY86" fmla="*/ 1957815 h 2344739"/>
              <a:gd name="connsiteX87" fmla="*/ 8354947 w 12193149"/>
              <a:gd name="connsiteY87" fmla="*/ 1958009 h 2344739"/>
              <a:gd name="connsiteX88" fmla="*/ 8321252 w 12193149"/>
              <a:gd name="connsiteY88" fmla="*/ 1974587 h 2344739"/>
              <a:gd name="connsiteX89" fmla="*/ 8315581 w 12193149"/>
              <a:gd name="connsiteY89" fmla="*/ 1974913 h 2344739"/>
              <a:gd name="connsiteX90" fmla="*/ 8296322 w 12193149"/>
              <a:gd name="connsiteY90" fmla="*/ 1988808 h 2344739"/>
              <a:gd name="connsiteX91" fmla="*/ 8285424 w 12193149"/>
              <a:gd name="connsiteY91" fmla="*/ 1994631 h 2344739"/>
              <a:gd name="connsiteX92" fmla="*/ 8284298 w 12193149"/>
              <a:gd name="connsiteY92" fmla="*/ 1999074 h 2344739"/>
              <a:gd name="connsiteX93" fmla="*/ 8267224 w 12193149"/>
              <a:gd name="connsiteY93" fmla="*/ 2006249 h 2344739"/>
              <a:gd name="connsiteX94" fmla="*/ 8264525 w 12193149"/>
              <a:gd name="connsiteY94" fmla="*/ 2006019 h 2344739"/>
              <a:gd name="connsiteX95" fmla="*/ 8253181 w 12193149"/>
              <a:gd name="connsiteY95" fmla="*/ 2015862 h 2344739"/>
              <a:gd name="connsiteX96" fmla="*/ 8246982 w 12193149"/>
              <a:gd name="connsiteY96" fmla="*/ 2028854 h 2344739"/>
              <a:gd name="connsiteX97" fmla="*/ 8091420 w 12193149"/>
              <a:gd name="connsiteY97" fmla="*/ 2075015 h 2344739"/>
              <a:gd name="connsiteX98" fmla="*/ 7906555 w 12193149"/>
              <a:gd name="connsiteY98" fmla="*/ 2116988 h 2344739"/>
              <a:gd name="connsiteX99" fmla="*/ 7719893 w 12193149"/>
              <a:gd name="connsiteY99" fmla="*/ 2142703 h 2344739"/>
              <a:gd name="connsiteX100" fmla="*/ 7615495 w 12193149"/>
              <a:gd name="connsiteY100" fmla="*/ 2139232 h 2344739"/>
              <a:gd name="connsiteX101" fmla="*/ 7528691 w 12193149"/>
              <a:gd name="connsiteY101" fmla="*/ 2145060 h 2344739"/>
              <a:gd name="connsiteX102" fmla="*/ 7520719 w 12193149"/>
              <a:gd name="connsiteY102" fmla="*/ 2147613 h 2344739"/>
              <a:gd name="connsiteX103" fmla="*/ 7508559 w 12193149"/>
              <a:gd name="connsiteY103" fmla="*/ 2148948 h 2344739"/>
              <a:gd name="connsiteX104" fmla="*/ 7508188 w 12193149"/>
              <a:gd name="connsiteY104" fmla="*/ 2148621 h 2344739"/>
              <a:gd name="connsiteX105" fmla="*/ 7496943 w 12193149"/>
              <a:gd name="connsiteY105" fmla="*/ 2150573 h 2344739"/>
              <a:gd name="connsiteX106" fmla="*/ 7406539 w 12193149"/>
              <a:gd name="connsiteY106" fmla="*/ 2142468 h 2344739"/>
              <a:gd name="connsiteX107" fmla="*/ 7219707 w 12193149"/>
              <a:gd name="connsiteY107" fmla="*/ 2156680 h 2344739"/>
              <a:gd name="connsiteX108" fmla="*/ 7202249 w 12193149"/>
              <a:gd name="connsiteY108" fmla="*/ 2161230 h 2344739"/>
              <a:gd name="connsiteX109" fmla="*/ 7198152 w 12193149"/>
              <a:gd name="connsiteY109" fmla="*/ 2166588 h 2344739"/>
              <a:gd name="connsiteX110" fmla="*/ 7171956 w 12193149"/>
              <a:gd name="connsiteY110" fmla="*/ 2171236 h 2344739"/>
              <a:gd name="connsiteX111" fmla="*/ 7098136 w 12193149"/>
              <a:gd name="connsiteY111" fmla="*/ 2183464 h 2344739"/>
              <a:gd name="connsiteX112" fmla="*/ 7019644 w 12193149"/>
              <a:gd name="connsiteY112" fmla="*/ 2183090 h 2344739"/>
              <a:gd name="connsiteX113" fmla="*/ 6905294 w 12193149"/>
              <a:gd name="connsiteY113" fmla="*/ 2212596 h 2344739"/>
              <a:gd name="connsiteX114" fmla="*/ 6709370 w 12193149"/>
              <a:gd name="connsiteY114" fmla="*/ 2240551 h 2344739"/>
              <a:gd name="connsiteX115" fmla="*/ 6550602 w 12193149"/>
              <a:gd name="connsiteY115" fmla="*/ 2269327 h 2344739"/>
              <a:gd name="connsiteX116" fmla="*/ 6318708 w 12193149"/>
              <a:gd name="connsiteY116" fmla="*/ 2316127 h 2344739"/>
              <a:gd name="connsiteX117" fmla="*/ 6169822 w 12193149"/>
              <a:gd name="connsiteY117" fmla="*/ 2318214 h 2344739"/>
              <a:gd name="connsiteX118" fmla="*/ 6074996 w 12193149"/>
              <a:gd name="connsiteY118" fmla="*/ 2338676 h 2344739"/>
              <a:gd name="connsiteX119" fmla="*/ 6069677 w 12193149"/>
              <a:gd name="connsiteY119" fmla="*/ 2337139 h 2344739"/>
              <a:gd name="connsiteX120" fmla="*/ 6049786 w 12193149"/>
              <a:gd name="connsiteY120" fmla="*/ 2337822 h 2344739"/>
              <a:gd name="connsiteX121" fmla="*/ 6042433 w 12193149"/>
              <a:gd name="connsiteY121" fmla="*/ 2329473 h 2344739"/>
              <a:gd name="connsiteX122" fmla="*/ 6011238 w 12193149"/>
              <a:gd name="connsiteY122" fmla="*/ 2324380 h 2344739"/>
              <a:gd name="connsiteX123" fmla="*/ 5958523 w 12193149"/>
              <a:gd name="connsiteY123" fmla="*/ 2328024 h 2344739"/>
              <a:gd name="connsiteX124" fmla="*/ 5760067 w 12193149"/>
              <a:gd name="connsiteY124" fmla="*/ 2343716 h 2344739"/>
              <a:gd name="connsiteX125" fmla="*/ 5628108 w 12193149"/>
              <a:gd name="connsiteY125" fmla="*/ 2344739 h 2344739"/>
              <a:gd name="connsiteX126" fmla="*/ 5472054 w 12193149"/>
              <a:gd name="connsiteY126" fmla="*/ 2330719 h 2344739"/>
              <a:gd name="connsiteX127" fmla="*/ 5433909 w 12193149"/>
              <a:gd name="connsiteY127" fmla="*/ 2319466 h 2344739"/>
              <a:gd name="connsiteX128" fmla="*/ 5382817 w 12193149"/>
              <a:gd name="connsiteY128" fmla="*/ 2301764 h 2344739"/>
              <a:gd name="connsiteX129" fmla="*/ 5262912 w 12193149"/>
              <a:gd name="connsiteY129" fmla="*/ 2281347 h 2344739"/>
              <a:gd name="connsiteX130" fmla="*/ 5224109 w 12193149"/>
              <a:gd name="connsiteY130" fmla="*/ 2270223 h 2344739"/>
              <a:gd name="connsiteX131" fmla="*/ 5175808 w 12193149"/>
              <a:gd name="connsiteY131" fmla="*/ 2267233 h 2344739"/>
              <a:gd name="connsiteX132" fmla="*/ 5157702 w 12193149"/>
              <a:gd name="connsiteY132" fmla="*/ 2260010 h 2344739"/>
              <a:gd name="connsiteX133" fmla="*/ 5143747 w 12193149"/>
              <a:gd name="connsiteY133" fmla="*/ 2256610 h 2344739"/>
              <a:gd name="connsiteX134" fmla="*/ 5140744 w 12193149"/>
              <a:gd name="connsiteY134" fmla="*/ 2254509 h 2344739"/>
              <a:gd name="connsiteX135" fmla="*/ 5122807 w 12193149"/>
              <a:gd name="connsiteY135" fmla="*/ 2243656 h 2344739"/>
              <a:gd name="connsiteX136" fmla="*/ 5066938 w 12193149"/>
              <a:gd name="connsiteY136" fmla="*/ 2250227 h 2344739"/>
              <a:gd name="connsiteX137" fmla="*/ 5012662 w 12193149"/>
              <a:gd name="connsiteY137" fmla="*/ 2233846 h 2344739"/>
              <a:gd name="connsiteX138" fmla="*/ 4841589 w 12193149"/>
              <a:gd name="connsiteY138" fmla="*/ 2209829 h 2344739"/>
              <a:gd name="connsiteX139" fmla="*/ 4763595 w 12193149"/>
              <a:gd name="connsiteY139" fmla="*/ 2182061 h 2344739"/>
              <a:gd name="connsiteX140" fmla="*/ 4724334 w 12193149"/>
              <a:gd name="connsiteY140" fmla="*/ 2173047 h 2344739"/>
              <a:gd name="connsiteX141" fmla="*/ 4722324 w 12193149"/>
              <a:gd name="connsiteY141" fmla="*/ 2172298 h 2344739"/>
              <a:gd name="connsiteX142" fmla="*/ 4723259 w 12193149"/>
              <a:gd name="connsiteY142" fmla="*/ 2172087 h 2344739"/>
              <a:gd name="connsiteX143" fmla="*/ 4718350 w 12193149"/>
              <a:gd name="connsiteY143" fmla="*/ 2170817 h 2344739"/>
              <a:gd name="connsiteX144" fmla="*/ 4722324 w 12193149"/>
              <a:gd name="connsiteY144" fmla="*/ 2172298 h 2344739"/>
              <a:gd name="connsiteX145" fmla="*/ 4716674 w 12193149"/>
              <a:gd name="connsiteY145" fmla="*/ 2173573 h 2344739"/>
              <a:gd name="connsiteX146" fmla="*/ 4516962 w 12193149"/>
              <a:gd name="connsiteY146" fmla="*/ 2163671 h 2344739"/>
              <a:gd name="connsiteX147" fmla="*/ 4429691 w 12193149"/>
              <a:gd name="connsiteY147" fmla="*/ 2153020 h 2344739"/>
              <a:gd name="connsiteX148" fmla="*/ 4364023 w 12193149"/>
              <a:gd name="connsiteY148" fmla="*/ 2151674 h 2344739"/>
              <a:gd name="connsiteX149" fmla="*/ 4318114 w 12193149"/>
              <a:gd name="connsiteY149" fmla="*/ 2158289 h 2344739"/>
              <a:gd name="connsiteX150" fmla="*/ 4316258 w 12193149"/>
              <a:gd name="connsiteY150" fmla="*/ 2156948 h 2344739"/>
              <a:gd name="connsiteX151" fmla="*/ 4296292 w 12193149"/>
              <a:gd name="connsiteY151" fmla="*/ 2155069 h 2344739"/>
              <a:gd name="connsiteX152" fmla="*/ 4291212 w 12193149"/>
              <a:gd name="connsiteY152" fmla="*/ 2157986 h 2344739"/>
              <a:gd name="connsiteX153" fmla="*/ 4277290 w 12193149"/>
              <a:gd name="connsiteY153" fmla="*/ 2157740 h 2344739"/>
              <a:gd name="connsiteX154" fmla="*/ 4249265 w 12193149"/>
              <a:gd name="connsiteY154" fmla="*/ 2160064 h 2344739"/>
              <a:gd name="connsiteX155" fmla="*/ 4203199 w 12193149"/>
              <a:gd name="connsiteY155" fmla="*/ 2157269 h 2344739"/>
              <a:gd name="connsiteX156" fmla="*/ 4202893 w 12193149"/>
              <a:gd name="connsiteY156" fmla="*/ 2156010 h 2344739"/>
              <a:gd name="connsiteX157" fmla="*/ 4192396 w 12193149"/>
              <a:gd name="connsiteY157" fmla="*/ 2150376 h 2344739"/>
              <a:gd name="connsiteX158" fmla="*/ 4143893 w 12193149"/>
              <a:gd name="connsiteY158" fmla="*/ 2134511 h 2344739"/>
              <a:gd name="connsiteX159" fmla="*/ 4084245 w 12193149"/>
              <a:gd name="connsiteY159" fmla="*/ 2107978 h 2344739"/>
              <a:gd name="connsiteX160" fmla="*/ 4075694 w 12193149"/>
              <a:gd name="connsiteY160" fmla="*/ 2107143 h 2344739"/>
              <a:gd name="connsiteX161" fmla="*/ 4075575 w 12193149"/>
              <a:gd name="connsiteY161" fmla="*/ 2106844 h 2344739"/>
              <a:gd name="connsiteX162" fmla="*/ 4066658 w 12193149"/>
              <a:gd name="connsiteY162" fmla="*/ 2105400 h 2344739"/>
              <a:gd name="connsiteX163" fmla="*/ 4060102 w 12193149"/>
              <a:gd name="connsiteY163" fmla="*/ 2105618 h 2344739"/>
              <a:gd name="connsiteX164" fmla="*/ 4043512 w 12193149"/>
              <a:gd name="connsiteY164" fmla="*/ 2103997 h 2344739"/>
              <a:gd name="connsiteX165" fmla="*/ 4038145 w 12193149"/>
              <a:gd name="connsiteY165" fmla="*/ 2101563 h 2344739"/>
              <a:gd name="connsiteX166" fmla="*/ 4036511 w 12193149"/>
              <a:gd name="connsiteY166" fmla="*/ 2097896 h 2344739"/>
              <a:gd name="connsiteX167" fmla="*/ 4034926 w 12193149"/>
              <a:gd name="connsiteY167" fmla="*/ 2098131 h 2344739"/>
              <a:gd name="connsiteX168" fmla="*/ 4005686 w 12193149"/>
              <a:gd name="connsiteY168" fmla="*/ 2085563 h 2344739"/>
              <a:gd name="connsiteX169" fmla="*/ 3937994 w 12193149"/>
              <a:gd name="connsiteY169" fmla="*/ 2068106 h 2344739"/>
              <a:gd name="connsiteX170" fmla="*/ 3898423 w 12193149"/>
              <a:gd name="connsiteY170" fmla="*/ 2062451 h 2344739"/>
              <a:gd name="connsiteX171" fmla="*/ 3790908 w 12193149"/>
              <a:gd name="connsiteY171" fmla="*/ 2042213 h 2344739"/>
              <a:gd name="connsiteX172" fmla="*/ 3683661 w 12193149"/>
              <a:gd name="connsiteY172" fmla="*/ 2018290 h 2344739"/>
              <a:gd name="connsiteX173" fmla="*/ 3611183 w 12193149"/>
              <a:gd name="connsiteY173" fmla="*/ 1986019 h 2344739"/>
              <a:gd name="connsiteX174" fmla="*/ 3605003 w 12193149"/>
              <a:gd name="connsiteY174" fmla="*/ 1987381 h 2344739"/>
              <a:gd name="connsiteX175" fmla="*/ 3595884 w 12193149"/>
              <a:gd name="connsiteY175" fmla="*/ 1987545 h 2344739"/>
              <a:gd name="connsiteX176" fmla="*/ 3595649 w 12193149"/>
              <a:gd name="connsiteY176" fmla="*/ 1987276 h 2344739"/>
              <a:gd name="connsiteX177" fmla="*/ 3587126 w 12193149"/>
              <a:gd name="connsiteY177" fmla="*/ 1987966 h 2344739"/>
              <a:gd name="connsiteX178" fmla="*/ 3537283 w 12193149"/>
              <a:gd name="connsiteY178" fmla="*/ 1978267 h 2344739"/>
              <a:gd name="connsiteX179" fmla="*/ 3474371 w 12193149"/>
              <a:gd name="connsiteY179" fmla="*/ 1974606 h 2344739"/>
              <a:gd name="connsiteX180" fmla="*/ 3401876 w 12193149"/>
              <a:gd name="connsiteY180" fmla="*/ 1962558 h 2344739"/>
              <a:gd name="connsiteX181" fmla="*/ 3365036 w 12193149"/>
              <a:gd name="connsiteY181" fmla="*/ 1979510 h 2344739"/>
              <a:gd name="connsiteX182" fmla="*/ 3345174 w 12193149"/>
              <a:gd name="connsiteY182" fmla="*/ 1981192 h 2344739"/>
              <a:gd name="connsiteX183" fmla="*/ 3342846 w 12193149"/>
              <a:gd name="connsiteY183" fmla="*/ 1980217 h 2344739"/>
              <a:gd name="connsiteX184" fmla="*/ 3263504 w 12193149"/>
              <a:gd name="connsiteY184" fmla="*/ 1986094 h 2344739"/>
              <a:gd name="connsiteX185" fmla="*/ 3143704 w 12193149"/>
              <a:gd name="connsiteY185" fmla="*/ 1993869 h 2344739"/>
              <a:gd name="connsiteX186" fmla="*/ 3031439 w 12193149"/>
              <a:gd name="connsiteY186" fmla="*/ 1996512 h 2344739"/>
              <a:gd name="connsiteX187" fmla="*/ 2782717 w 12193149"/>
              <a:gd name="connsiteY187" fmla="*/ 2018333 h 2344739"/>
              <a:gd name="connsiteX188" fmla="*/ 2647675 w 12193149"/>
              <a:gd name="connsiteY188" fmla="*/ 2028869 h 2344739"/>
              <a:gd name="connsiteX189" fmla="*/ 2569176 w 12193149"/>
              <a:gd name="connsiteY189" fmla="*/ 2002628 h 2344739"/>
              <a:gd name="connsiteX190" fmla="*/ 2444403 w 12193149"/>
              <a:gd name="connsiteY190" fmla="*/ 2016529 h 2344739"/>
              <a:gd name="connsiteX191" fmla="*/ 2316260 w 12193149"/>
              <a:gd name="connsiteY191" fmla="*/ 2024996 h 2344739"/>
              <a:gd name="connsiteX192" fmla="*/ 2209726 w 12193149"/>
              <a:gd name="connsiteY192" fmla="*/ 2019763 h 2344739"/>
              <a:gd name="connsiteX193" fmla="*/ 2095813 w 12193149"/>
              <a:gd name="connsiteY193" fmla="*/ 2003052 h 2344739"/>
              <a:gd name="connsiteX194" fmla="*/ 1998504 w 12193149"/>
              <a:gd name="connsiteY194" fmla="*/ 1995032 h 2344739"/>
              <a:gd name="connsiteX195" fmla="*/ 1929320 w 12193149"/>
              <a:gd name="connsiteY195" fmla="*/ 2016977 h 2344739"/>
              <a:gd name="connsiteX196" fmla="*/ 1922798 w 12193149"/>
              <a:gd name="connsiteY196" fmla="*/ 2012146 h 2344739"/>
              <a:gd name="connsiteX197" fmla="*/ 1874228 w 12193149"/>
              <a:gd name="connsiteY197" fmla="*/ 2013741 h 2344739"/>
              <a:gd name="connsiteX198" fmla="*/ 1787803 w 12193149"/>
              <a:gd name="connsiteY198" fmla="*/ 2041363 h 2344739"/>
              <a:gd name="connsiteX199" fmla="*/ 1739352 w 12193149"/>
              <a:gd name="connsiteY199" fmla="*/ 2036312 h 2344739"/>
              <a:gd name="connsiteX200" fmla="*/ 1676219 w 12193149"/>
              <a:gd name="connsiteY200" fmla="*/ 2019963 h 2344739"/>
              <a:gd name="connsiteX201" fmla="*/ 1609817 w 12193149"/>
              <a:gd name="connsiteY201" fmla="*/ 2013066 h 2344739"/>
              <a:gd name="connsiteX202" fmla="*/ 1497258 w 12193149"/>
              <a:gd name="connsiteY202" fmla="*/ 1987476 h 2344739"/>
              <a:gd name="connsiteX203" fmla="*/ 1151127 w 12193149"/>
              <a:gd name="connsiteY203" fmla="*/ 1938041 h 2344739"/>
              <a:gd name="connsiteX204" fmla="*/ 859417 w 12193149"/>
              <a:gd name="connsiteY204" fmla="*/ 1928608 h 2344739"/>
              <a:gd name="connsiteX205" fmla="*/ 838688 w 12193149"/>
              <a:gd name="connsiteY205" fmla="*/ 1929821 h 2344739"/>
              <a:gd name="connsiteX206" fmla="*/ 817957 w 12193149"/>
              <a:gd name="connsiteY206" fmla="*/ 1927857 h 2344739"/>
              <a:gd name="connsiteX207" fmla="*/ 812654 w 12193149"/>
              <a:gd name="connsiteY207" fmla="*/ 1930751 h 2344739"/>
              <a:gd name="connsiteX208" fmla="*/ 721195 w 12193149"/>
              <a:gd name="connsiteY208" fmla="*/ 1929661 h 2344739"/>
              <a:gd name="connsiteX209" fmla="*/ 720890 w 12193149"/>
              <a:gd name="connsiteY209" fmla="*/ 1928399 h 2344739"/>
              <a:gd name="connsiteX210" fmla="*/ 710023 w 12193149"/>
              <a:gd name="connsiteY210" fmla="*/ 1922722 h 2344739"/>
              <a:gd name="connsiteX211" fmla="*/ 597940 w 12193149"/>
              <a:gd name="connsiteY211" fmla="*/ 1879864 h 2344739"/>
              <a:gd name="connsiteX212" fmla="*/ 579683 w 12193149"/>
              <a:gd name="connsiteY212" fmla="*/ 1877212 h 2344739"/>
              <a:gd name="connsiteX213" fmla="*/ 572865 w 12193149"/>
              <a:gd name="connsiteY213" fmla="*/ 1877401 h 2344739"/>
              <a:gd name="connsiteX214" fmla="*/ 446247 w 12193149"/>
              <a:gd name="connsiteY214" fmla="*/ 1839371 h 2344739"/>
              <a:gd name="connsiteX215" fmla="*/ 405163 w 12193149"/>
              <a:gd name="connsiteY215" fmla="*/ 1833548 h 2344739"/>
              <a:gd name="connsiteX216" fmla="*/ 293583 w 12193149"/>
              <a:gd name="connsiteY216" fmla="*/ 1812852 h 2344739"/>
              <a:gd name="connsiteX217" fmla="*/ 119529 w 12193149"/>
              <a:gd name="connsiteY217" fmla="*/ 1761047 h 2344739"/>
              <a:gd name="connsiteX218" fmla="*/ 16674 w 12193149"/>
              <a:gd name="connsiteY218" fmla="*/ 1758191 h 2344739"/>
              <a:gd name="connsiteX219" fmla="*/ 1150 w 12193149"/>
              <a:gd name="connsiteY219" fmla="*/ 1752722 h 2344739"/>
              <a:gd name="connsiteX220" fmla="*/ 1148 w 12193149"/>
              <a:gd name="connsiteY220" fmla="*/ 222213 h 2344739"/>
              <a:gd name="connsiteX221" fmla="*/ 1148 w 12193149"/>
              <a:gd name="connsiteY221"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585655 w 12193149"/>
              <a:gd name="connsiteY63" fmla="*/ 1795542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406539 w 12193149"/>
              <a:gd name="connsiteY105" fmla="*/ 2142468 h 2344739"/>
              <a:gd name="connsiteX106" fmla="*/ 7219707 w 12193149"/>
              <a:gd name="connsiteY106" fmla="*/ 2156680 h 2344739"/>
              <a:gd name="connsiteX107" fmla="*/ 7202249 w 12193149"/>
              <a:gd name="connsiteY107" fmla="*/ 2161230 h 2344739"/>
              <a:gd name="connsiteX108" fmla="*/ 7198152 w 12193149"/>
              <a:gd name="connsiteY108" fmla="*/ 2166588 h 2344739"/>
              <a:gd name="connsiteX109" fmla="*/ 7171956 w 12193149"/>
              <a:gd name="connsiteY109" fmla="*/ 2171236 h 2344739"/>
              <a:gd name="connsiteX110" fmla="*/ 7098136 w 12193149"/>
              <a:gd name="connsiteY110" fmla="*/ 2183464 h 2344739"/>
              <a:gd name="connsiteX111" fmla="*/ 7019644 w 12193149"/>
              <a:gd name="connsiteY111" fmla="*/ 2183090 h 2344739"/>
              <a:gd name="connsiteX112" fmla="*/ 6905294 w 12193149"/>
              <a:gd name="connsiteY112" fmla="*/ 2212596 h 2344739"/>
              <a:gd name="connsiteX113" fmla="*/ 6709370 w 12193149"/>
              <a:gd name="connsiteY113" fmla="*/ 2240551 h 2344739"/>
              <a:gd name="connsiteX114" fmla="*/ 6550602 w 12193149"/>
              <a:gd name="connsiteY114" fmla="*/ 2269327 h 2344739"/>
              <a:gd name="connsiteX115" fmla="*/ 6318708 w 12193149"/>
              <a:gd name="connsiteY115" fmla="*/ 2316127 h 2344739"/>
              <a:gd name="connsiteX116" fmla="*/ 6169822 w 12193149"/>
              <a:gd name="connsiteY116" fmla="*/ 2318214 h 2344739"/>
              <a:gd name="connsiteX117" fmla="*/ 6074996 w 12193149"/>
              <a:gd name="connsiteY117" fmla="*/ 2338676 h 2344739"/>
              <a:gd name="connsiteX118" fmla="*/ 6069677 w 12193149"/>
              <a:gd name="connsiteY118" fmla="*/ 2337139 h 2344739"/>
              <a:gd name="connsiteX119" fmla="*/ 6049786 w 12193149"/>
              <a:gd name="connsiteY119" fmla="*/ 2337822 h 2344739"/>
              <a:gd name="connsiteX120" fmla="*/ 6042433 w 12193149"/>
              <a:gd name="connsiteY120" fmla="*/ 2329473 h 2344739"/>
              <a:gd name="connsiteX121" fmla="*/ 6011238 w 12193149"/>
              <a:gd name="connsiteY121" fmla="*/ 2324380 h 2344739"/>
              <a:gd name="connsiteX122" fmla="*/ 5958523 w 12193149"/>
              <a:gd name="connsiteY122" fmla="*/ 2328024 h 2344739"/>
              <a:gd name="connsiteX123" fmla="*/ 5760067 w 12193149"/>
              <a:gd name="connsiteY123" fmla="*/ 2343716 h 2344739"/>
              <a:gd name="connsiteX124" fmla="*/ 5628108 w 12193149"/>
              <a:gd name="connsiteY124" fmla="*/ 2344739 h 2344739"/>
              <a:gd name="connsiteX125" fmla="*/ 5472054 w 12193149"/>
              <a:gd name="connsiteY125" fmla="*/ 2330719 h 2344739"/>
              <a:gd name="connsiteX126" fmla="*/ 5433909 w 12193149"/>
              <a:gd name="connsiteY126" fmla="*/ 2319466 h 2344739"/>
              <a:gd name="connsiteX127" fmla="*/ 5382817 w 12193149"/>
              <a:gd name="connsiteY127" fmla="*/ 2301764 h 2344739"/>
              <a:gd name="connsiteX128" fmla="*/ 5262912 w 12193149"/>
              <a:gd name="connsiteY128" fmla="*/ 2281347 h 2344739"/>
              <a:gd name="connsiteX129" fmla="*/ 5224109 w 12193149"/>
              <a:gd name="connsiteY129" fmla="*/ 2270223 h 2344739"/>
              <a:gd name="connsiteX130" fmla="*/ 5175808 w 12193149"/>
              <a:gd name="connsiteY130" fmla="*/ 2267233 h 2344739"/>
              <a:gd name="connsiteX131" fmla="*/ 5157702 w 12193149"/>
              <a:gd name="connsiteY131" fmla="*/ 2260010 h 2344739"/>
              <a:gd name="connsiteX132" fmla="*/ 5143747 w 12193149"/>
              <a:gd name="connsiteY132" fmla="*/ 2256610 h 2344739"/>
              <a:gd name="connsiteX133" fmla="*/ 5140744 w 12193149"/>
              <a:gd name="connsiteY133" fmla="*/ 2254509 h 2344739"/>
              <a:gd name="connsiteX134" fmla="*/ 5122807 w 12193149"/>
              <a:gd name="connsiteY134" fmla="*/ 2243656 h 2344739"/>
              <a:gd name="connsiteX135" fmla="*/ 5066938 w 12193149"/>
              <a:gd name="connsiteY135" fmla="*/ 2250227 h 2344739"/>
              <a:gd name="connsiteX136" fmla="*/ 5012662 w 12193149"/>
              <a:gd name="connsiteY136" fmla="*/ 2233846 h 2344739"/>
              <a:gd name="connsiteX137" fmla="*/ 4841589 w 12193149"/>
              <a:gd name="connsiteY137" fmla="*/ 2209829 h 2344739"/>
              <a:gd name="connsiteX138" fmla="*/ 4763595 w 12193149"/>
              <a:gd name="connsiteY138" fmla="*/ 2182061 h 2344739"/>
              <a:gd name="connsiteX139" fmla="*/ 4724334 w 12193149"/>
              <a:gd name="connsiteY139" fmla="*/ 2173047 h 2344739"/>
              <a:gd name="connsiteX140" fmla="*/ 4722324 w 12193149"/>
              <a:gd name="connsiteY140" fmla="*/ 2172298 h 2344739"/>
              <a:gd name="connsiteX141" fmla="*/ 4723259 w 12193149"/>
              <a:gd name="connsiteY141" fmla="*/ 2172087 h 2344739"/>
              <a:gd name="connsiteX142" fmla="*/ 4718350 w 12193149"/>
              <a:gd name="connsiteY142" fmla="*/ 2170817 h 2344739"/>
              <a:gd name="connsiteX143" fmla="*/ 4722324 w 12193149"/>
              <a:gd name="connsiteY143" fmla="*/ 2172298 h 2344739"/>
              <a:gd name="connsiteX144" fmla="*/ 4716674 w 12193149"/>
              <a:gd name="connsiteY144" fmla="*/ 2173573 h 2344739"/>
              <a:gd name="connsiteX145" fmla="*/ 4516962 w 12193149"/>
              <a:gd name="connsiteY145" fmla="*/ 2163671 h 2344739"/>
              <a:gd name="connsiteX146" fmla="*/ 4429691 w 12193149"/>
              <a:gd name="connsiteY146" fmla="*/ 2153020 h 2344739"/>
              <a:gd name="connsiteX147" fmla="*/ 4364023 w 12193149"/>
              <a:gd name="connsiteY147" fmla="*/ 2151674 h 2344739"/>
              <a:gd name="connsiteX148" fmla="*/ 4318114 w 12193149"/>
              <a:gd name="connsiteY148" fmla="*/ 2158289 h 2344739"/>
              <a:gd name="connsiteX149" fmla="*/ 4316258 w 12193149"/>
              <a:gd name="connsiteY149" fmla="*/ 2156948 h 2344739"/>
              <a:gd name="connsiteX150" fmla="*/ 4296292 w 12193149"/>
              <a:gd name="connsiteY150" fmla="*/ 2155069 h 2344739"/>
              <a:gd name="connsiteX151" fmla="*/ 4291212 w 12193149"/>
              <a:gd name="connsiteY151" fmla="*/ 2157986 h 2344739"/>
              <a:gd name="connsiteX152" fmla="*/ 4277290 w 12193149"/>
              <a:gd name="connsiteY152" fmla="*/ 2157740 h 2344739"/>
              <a:gd name="connsiteX153" fmla="*/ 4249265 w 12193149"/>
              <a:gd name="connsiteY153" fmla="*/ 2160064 h 2344739"/>
              <a:gd name="connsiteX154" fmla="*/ 4203199 w 12193149"/>
              <a:gd name="connsiteY154" fmla="*/ 2157269 h 2344739"/>
              <a:gd name="connsiteX155" fmla="*/ 4202893 w 12193149"/>
              <a:gd name="connsiteY155" fmla="*/ 2156010 h 2344739"/>
              <a:gd name="connsiteX156" fmla="*/ 4192396 w 12193149"/>
              <a:gd name="connsiteY156" fmla="*/ 2150376 h 2344739"/>
              <a:gd name="connsiteX157" fmla="*/ 4143893 w 12193149"/>
              <a:gd name="connsiteY157" fmla="*/ 2134511 h 2344739"/>
              <a:gd name="connsiteX158" fmla="*/ 4084245 w 12193149"/>
              <a:gd name="connsiteY158" fmla="*/ 2107978 h 2344739"/>
              <a:gd name="connsiteX159" fmla="*/ 4075694 w 12193149"/>
              <a:gd name="connsiteY159" fmla="*/ 2107143 h 2344739"/>
              <a:gd name="connsiteX160" fmla="*/ 4075575 w 12193149"/>
              <a:gd name="connsiteY160" fmla="*/ 2106844 h 2344739"/>
              <a:gd name="connsiteX161" fmla="*/ 4066658 w 12193149"/>
              <a:gd name="connsiteY161" fmla="*/ 2105400 h 2344739"/>
              <a:gd name="connsiteX162" fmla="*/ 4060102 w 12193149"/>
              <a:gd name="connsiteY162" fmla="*/ 2105618 h 2344739"/>
              <a:gd name="connsiteX163" fmla="*/ 4043512 w 12193149"/>
              <a:gd name="connsiteY163" fmla="*/ 2103997 h 2344739"/>
              <a:gd name="connsiteX164" fmla="*/ 4038145 w 12193149"/>
              <a:gd name="connsiteY164" fmla="*/ 2101563 h 2344739"/>
              <a:gd name="connsiteX165" fmla="*/ 4036511 w 12193149"/>
              <a:gd name="connsiteY165" fmla="*/ 2097896 h 2344739"/>
              <a:gd name="connsiteX166" fmla="*/ 4034926 w 12193149"/>
              <a:gd name="connsiteY166" fmla="*/ 2098131 h 2344739"/>
              <a:gd name="connsiteX167" fmla="*/ 4005686 w 12193149"/>
              <a:gd name="connsiteY167" fmla="*/ 2085563 h 2344739"/>
              <a:gd name="connsiteX168" fmla="*/ 3937994 w 12193149"/>
              <a:gd name="connsiteY168" fmla="*/ 2068106 h 2344739"/>
              <a:gd name="connsiteX169" fmla="*/ 3898423 w 12193149"/>
              <a:gd name="connsiteY169" fmla="*/ 2062451 h 2344739"/>
              <a:gd name="connsiteX170" fmla="*/ 3790908 w 12193149"/>
              <a:gd name="connsiteY170" fmla="*/ 2042213 h 2344739"/>
              <a:gd name="connsiteX171" fmla="*/ 3683661 w 12193149"/>
              <a:gd name="connsiteY171" fmla="*/ 2018290 h 2344739"/>
              <a:gd name="connsiteX172" fmla="*/ 3611183 w 12193149"/>
              <a:gd name="connsiteY172" fmla="*/ 1986019 h 2344739"/>
              <a:gd name="connsiteX173" fmla="*/ 3605003 w 12193149"/>
              <a:gd name="connsiteY173" fmla="*/ 1987381 h 2344739"/>
              <a:gd name="connsiteX174" fmla="*/ 3595884 w 12193149"/>
              <a:gd name="connsiteY174" fmla="*/ 1987545 h 2344739"/>
              <a:gd name="connsiteX175" fmla="*/ 3595649 w 12193149"/>
              <a:gd name="connsiteY175" fmla="*/ 1987276 h 2344739"/>
              <a:gd name="connsiteX176" fmla="*/ 3587126 w 12193149"/>
              <a:gd name="connsiteY176" fmla="*/ 1987966 h 2344739"/>
              <a:gd name="connsiteX177" fmla="*/ 3537283 w 12193149"/>
              <a:gd name="connsiteY177" fmla="*/ 1978267 h 2344739"/>
              <a:gd name="connsiteX178" fmla="*/ 3474371 w 12193149"/>
              <a:gd name="connsiteY178" fmla="*/ 1974606 h 2344739"/>
              <a:gd name="connsiteX179" fmla="*/ 3401876 w 12193149"/>
              <a:gd name="connsiteY179" fmla="*/ 1962558 h 2344739"/>
              <a:gd name="connsiteX180" fmla="*/ 3365036 w 12193149"/>
              <a:gd name="connsiteY180" fmla="*/ 1979510 h 2344739"/>
              <a:gd name="connsiteX181" fmla="*/ 3345174 w 12193149"/>
              <a:gd name="connsiteY181" fmla="*/ 1981192 h 2344739"/>
              <a:gd name="connsiteX182" fmla="*/ 3342846 w 12193149"/>
              <a:gd name="connsiteY182" fmla="*/ 1980217 h 2344739"/>
              <a:gd name="connsiteX183" fmla="*/ 3263504 w 12193149"/>
              <a:gd name="connsiteY183" fmla="*/ 1986094 h 2344739"/>
              <a:gd name="connsiteX184" fmla="*/ 3143704 w 12193149"/>
              <a:gd name="connsiteY184" fmla="*/ 1993869 h 2344739"/>
              <a:gd name="connsiteX185" fmla="*/ 3031439 w 12193149"/>
              <a:gd name="connsiteY185" fmla="*/ 1996512 h 2344739"/>
              <a:gd name="connsiteX186" fmla="*/ 2782717 w 12193149"/>
              <a:gd name="connsiteY186" fmla="*/ 2018333 h 2344739"/>
              <a:gd name="connsiteX187" fmla="*/ 2647675 w 12193149"/>
              <a:gd name="connsiteY187" fmla="*/ 2028869 h 2344739"/>
              <a:gd name="connsiteX188" fmla="*/ 2569176 w 12193149"/>
              <a:gd name="connsiteY188" fmla="*/ 2002628 h 2344739"/>
              <a:gd name="connsiteX189" fmla="*/ 2444403 w 12193149"/>
              <a:gd name="connsiteY189" fmla="*/ 2016529 h 2344739"/>
              <a:gd name="connsiteX190" fmla="*/ 2316260 w 12193149"/>
              <a:gd name="connsiteY190" fmla="*/ 2024996 h 2344739"/>
              <a:gd name="connsiteX191" fmla="*/ 2209726 w 12193149"/>
              <a:gd name="connsiteY191" fmla="*/ 2019763 h 2344739"/>
              <a:gd name="connsiteX192" fmla="*/ 2095813 w 12193149"/>
              <a:gd name="connsiteY192" fmla="*/ 2003052 h 2344739"/>
              <a:gd name="connsiteX193" fmla="*/ 1998504 w 12193149"/>
              <a:gd name="connsiteY193" fmla="*/ 1995032 h 2344739"/>
              <a:gd name="connsiteX194" fmla="*/ 1929320 w 12193149"/>
              <a:gd name="connsiteY194" fmla="*/ 2016977 h 2344739"/>
              <a:gd name="connsiteX195" fmla="*/ 1922798 w 12193149"/>
              <a:gd name="connsiteY195" fmla="*/ 2012146 h 2344739"/>
              <a:gd name="connsiteX196" fmla="*/ 1874228 w 12193149"/>
              <a:gd name="connsiteY196" fmla="*/ 2013741 h 2344739"/>
              <a:gd name="connsiteX197" fmla="*/ 1787803 w 12193149"/>
              <a:gd name="connsiteY197" fmla="*/ 2041363 h 2344739"/>
              <a:gd name="connsiteX198" fmla="*/ 1739352 w 12193149"/>
              <a:gd name="connsiteY198" fmla="*/ 2036312 h 2344739"/>
              <a:gd name="connsiteX199" fmla="*/ 1676219 w 12193149"/>
              <a:gd name="connsiteY199" fmla="*/ 2019963 h 2344739"/>
              <a:gd name="connsiteX200" fmla="*/ 1609817 w 12193149"/>
              <a:gd name="connsiteY200" fmla="*/ 2013066 h 2344739"/>
              <a:gd name="connsiteX201" fmla="*/ 1497258 w 12193149"/>
              <a:gd name="connsiteY201" fmla="*/ 1987476 h 2344739"/>
              <a:gd name="connsiteX202" fmla="*/ 1151127 w 12193149"/>
              <a:gd name="connsiteY202" fmla="*/ 1938041 h 2344739"/>
              <a:gd name="connsiteX203" fmla="*/ 859417 w 12193149"/>
              <a:gd name="connsiteY203" fmla="*/ 1928608 h 2344739"/>
              <a:gd name="connsiteX204" fmla="*/ 838688 w 12193149"/>
              <a:gd name="connsiteY204" fmla="*/ 1929821 h 2344739"/>
              <a:gd name="connsiteX205" fmla="*/ 817957 w 12193149"/>
              <a:gd name="connsiteY205" fmla="*/ 1927857 h 2344739"/>
              <a:gd name="connsiteX206" fmla="*/ 812654 w 12193149"/>
              <a:gd name="connsiteY206" fmla="*/ 1930751 h 2344739"/>
              <a:gd name="connsiteX207" fmla="*/ 721195 w 12193149"/>
              <a:gd name="connsiteY207" fmla="*/ 1929661 h 2344739"/>
              <a:gd name="connsiteX208" fmla="*/ 720890 w 12193149"/>
              <a:gd name="connsiteY208" fmla="*/ 1928399 h 2344739"/>
              <a:gd name="connsiteX209" fmla="*/ 710023 w 12193149"/>
              <a:gd name="connsiteY209" fmla="*/ 1922722 h 2344739"/>
              <a:gd name="connsiteX210" fmla="*/ 597940 w 12193149"/>
              <a:gd name="connsiteY210" fmla="*/ 1879864 h 2344739"/>
              <a:gd name="connsiteX211" fmla="*/ 579683 w 12193149"/>
              <a:gd name="connsiteY211" fmla="*/ 1877212 h 2344739"/>
              <a:gd name="connsiteX212" fmla="*/ 572865 w 12193149"/>
              <a:gd name="connsiteY212" fmla="*/ 1877401 h 2344739"/>
              <a:gd name="connsiteX213" fmla="*/ 446247 w 12193149"/>
              <a:gd name="connsiteY213" fmla="*/ 1839371 h 2344739"/>
              <a:gd name="connsiteX214" fmla="*/ 405163 w 12193149"/>
              <a:gd name="connsiteY214" fmla="*/ 1833548 h 2344739"/>
              <a:gd name="connsiteX215" fmla="*/ 293583 w 12193149"/>
              <a:gd name="connsiteY215" fmla="*/ 1812852 h 2344739"/>
              <a:gd name="connsiteX216" fmla="*/ 119529 w 12193149"/>
              <a:gd name="connsiteY216" fmla="*/ 1761047 h 2344739"/>
              <a:gd name="connsiteX217" fmla="*/ 16674 w 12193149"/>
              <a:gd name="connsiteY217" fmla="*/ 1758191 h 2344739"/>
              <a:gd name="connsiteX218" fmla="*/ 1150 w 12193149"/>
              <a:gd name="connsiteY218" fmla="*/ 1752722 h 2344739"/>
              <a:gd name="connsiteX219" fmla="*/ 1148 w 12193149"/>
              <a:gd name="connsiteY219" fmla="*/ 222213 h 2344739"/>
              <a:gd name="connsiteX220" fmla="*/ 1148 w 12193149"/>
              <a:gd name="connsiteY220"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749767 w 12193149"/>
              <a:gd name="connsiteY23" fmla="*/ 872002 h 2344739"/>
              <a:gd name="connsiteX24" fmla="*/ 11590693 w 12193149"/>
              <a:gd name="connsiteY24" fmla="*/ 963777 h 2344739"/>
              <a:gd name="connsiteX25" fmla="*/ 11506817 w 12193149"/>
              <a:gd name="connsiteY25" fmla="*/ 1033623 h 2344739"/>
              <a:gd name="connsiteX26" fmla="*/ 11280332 w 12193149"/>
              <a:gd name="connsiteY26" fmla="*/ 1223571 h 2344739"/>
              <a:gd name="connsiteX27" fmla="*/ 11228309 w 12193149"/>
              <a:gd name="connsiteY27" fmla="*/ 1276236 h 2344739"/>
              <a:gd name="connsiteX28" fmla="*/ 11218087 w 12193149"/>
              <a:gd name="connsiteY28" fmla="*/ 1275961 h 2344739"/>
              <a:gd name="connsiteX29" fmla="*/ 11217184 w 12193149"/>
              <a:gd name="connsiteY29" fmla="*/ 1275018 h 2344739"/>
              <a:gd name="connsiteX30" fmla="*/ 11188885 w 12193149"/>
              <a:gd name="connsiteY30" fmla="*/ 1292383 h 2344739"/>
              <a:gd name="connsiteX31" fmla="*/ 11184501 w 12193149"/>
              <a:gd name="connsiteY31" fmla="*/ 1292525 h 2344739"/>
              <a:gd name="connsiteX32" fmla="*/ 11166854 w 12193149"/>
              <a:gd name="connsiteY32" fmla="*/ 1306612 h 2344739"/>
              <a:gd name="connsiteX33" fmla="*/ 11157311 w 12193149"/>
              <a:gd name="connsiteY33" fmla="*/ 1312414 h 2344739"/>
              <a:gd name="connsiteX34" fmla="*/ 11155496 w 12193149"/>
              <a:gd name="connsiteY34" fmla="*/ 1317097 h 2344739"/>
              <a:gd name="connsiteX35" fmla="*/ 11140961 w 12193149"/>
              <a:gd name="connsiteY35" fmla="*/ 1324115 h 2344739"/>
              <a:gd name="connsiteX36" fmla="*/ 11138961 w 12193149"/>
              <a:gd name="connsiteY36" fmla="*/ 1323772 h 2344739"/>
              <a:gd name="connsiteX37" fmla="*/ 11128208 w 12193149"/>
              <a:gd name="connsiteY37" fmla="*/ 1333832 h 2344739"/>
              <a:gd name="connsiteX38" fmla="*/ 11120691 w 12193149"/>
              <a:gd name="connsiteY38" fmla="*/ 1347424 h 2344739"/>
              <a:gd name="connsiteX39" fmla="*/ 10894683 w 12193149"/>
              <a:gd name="connsiteY39" fmla="*/ 1473399 h 2344739"/>
              <a:gd name="connsiteX40" fmla="*/ 10773300 w 12193149"/>
              <a:gd name="connsiteY40" fmla="*/ 1523191 h 2344739"/>
              <a:gd name="connsiteX41" fmla="*/ 10627668 w 12193149"/>
              <a:gd name="connsiteY41" fmla="*/ 1559229 h 2344739"/>
              <a:gd name="connsiteX42" fmla="*/ 10581895 w 12193149"/>
              <a:gd name="connsiteY42" fmla="*/ 1568689 h 2344739"/>
              <a:gd name="connsiteX43" fmla="*/ 10547790 w 12193149"/>
              <a:gd name="connsiteY43" fmla="*/ 1598423 h 2344739"/>
              <a:gd name="connsiteX44" fmla="*/ 10529643 w 12193149"/>
              <a:gd name="connsiteY44" fmla="*/ 1596907 h 2344739"/>
              <a:gd name="connsiteX45" fmla="*/ 10526446 w 12193149"/>
              <a:gd name="connsiteY45" fmla="*/ 1596411 h 2344739"/>
              <a:gd name="connsiteX46" fmla="*/ 10515129 w 12193149"/>
              <a:gd name="connsiteY46" fmla="*/ 1599537 h 2344739"/>
              <a:gd name="connsiteX47" fmla="*/ 10491735 w 12193149"/>
              <a:gd name="connsiteY47" fmla="*/ 1594156 h 2344739"/>
              <a:gd name="connsiteX48" fmla="*/ 10471418 w 12193149"/>
              <a:gd name="connsiteY48" fmla="*/ 1601693 h 2344739"/>
              <a:gd name="connsiteX49" fmla="*/ 10377042 w 12193149"/>
              <a:gd name="connsiteY49" fmla="*/ 1644598 h 2344739"/>
              <a:gd name="connsiteX50" fmla="*/ 10319338 w 12193149"/>
              <a:gd name="connsiteY50" fmla="*/ 1666221 h 2344739"/>
              <a:gd name="connsiteX51" fmla="*/ 10295467 w 12193149"/>
              <a:gd name="connsiteY51" fmla="*/ 1668079 h 2344739"/>
              <a:gd name="connsiteX52" fmla="*/ 10263443 w 12193149"/>
              <a:gd name="connsiteY52" fmla="*/ 1674948 h 2344739"/>
              <a:gd name="connsiteX53" fmla="*/ 10205418 w 12193149"/>
              <a:gd name="connsiteY53" fmla="*/ 1682149 h 2344739"/>
              <a:gd name="connsiteX54" fmla="*/ 10177759 w 12193149"/>
              <a:gd name="connsiteY54" fmla="*/ 1692943 h 2344739"/>
              <a:gd name="connsiteX55" fmla="*/ 10165070 w 12193149"/>
              <a:gd name="connsiteY55" fmla="*/ 1693739 h 2344739"/>
              <a:gd name="connsiteX56" fmla="*/ 10156308 w 12193149"/>
              <a:gd name="connsiteY56" fmla="*/ 1707487 h 2344739"/>
              <a:gd name="connsiteX57" fmla="*/ 10118267 w 12193149"/>
              <a:gd name="connsiteY57" fmla="*/ 1731142 h 2344739"/>
              <a:gd name="connsiteX58" fmla="*/ 10083317 w 12193149"/>
              <a:gd name="connsiteY58" fmla="*/ 1743296 h 2344739"/>
              <a:gd name="connsiteX59" fmla="*/ 10040388 w 12193149"/>
              <a:gd name="connsiteY59" fmla="*/ 1741632 h 2344739"/>
              <a:gd name="connsiteX60" fmla="*/ 9961167 w 12193149"/>
              <a:gd name="connsiteY60" fmla="*/ 1757147 h 2344739"/>
              <a:gd name="connsiteX61" fmla="*/ 9848940 w 12193149"/>
              <a:gd name="connsiteY61" fmla="*/ 1763915 h 2344739"/>
              <a:gd name="connsiteX62" fmla="*/ 9729457 w 12193149"/>
              <a:gd name="connsiteY62" fmla="*/ 1784122 h 2344739"/>
              <a:gd name="connsiteX63" fmla="*/ 9613704 w 12193149"/>
              <a:gd name="connsiteY63" fmla="*/ 1812371 h 2344739"/>
              <a:gd name="connsiteX64" fmla="*/ 9338590 w 12193149"/>
              <a:gd name="connsiteY64" fmla="*/ 1869293 h 2344739"/>
              <a:gd name="connsiteX65" fmla="*/ 9232518 w 12193149"/>
              <a:gd name="connsiteY65" fmla="*/ 1893149 h 2344739"/>
              <a:gd name="connsiteX66" fmla="*/ 9156690 w 12193149"/>
              <a:gd name="connsiteY66" fmla="*/ 1903228 h 2344739"/>
              <a:gd name="connsiteX67" fmla="*/ 9054601 w 12193149"/>
              <a:gd name="connsiteY67" fmla="*/ 1910755 h 2344739"/>
              <a:gd name="connsiteX68" fmla="*/ 9006634 w 12193149"/>
              <a:gd name="connsiteY68" fmla="*/ 1914040 h 2344739"/>
              <a:gd name="connsiteX69" fmla="*/ 9006349 w 12193149"/>
              <a:gd name="connsiteY69" fmla="*/ 1913800 h 2344739"/>
              <a:gd name="connsiteX70" fmla="*/ 8997380 w 12193149"/>
              <a:gd name="connsiteY70" fmla="*/ 1915011 h 2344739"/>
              <a:gd name="connsiteX71" fmla="*/ 8991542 w 12193149"/>
              <a:gd name="connsiteY71" fmla="*/ 1917072 h 2344739"/>
              <a:gd name="connsiteX72" fmla="*/ 8975485 w 12193149"/>
              <a:gd name="connsiteY72" fmla="*/ 1920298 h 2344739"/>
              <a:gd name="connsiteX73" fmla="*/ 8969159 w 12193149"/>
              <a:gd name="connsiteY73" fmla="*/ 1919598 h 2344739"/>
              <a:gd name="connsiteX74" fmla="*/ 8964196 w 12193149"/>
              <a:gd name="connsiteY74" fmla="*/ 1917373 h 2344739"/>
              <a:gd name="connsiteX75" fmla="*/ 8930136 w 12193149"/>
              <a:gd name="connsiteY75" fmla="*/ 1914185 h 2344739"/>
              <a:gd name="connsiteX76" fmla="*/ 8753592 w 12193149"/>
              <a:gd name="connsiteY76" fmla="*/ 1933417 h 2344739"/>
              <a:gd name="connsiteX77" fmla="*/ 8708995 w 12193149"/>
              <a:gd name="connsiteY77" fmla="*/ 1935518 h 2344739"/>
              <a:gd name="connsiteX78" fmla="*/ 8597219 w 12193149"/>
              <a:gd name="connsiteY78" fmla="*/ 1944090 h 2344739"/>
              <a:gd name="connsiteX79" fmla="*/ 8526378 w 12193149"/>
              <a:gd name="connsiteY79" fmla="*/ 1929248 h 2344739"/>
              <a:gd name="connsiteX80" fmla="*/ 8512131 w 12193149"/>
              <a:gd name="connsiteY80" fmla="*/ 1935163 h 2344739"/>
              <a:gd name="connsiteX81" fmla="*/ 8507315 w 12193149"/>
              <a:gd name="connsiteY81" fmla="*/ 1938164 h 2344739"/>
              <a:gd name="connsiteX82" fmla="*/ 8499116 w 12193149"/>
              <a:gd name="connsiteY82" fmla="*/ 1940902 h 2344739"/>
              <a:gd name="connsiteX83" fmla="*/ 8498742 w 12193149"/>
              <a:gd name="connsiteY83" fmla="*/ 1940723 h 2344739"/>
              <a:gd name="connsiteX84" fmla="*/ 8491397 w 12193149"/>
              <a:gd name="connsiteY84" fmla="*/ 1943773 h 2344739"/>
              <a:gd name="connsiteX85" fmla="*/ 8368330 w 12193149"/>
              <a:gd name="connsiteY85" fmla="*/ 1957815 h 2344739"/>
              <a:gd name="connsiteX86" fmla="*/ 8354947 w 12193149"/>
              <a:gd name="connsiteY86" fmla="*/ 1958009 h 2344739"/>
              <a:gd name="connsiteX87" fmla="*/ 8321252 w 12193149"/>
              <a:gd name="connsiteY87" fmla="*/ 1974587 h 2344739"/>
              <a:gd name="connsiteX88" fmla="*/ 8315581 w 12193149"/>
              <a:gd name="connsiteY88" fmla="*/ 1974913 h 2344739"/>
              <a:gd name="connsiteX89" fmla="*/ 8296322 w 12193149"/>
              <a:gd name="connsiteY89" fmla="*/ 1988808 h 2344739"/>
              <a:gd name="connsiteX90" fmla="*/ 8285424 w 12193149"/>
              <a:gd name="connsiteY90" fmla="*/ 1994631 h 2344739"/>
              <a:gd name="connsiteX91" fmla="*/ 8284298 w 12193149"/>
              <a:gd name="connsiteY91" fmla="*/ 1999074 h 2344739"/>
              <a:gd name="connsiteX92" fmla="*/ 8267224 w 12193149"/>
              <a:gd name="connsiteY92" fmla="*/ 2006249 h 2344739"/>
              <a:gd name="connsiteX93" fmla="*/ 8264525 w 12193149"/>
              <a:gd name="connsiteY93" fmla="*/ 2006019 h 2344739"/>
              <a:gd name="connsiteX94" fmla="*/ 8253181 w 12193149"/>
              <a:gd name="connsiteY94" fmla="*/ 2015862 h 2344739"/>
              <a:gd name="connsiteX95" fmla="*/ 8246982 w 12193149"/>
              <a:gd name="connsiteY95" fmla="*/ 2028854 h 2344739"/>
              <a:gd name="connsiteX96" fmla="*/ 8091420 w 12193149"/>
              <a:gd name="connsiteY96" fmla="*/ 2075015 h 2344739"/>
              <a:gd name="connsiteX97" fmla="*/ 7906555 w 12193149"/>
              <a:gd name="connsiteY97" fmla="*/ 2116988 h 2344739"/>
              <a:gd name="connsiteX98" fmla="*/ 7719893 w 12193149"/>
              <a:gd name="connsiteY98" fmla="*/ 2142703 h 2344739"/>
              <a:gd name="connsiteX99" fmla="*/ 7615495 w 12193149"/>
              <a:gd name="connsiteY99" fmla="*/ 2139232 h 2344739"/>
              <a:gd name="connsiteX100" fmla="*/ 7528691 w 12193149"/>
              <a:gd name="connsiteY100" fmla="*/ 2145060 h 2344739"/>
              <a:gd name="connsiteX101" fmla="*/ 7520719 w 12193149"/>
              <a:gd name="connsiteY101" fmla="*/ 2147613 h 2344739"/>
              <a:gd name="connsiteX102" fmla="*/ 7508559 w 12193149"/>
              <a:gd name="connsiteY102" fmla="*/ 2148948 h 2344739"/>
              <a:gd name="connsiteX103" fmla="*/ 7508188 w 12193149"/>
              <a:gd name="connsiteY103" fmla="*/ 2148621 h 2344739"/>
              <a:gd name="connsiteX104" fmla="*/ 7496943 w 12193149"/>
              <a:gd name="connsiteY104" fmla="*/ 2150573 h 2344739"/>
              <a:gd name="connsiteX105" fmla="*/ 7219707 w 12193149"/>
              <a:gd name="connsiteY105" fmla="*/ 2156680 h 2344739"/>
              <a:gd name="connsiteX106" fmla="*/ 7202249 w 12193149"/>
              <a:gd name="connsiteY106" fmla="*/ 2161230 h 2344739"/>
              <a:gd name="connsiteX107" fmla="*/ 7198152 w 12193149"/>
              <a:gd name="connsiteY107" fmla="*/ 2166588 h 2344739"/>
              <a:gd name="connsiteX108" fmla="*/ 7171956 w 12193149"/>
              <a:gd name="connsiteY108" fmla="*/ 2171236 h 2344739"/>
              <a:gd name="connsiteX109" fmla="*/ 7098136 w 12193149"/>
              <a:gd name="connsiteY109" fmla="*/ 2183464 h 2344739"/>
              <a:gd name="connsiteX110" fmla="*/ 7019644 w 12193149"/>
              <a:gd name="connsiteY110" fmla="*/ 2183090 h 2344739"/>
              <a:gd name="connsiteX111" fmla="*/ 6905294 w 12193149"/>
              <a:gd name="connsiteY111" fmla="*/ 2212596 h 2344739"/>
              <a:gd name="connsiteX112" fmla="*/ 6709370 w 12193149"/>
              <a:gd name="connsiteY112" fmla="*/ 2240551 h 2344739"/>
              <a:gd name="connsiteX113" fmla="*/ 6550602 w 12193149"/>
              <a:gd name="connsiteY113" fmla="*/ 2269327 h 2344739"/>
              <a:gd name="connsiteX114" fmla="*/ 6318708 w 12193149"/>
              <a:gd name="connsiteY114" fmla="*/ 2316127 h 2344739"/>
              <a:gd name="connsiteX115" fmla="*/ 6169822 w 12193149"/>
              <a:gd name="connsiteY115" fmla="*/ 2318214 h 2344739"/>
              <a:gd name="connsiteX116" fmla="*/ 6074996 w 12193149"/>
              <a:gd name="connsiteY116" fmla="*/ 2338676 h 2344739"/>
              <a:gd name="connsiteX117" fmla="*/ 6069677 w 12193149"/>
              <a:gd name="connsiteY117" fmla="*/ 2337139 h 2344739"/>
              <a:gd name="connsiteX118" fmla="*/ 6049786 w 12193149"/>
              <a:gd name="connsiteY118" fmla="*/ 2337822 h 2344739"/>
              <a:gd name="connsiteX119" fmla="*/ 6042433 w 12193149"/>
              <a:gd name="connsiteY119" fmla="*/ 2329473 h 2344739"/>
              <a:gd name="connsiteX120" fmla="*/ 6011238 w 12193149"/>
              <a:gd name="connsiteY120" fmla="*/ 2324380 h 2344739"/>
              <a:gd name="connsiteX121" fmla="*/ 5958523 w 12193149"/>
              <a:gd name="connsiteY121" fmla="*/ 2328024 h 2344739"/>
              <a:gd name="connsiteX122" fmla="*/ 5760067 w 12193149"/>
              <a:gd name="connsiteY122" fmla="*/ 2343716 h 2344739"/>
              <a:gd name="connsiteX123" fmla="*/ 5628108 w 12193149"/>
              <a:gd name="connsiteY123" fmla="*/ 2344739 h 2344739"/>
              <a:gd name="connsiteX124" fmla="*/ 5472054 w 12193149"/>
              <a:gd name="connsiteY124" fmla="*/ 2330719 h 2344739"/>
              <a:gd name="connsiteX125" fmla="*/ 5433909 w 12193149"/>
              <a:gd name="connsiteY125" fmla="*/ 2319466 h 2344739"/>
              <a:gd name="connsiteX126" fmla="*/ 5382817 w 12193149"/>
              <a:gd name="connsiteY126" fmla="*/ 2301764 h 2344739"/>
              <a:gd name="connsiteX127" fmla="*/ 5262912 w 12193149"/>
              <a:gd name="connsiteY127" fmla="*/ 2281347 h 2344739"/>
              <a:gd name="connsiteX128" fmla="*/ 5224109 w 12193149"/>
              <a:gd name="connsiteY128" fmla="*/ 2270223 h 2344739"/>
              <a:gd name="connsiteX129" fmla="*/ 5175808 w 12193149"/>
              <a:gd name="connsiteY129" fmla="*/ 2267233 h 2344739"/>
              <a:gd name="connsiteX130" fmla="*/ 5157702 w 12193149"/>
              <a:gd name="connsiteY130" fmla="*/ 2260010 h 2344739"/>
              <a:gd name="connsiteX131" fmla="*/ 5143747 w 12193149"/>
              <a:gd name="connsiteY131" fmla="*/ 2256610 h 2344739"/>
              <a:gd name="connsiteX132" fmla="*/ 5140744 w 12193149"/>
              <a:gd name="connsiteY132" fmla="*/ 2254509 h 2344739"/>
              <a:gd name="connsiteX133" fmla="*/ 5122807 w 12193149"/>
              <a:gd name="connsiteY133" fmla="*/ 2243656 h 2344739"/>
              <a:gd name="connsiteX134" fmla="*/ 5066938 w 12193149"/>
              <a:gd name="connsiteY134" fmla="*/ 2250227 h 2344739"/>
              <a:gd name="connsiteX135" fmla="*/ 5012662 w 12193149"/>
              <a:gd name="connsiteY135" fmla="*/ 2233846 h 2344739"/>
              <a:gd name="connsiteX136" fmla="*/ 4841589 w 12193149"/>
              <a:gd name="connsiteY136" fmla="*/ 2209829 h 2344739"/>
              <a:gd name="connsiteX137" fmla="*/ 4763595 w 12193149"/>
              <a:gd name="connsiteY137" fmla="*/ 2182061 h 2344739"/>
              <a:gd name="connsiteX138" fmla="*/ 4724334 w 12193149"/>
              <a:gd name="connsiteY138" fmla="*/ 2173047 h 2344739"/>
              <a:gd name="connsiteX139" fmla="*/ 4722324 w 12193149"/>
              <a:gd name="connsiteY139" fmla="*/ 2172298 h 2344739"/>
              <a:gd name="connsiteX140" fmla="*/ 4723259 w 12193149"/>
              <a:gd name="connsiteY140" fmla="*/ 2172087 h 2344739"/>
              <a:gd name="connsiteX141" fmla="*/ 4718350 w 12193149"/>
              <a:gd name="connsiteY141" fmla="*/ 2170817 h 2344739"/>
              <a:gd name="connsiteX142" fmla="*/ 4722324 w 12193149"/>
              <a:gd name="connsiteY142" fmla="*/ 2172298 h 2344739"/>
              <a:gd name="connsiteX143" fmla="*/ 4716674 w 12193149"/>
              <a:gd name="connsiteY143" fmla="*/ 2173573 h 2344739"/>
              <a:gd name="connsiteX144" fmla="*/ 4516962 w 12193149"/>
              <a:gd name="connsiteY144" fmla="*/ 2163671 h 2344739"/>
              <a:gd name="connsiteX145" fmla="*/ 4429691 w 12193149"/>
              <a:gd name="connsiteY145" fmla="*/ 2153020 h 2344739"/>
              <a:gd name="connsiteX146" fmla="*/ 4364023 w 12193149"/>
              <a:gd name="connsiteY146" fmla="*/ 2151674 h 2344739"/>
              <a:gd name="connsiteX147" fmla="*/ 4318114 w 12193149"/>
              <a:gd name="connsiteY147" fmla="*/ 2158289 h 2344739"/>
              <a:gd name="connsiteX148" fmla="*/ 4316258 w 12193149"/>
              <a:gd name="connsiteY148" fmla="*/ 2156948 h 2344739"/>
              <a:gd name="connsiteX149" fmla="*/ 4296292 w 12193149"/>
              <a:gd name="connsiteY149" fmla="*/ 2155069 h 2344739"/>
              <a:gd name="connsiteX150" fmla="*/ 4291212 w 12193149"/>
              <a:gd name="connsiteY150" fmla="*/ 2157986 h 2344739"/>
              <a:gd name="connsiteX151" fmla="*/ 4277290 w 12193149"/>
              <a:gd name="connsiteY151" fmla="*/ 2157740 h 2344739"/>
              <a:gd name="connsiteX152" fmla="*/ 4249265 w 12193149"/>
              <a:gd name="connsiteY152" fmla="*/ 2160064 h 2344739"/>
              <a:gd name="connsiteX153" fmla="*/ 4203199 w 12193149"/>
              <a:gd name="connsiteY153" fmla="*/ 2157269 h 2344739"/>
              <a:gd name="connsiteX154" fmla="*/ 4202893 w 12193149"/>
              <a:gd name="connsiteY154" fmla="*/ 2156010 h 2344739"/>
              <a:gd name="connsiteX155" fmla="*/ 4192396 w 12193149"/>
              <a:gd name="connsiteY155" fmla="*/ 2150376 h 2344739"/>
              <a:gd name="connsiteX156" fmla="*/ 4143893 w 12193149"/>
              <a:gd name="connsiteY156" fmla="*/ 2134511 h 2344739"/>
              <a:gd name="connsiteX157" fmla="*/ 4084245 w 12193149"/>
              <a:gd name="connsiteY157" fmla="*/ 2107978 h 2344739"/>
              <a:gd name="connsiteX158" fmla="*/ 4075694 w 12193149"/>
              <a:gd name="connsiteY158" fmla="*/ 2107143 h 2344739"/>
              <a:gd name="connsiteX159" fmla="*/ 4075575 w 12193149"/>
              <a:gd name="connsiteY159" fmla="*/ 2106844 h 2344739"/>
              <a:gd name="connsiteX160" fmla="*/ 4066658 w 12193149"/>
              <a:gd name="connsiteY160" fmla="*/ 2105400 h 2344739"/>
              <a:gd name="connsiteX161" fmla="*/ 4060102 w 12193149"/>
              <a:gd name="connsiteY161" fmla="*/ 2105618 h 2344739"/>
              <a:gd name="connsiteX162" fmla="*/ 4043512 w 12193149"/>
              <a:gd name="connsiteY162" fmla="*/ 2103997 h 2344739"/>
              <a:gd name="connsiteX163" fmla="*/ 4038145 w 12193149"/>
              <a:gd name="connsiteY163" fmla="*/ 2101563 h 2344739"/>
              <a:gd name="connsiteX164" fmla="*/ 4036511 w 12193149"/>
              <a:gd name="connsiteY164" fmla="*/ 2097896 h 2344739"/>
              <a:gd name="connsiteX165" fmla="*/ 4034926 w 12193149"/>
              <a:gd name="connsiteY165" fmla="*/ 2098131 h 2344739"/>
              <a:gd name="connsiteX166" fmla="*/ 4005686 w 12193149"/>
              <a:gd name="connsiteY166" fmla="*/ 2085563 h 2344739"/>
              <a:gd name="connsiteX167" fmla="*/ 3937994 w 12193149"/>
              <a:gd name="connsiteY167" fmla="*/ 2068106 h 2344739"/>
              <a:gd name="connsiteX168" fmla="*/ 3898423 w 12193149"/>
              <a:gd name="connsiteY168" fmla="*/ 2062451 h 2344739"/>
              <a:gd name="connsiteX169" fmla="*/ 3790908 w 12193149"/>
              <a:gd name="connsiteY169" fmla="*/ 2042213 h 2344739"/>
              <a:gd name="connsiteX170" fmla="*/ 3683661 w 12193149"/>
              <a:gd name="connsiteY170" fmla="*/ 2018290 h 2344739"/>
              <a:gd name="connsiteX171" fmla="*/ 3611183 w 12193149"/>
              <a:gd name="connsiteY171" fmla="*/ 1986019 h 2344739"/>
              <a:gd name="connsiteX172" fmla="*/ 3605003 w 12193149"/>
              <a:gd name="connsiteY172" fmla="*/ 1987381 h 2344739"/>
              <a:gd name="connsiteX173" fmla="*/ 3595884 w 12193149"/>
              <a:gd name="connsiteY173" fmla="*/ 1987545 h 2344739"/>
              <a:gd name="connsiteX174" fmla="*/ 3595649 w 12193149"/>
              <a:gd name="connsiteY174" fmla="*/ 1987276 h 2344739"/>
              <a:gd name="connsiteX175" fmla="*/ 3587126 w 12193149"/>
              <a:gd name="connsiteY175" fmla="*/ 1987966 h 2344739"/>
              <a:gd name="connsiteX176" fmla="*/ 3537283 w 12193149"/>
              <a:gd name="connsiteY176" fmla="*/ 1978267 h 2344739"/>
              <a:gd name="connsiteX177" fmla="*/ 3474371 w 12193149"/>
              <a:gd name="connsiteY177" fmla="*/ 1974606 h 2344739"/>
              <a:gd name="connsiteX178" fmla="*/ 3401876 w 12193149"/>
              <a:gd name="connsiteY178" fmla="*/ 1962558 h 2344739"/>
              <a:gd name="connsiteX179" fmla="*/ 3365036 w 12193149"/>
              <a:gd name="connsiteY179" fmla="*/ 1979510 h 2344739"/>
              <a:gd name="connsiteX180" fmla="*/ 3345174 w 12193149"/>
              <a:gd name="connsiteY180" fmla="*/ 1981192 h 2344739"/>
              <a:gd name="connsiteX181" fmla="*/ 3342846 w 12193149"/>
              <a:gd name="connsiteY181" fmla="*/ 1980217 h 2344739"/>
              <a:gd name="connsiteX182" fmla="*/ 3263504 w 12193149"/>
              <a:gd name="connsiteY182" fmla="*/ 1986094 h 2344739"/>
              <a:gd name="connsiteX183" fmla="*/ 3143704 w 12193149"/>
              <a:gd name="connsiteY183" fmla="*/ 1993869 h 2344739"/>
              <a:gd name="connsiteX184" fmla="*/ 3031439 w 12193149"/>
              <a:gd name="connsiteY184" fmla="*/ 1996512 h 2344739"/>
              <a:gd name="connsiteX185" fmla="*/ 2782717 w 12193149"/>
              <a:gd name="connsiteY185" fmla="*/ 2018333 h 2344739"/>
              <a:gd name="connsiteX186" fmla="*/ 2647675 w 12193149"/>
              <a:gd name="connsiteY186" fmla="*/ 2028869 h 2344739"/>
              <a:gd name="connsiteX187" fmla="*/ 2569176 w 12193149"/>
              <a:gd name="connsiteY187" fmla="*/ 2002628 h 2344739"/>
              <a:gd name="connsiteX188" fmla="*/ 2444403 w 12193149"/>
              <a:gd name="connsiteY188" fmla="*/ 2016529 h 2344739"/>
              <a:gd name="connsiteX189" fmla="*/ 2316260 w 12193149"/>
              <a:gd name="connsiteY189" fmla="*/ 2024996 h 2344739"/>
              <a:gd name="connsiteX190" fmla="*/ 2209726 w 12193149"/>
              <a:gd name="connsiteY190" fmla="*/ 2019763 h 2344739"/>
              <a:gd name="connsiteX191" fmla="*/ 2095813 w 12193149"/>
              <a:gd name="connsiteY191" fmla="*/ 2003052 h 2344739"/>
              <a:gd name="connsiteX192" fmla="*/ 1998504 w 12193149"/>
              <a:gd name="connsiteY192" fmla="*/ 1995032 h 2344739"/>
              <a:gd name="connsiteX193" fmla="*/ 1929320 w 12193149"/>
              <a:gd name="connsiteY193" fmla="*/ 2016977 h 2344739"/>
              <a:gd name="connsiteX194" fmla="*/ 1922798 w 12193149"/>
              <a:gd name="connsiteY194" fmla="*/ 2012146 h 2344739"/>
              <a:gd name="connsiteX195" fmla="*/ 1874228 w 12193149"/>
              <a:gd name="connsiteY195" fmla="*/ 2013741 h 2344739"/>
              <a:gd name="connsiteX196" fmla="*/ 1787803 w 12193149"/>
              <a:gd name="connsiteY196" fmla="*/ 2041363 h 2344739"/>
              <a:gd name="connsiteX197" fmla="*/ 1739352 w 12193149"/>
              <a:gd name="connsiteY197" fmla="*/ 2036312 h 2344739"/>
              <a:gd name="connsiteX198" fmla="*/ 1676219 w 12193149"/>
              <a:gd name="connsiteY198" fmla="*/ 2019963 h 2344739"/>
              <a:gd name="connsiteX199" fmla="*/ 1609817 w 12193149"/>
              <a:gd name="connsiteY199" fmla="*/ 2013066 h 2344739"/>
              <a:gd name="connsiteX200" fmla="*/ 1497258 w 12193149"/>
              <a:gd name="connsiteY200" fmla="*/ 1987476 h 2344739"/>
              <a:gd name="connsiteX201" fmla="*/ 1151127 w 12193149"/>
              <a:gd name="connsiteY201" fmla="*/ 1938041 h 2344739"/>
              <a:gd name="connsiteX202" fmla="*/ 859417 w 12193149"/>
              <a:gd name="connsiteY202" fmla="*/ 1928608 h 2344739"/>
              <a:gd name="connsiteX203" fmla="*/ 838688 w 12193149"/>
              <a:gd name="connsiteY203" fmla="*/ 1929821 h 2344739"/>
              <a:gd name="connsiteX204" fmla="*/ 817957 w 12193149"/>
              <a:gd name="connsiteY204" fmla="*/ 1927857 h 2344739"/>
              <a:gd name="connsiteX205" fmla="*/ 812654 w 12193149"/>
              <a:gd name="connsiteY205" fmla="*/ 1930751 h 2344739"/>
              <a:gd name="connsiteX206" fmla="*/ 721195 w 12193149"/>
              <a:gd name="connsiteY206" fmla="*/ 1929661 h 2344739"/>
              <a:gd name="connsiteX207" fmla="*/ 720890 w 12193149"/>
              <a:gd name="connsiteY207" fmla="*/ 1928399 h 2344739"/>
              <a:gd name="connsiteX208" fmla="*/ 710023 w 12193149"/>
              <a:gd name="connsiteY208" fmla="*/ 1922722 h 2344739"/>
              <a:gd name="connsiteX209" fmla="*/ 597940 w 12193149"/>
              <a:gd name="connsiteY209" fmla="*/ 1879864 h 2344739"/>
              <a:gd name="connsiteX210" fmla="*/ 579683 w 12193149"/>
              <a:gd name="connsiteY210" fmla="*/ 1877212 h 2344739"/>
              <a:gd name="connsiteX211" fmla="*/ 572865 w 12193149"/>
              <a:gd name="connsiteY211" fmla="*/ 1877401 h 2344739"/>
              <a:gd name="connsiteX212" fmla="*/ 446247 w 12193149"/>
              <a:gd name="connsiteY212" fmla="*/ 1839371 h 2344739"/>
              <a:gd name="connsiteX213" fmla="*/ 405163 w 12193149"/>
              <a:gd name="connsiteY213" fmla="*/ 1833548 h 2344739"/>
              <a:gd name="connsiteX214" fmla="*/ 293583 w 12193149"/>
              <a:gd name="connsiteY214" fmla="*/ 1812852 h 2344739"/>
              <a:gd name="connsiteX215" fmla="*/ 119529 w 12193149"/>
              <a:gd name="connsiteY215" fmla="*/ 1761047 h 2344739"/>
              <a:gd name="connsiteX216" fmla="*/ 16674 w 12193149"/>
              <a:gd name="connsiteY216" fmla="*/ 1758191 h 2344739"/>
              <a:gd name="connsiteX217" fmla="*/ 1150 w 12193149"/>
              <a:gd name="connsiteY217" fmla="*/ 1752722 h 2344739"/>
              <a:gd name="connsiteX218" fmla="*/ 1148 w 12193149"/>
              <a:gd name="connsiteY218" fmla="*/ 222213 h 2344739"/>
              <a:gd name="connsiteX219" fmla="*/ 1148 w 12193149"/>
              <a:gd name="connsiteY219"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8 w 12193149"/>
              <a:gd name="connsiteY3" fmla="*/ 389190 h 2344739"/>
              <a:gd name="connsiteX4" fmla="*/ 12193149 w 12193149"/>
              <a:gd name="connsiteY4" fmla="*/ 579739 h 2344739"/>
              <a:gd name="connsiteX5" fmla="*/ 12185986 w 12193149"/>
              <a:gd name="connsiteY5" fmla="*/ 584189 h 2344739"/>
              <a:gd name="connsiteX6" fmla="*/ 12156363 w 12193149"/>
              <a:gd name="connsiteY6" fmla="*/ 597366 h 2344739"/>
              <a:gd name="connsiteX7" fmla="*/ 12139215 w 12193149"/>
              <a:gd name="connsiteY7" fmla="*/ 623179 h 2344739"/>
              <a:gd name="connsiteX8" fmla="*/ 12126327 w 12193149"/>
              <a:gd name="connsiteY8" fmla="*/ 624690 h 2344739"/>
              <a:gd name="connsiteX9" fmla="*/ 12124007 w 12193149"/>
              <a:gd name="connsiteY9" fmla="*/ 624794 h 2344739"/>
              <a:gd name="connsiteX10" fmla="*/ 12116854 w 12193149"/>
              <a:gd name="connsiteY10" fmla="*/ 628608 h 2344739"/>
              <a:gd name="connsiteX11" fmla="*/ 12099497 w 12193149"/>
              <a:gd name="connsiteY11" fmla="*/ 628139 h 2344739"/>
              <a:gd name="connsiteX12" fmla="*/ 12087073 w 12193149"/>
              <a:gd name="connsiteY12" fmla="*/ 636341 h 2344739"/>
              <a:gd name="connsiteX13" fmla="*/ 12031073 w 12193149"/>
              <a:gd name="connsiteY13" fmla="*/ 680009 h 2344739"/>
              <a:gd name="connsiteX14" fmla="*/ 11995833 w 12193149"/>
              <a:gd name="connsiteY14" fmla="*/ 703458 h 2344739"/>
              <a:gd name="connsiteX15" fmla="*/ 11979717 w 12193149"/>
              <a:gd name="connsiteY15" fmla="*/ 708161 h 2344739"/>
              <a:gd name="connsiteX16" fmla="*/ 11959046 w 12193149"/>
              <a:gd name="connsiteY16" fmla="*/ 717558 h 2344739"/>
              <a:gd name="connsiteX17" fmla="*/ 11920454 w 12193149"/>
              <a:gd name="connsiteY17" fmla="*/ 730883 h 2344739"/>
              <a:gd name="connsiteX18" fmla="*/ 11903656 w 12193149"/>
              <a:gd name="connsiteY18" fmla="*/ 742426 h 2344739"/>
              <a:gd name="connsiteX19" fmla="*/ 11895048 w 12193149"/>
              <a:gd name="connsiteY19" fmla="*/ 744791 h 2344739"/>
              <a:gd name="connsiteX20" fmla="*/ 11891968 w 12193149"/>
              <a:gd name="connsiteY20" fmla="*/ 755729 h 2344739"/>
              <a:gd name="connsiteX21" fmla="*/ 11870776 w 12193149"/>
              <a:gd name="connsiteY21" fmla="*/ 777816 h 2344739"/>
              <a:gd name="connsiteX22" fmla="*/ 11813376 w 12193149"/>
              <a:gd name="connsiteY22" fmla="*/ 797659 h 2344739"/>
              <a:gd name="connsiteX23" fmla="*/ 11590693 w 12193149"/>
              <a:gd name="connsiteY23" fmla="*/ 963777 h 2344739"/>
              <a:gd name="connsiteX24" fmla="*/ 11506817 w 12193149"/>
              <a:gd name="connsiteY24" fmla="*/ 1033623 h 2344739"/>
              <a:gd name="connsiteX25" fmla="*/ 11280332 w 12193149"/>
              <a:gd name="connsiteY25" fmla="*/ 1223571 h 2344739"/>
              <a:gd name="connsiteX26" fmla="*/ 11228309 w 12193149"/>
              <a:gd name="connsiteY26" fmla="*/ 1276236 h 2344739"/>
              <a:gd name="connsiteX27" fmla="*/ 11218087 w 12193149"/>
              <a:gd name="connsiteY27" fmla="*/ 1275961 h 2344739"/>
              <a:gd name="connsiteX28" fmla="*/ 11217184 w 12193149"/>
              <a:gd name="connsiteY28" fmla="*/ 1275018 h 2344739"/>
              <a:gd name="connsiteX29" fmla="*/ 11188885 w 12193149"/>
              <a:gd name="connsiteY29" fmla="*/ 1292383 h 2344739"/>
              <a:gd name="connsiteX30" fmla="*/ 11184501 w 12193149"/>
              <a:gd name="connsiteY30" fmla="*/ 1292525 h 2344739"/>
              <a:gd name="connsiteX31" fmla="*/ 11166854 w 12193149"/>
              <a:gd name="connsiteY31" fmla="*/ 1306612 h 2344739"/>
              <a:gd name="connsiteX32" fmla="*/ 11157311 w 12193149"/>
              <a:gd name="connsiteY32" fmla="*/ 1312414 h 2344739"/>
              <a:gd name="connsiteX33" fmla="*/ 11155496 w 12193149"/>
              <a:gd name="connsiteY33" fmla="*/ 1317097 h 2344739"/>
              <a:gd name="connsiteX34" fmla="*/ 11140961 w 12193149"/>
              <a:gd name="connsiteY34" fmla="*/ 1324115 h 2344739"/>
              <a:gd name="connsiteX35" fmla="*/ 11138961 w 12193149"/>
              <a:gd name="connsiteY35" fmla="*/ 1323772 h 2344739"/>
              <a:gd name="connsiteX36" fmla="*/ 11128208 w 12193149"/>
              <a:gd name="connsiteY36" fmla="*/ 1333832 h 2344739"/>
              <a:gd name="connsiteX37" fmla="*/ 11120691 w 12193149"/>
              <a:gd name="connsiteY37" fmla="*/ 1347424 h 2344739"/>
              <a:gd name="connsiteX38" fmla="*/ 10894683 w 12193149"/>
              <a:gd name="connsiteY38" fmla="*/ 1473399 h 2344739"/>
              <a:gd name="connsiteX39" fmla="*/ 10773300 w 12193149"/>
              <a:gd name="connsiteY39" fmla="*/ 1523191 h 2344739"/>
              <a:gd name="connsiteX40" fmla="*/ 10627668 w 12193149"/>
              <a:gd name="connsiteY40" fmla="*/ 1559229 h 2344739"/>
              <a:gd name="connsiteX41" fmla="*/ 10581895 w 12193149"/>
              <a:gd name="connsiteY41" fmla="*/ 1568689 h 2344739"/>
              <a:gd name="connsiteX42" fmla="*/ 10547790 w 12193149"/>
              <a:gd name="connsiteY42" fmla="*/ 1598423 h 2344739"/>
              <a:gd name="connsiteX43" fmla="*/ 10529643 w 12193149"/>
              <a:gd name="connsiteY43" fmla="*/ 1596907 h 2344739"/>
              <a:gd name="connsiteX44" fmla="*/ 10526446 w 12193149"/>
              <a:gd name="connsiteY44" fmla="*/ 1596411 h 2344739"/>
              <a:gd name="connsiteX45" fmla="*/ 10515129 w 12193149"/>
              <a:gd name="connsiteY45" fmla="*/ 1599537 h 2344739"/>
              <a:gd name="connsiteX46" fmla="*/ 10491735 w 12193149"/>
              <a:gd name="connsiteY46" fmla="*/ 1594156 h 2344739"/>
              <a:gd name="connsiteX47" fmla="*/ 10471418 w 12193149"/>
              <a:gd name="connsiteY47" fmla="*/ 1601693 h 2344739"/>
              <a:gd name="connsiteX48" fmla="*/ 10377042 w 12193149"/>
              <a:gd name="connsiteY48" fmla="*/ 1644598 h 2344739"/>
              <a:gd name="connsiteX49" fmla="*/ 10319338 w 12193149"/>
              <a:gd name="connsiteY49" fmla="*/ 1666221 h 2344739"/>
              <a:gd name="connsiteX50" fmla="*/ 10295467 w 12193149"/>
              <a:gd name="connsiteY50" fmla="*/ 1668079 h 2344739"/>
              <a:gd name="connsiteX51" fmla="*/ 10263443 w 12193149"/>
              <a:gd name="connsiteY51" fmla="*/ 1674948 h 2344739"/>
              <a:gd name="connsiteX52" fmla="*/ 10205418 w 12193149"/>
              <a:gd name="connsiteY52" fmla="*/ 1682149 h 2344739"/>
              <a:gd name="connsiteX53" fmla="*/ 10177759 w 12193149"/>
              <a:gd name="connsiteY53" fmla="*/ 1692943 h 2344739"/>
              <a:gd name="connsiteX54" fmla="*/ 10165070 w 12193149"/>
              <a:gd name="connsiteY54" fmla="*/ 1693739 h 2344739"/>
              <a:gd name="connsiteX55" fmla="*/ 10156308 w 12193149"/>
              <a:gd name="connsiteY55" fmla="*/ 1707487 h 2344739"/>
              <a:gd name="connsiteX56" fmla="*/ 10118267 w 12193149"/>
              <a:gd name="connsiteY56" fmla="*/ 1731142 h 2344739"/>
              <a:gd name="connsiteX57" fmla="*/ 10083317 w 12193149"/>
              <a:gd name="connsiteY57" fmla="*/ 1743296 h 2344739"/>
              <a:gd name="connsiteX58" fmla="*/ 10040388 w 12193149"/>
              <a:gd name="connsiteY58" fmla="*/ 1741632 h 2344739"/>
              <a:gd name="connsiteX59" fmla="*/ 9961167 w 12193149"/>
              <a:gd name="connsiteY59" fmla="*/ 1757147 h 2344739"/>
              <a:gd name="connsiteX60" fmla="*/ 9848940 w 12193149"/>
              <a:gd name="connsiteY60" fmla="*/ 1763915 h 2344739"/>
              <a:gd name="connsiteX61" fmla="*/ 9729457 w 12193149"/>
              <a:gd name="connsiteY61" fmla="*/ 1784122 h 2344739"/>
              <a:gd name="connsiteX62" fmla="*/ 9613704 w 12193149"/>
              <a:gd name="connsiteY62" fmla="*/ 1812371 h 2344739"/>
              <a:gd name="connsiteX63" fmla="*/ 9338590 w 12193149"/>
              <a:gd name="connsiteY63" fmla="*/ 1869293 h 2344739"/>
              <a:gd name="connsiteX64" fmla="*/ 9232518 w 12193149"/>
              <a:gd name="connsiteY64" fmla="*/ 1893149 h 2344739"/>
              <a:gd name="connsiteX65" fmla="*/ 9156690 w 12193149"/>
              <a:gd name="connsiteY65" fmla="*/ 1903228 h 2344739"/>
              <a:gd name="connsiteX66" fmla="*/ 9054601 w 12193149"/>
              <a:gd name="connsiteY66" fmla="*/ 1910755 h 2344739"/>
              <a:gd name="connsiteX67" fmla="*/ 9006634 w 12193149"/>
              <a:gd name="connsiteY67" fmla="*/ 1914040 h 2344739"/>
              <a:gd name="connsiteX68" fmla="*/ 9006349 w 12193149"/>
              <a:gd name="connsiteY68" fmla="*/ 1913800 h 2344739"/>
              <a:gd name="connsiteX69" fmla="*/ 8997380 w 12193149"/>
              <a:gd name="connsiteY69" fmla="*/ 1915011 h 2344739"/>
              <a:gd name="connsiteX70" fmla="*/ 8991542 w 12193149"/>
              <a:gd name="connsiteY70" fmla="*/ 1917072 h 2344739"/>
              <a:gd name="connsiteX71" fmla="*/ 8975485 w 12193149"/>
              <a:gd name="connsiteY71" fmla="*/ 1920298 h 2344739"/>
              <a:gd name="connsiteX72" fmla="*/ 8969159 w 12193149"/>
              <a:gd name="connsiteY72" fmla="*/ 1919598 h 2344739"/>
              <a:gd name="connsiteX73" fmla="*/ 8964196 w 12193149"/>
              <a:gd name="connsiteY73" fmla="*/ 1917373 h 2344739"/>
              <a:gd name="connsiteX74" fmla="*/ 8930136 w 12193149"/>
              <a:gd name="connsiteY74" fmla="*/ 1914185 h 2344739"/>
              <a:gd name="connsiteX75" fmla="*/ 8753592 w 12193149"/>
              <a:gd name="connsiteY75" fmla="*/ 1933417 h 2344739"/>
              <a:gd name="connsiteX76" fmla="*/ 8708995 w 12193149"/>
              <a:gd name="connsiteY76" fmla="*/ 1935518 h 2344739"/>
              <a:gd name="connsiteX77" fmla="*/ 8597219 w 12193149"/>
              <a:gd name="connsiteY77" fmla="*/ 1944090 h 2344739"/>
              <a:gd name="connsiteX78" fmla="*/ 8526378 w 12193149"/>
              <a:gd name="connsiteY78" fmla="*/ 1929248 h 2344739"/>
              <a:gd name="connsiteX79" fmla="*/ 8512131 w 12193149"/>
              <a:gd name="connsiteY79" fmla="*/ 1935163 h 2344739"/>
              <a:gd name="connsiteX80" fmla="*/ 8507315 w 12193149"/>
              <a:gd name="connsiteY80" fmla="*/ 1938164 h 2344739"/>
              <a:gd name="connsiteX81" fmla="*/ 8499116 w 12193149"/>
              <a:gd name="connsiteY81" fmla="*/ 1940902 h 2344739"/>
              <a:gd name="connsiteX82" fmla="*/ 8498742 w 12193149"/>
              <a:gd name="connsiteY82" fmla="*/ 1940723 h 2344739"/>
              <a:gd name="connsiteX83" fmla="*/ 8491397 w 12193149"/>
              <a:gd name="connsiteY83" fmla="*/ 1943773 h 2344739"/>
              <a:gd name="connsiteX84" fmla="*/ 8368330 w 12193149"/>
              <a:gd name="connsiteY84" fmla="*/ 1957815 h 2344739"/>
              <a:gd name="connsiteX85" fmla="*/ 8354947 w 12193149"/>
              <a:gd name="connsiteY85" fmla="*/ 1958009 h 2344739"/>
              <a:gd name="connsiteX86" fmla="*/ 8321252 w 12193149"/>
              <a:gd name="connsiteY86" fmla="*/ 1974587 h 2344739"/>
              <a:gd name="connsiteX87" fmla="*/ 8315581 w 12193149"/>
              <a:gd name="connsiteY87" fmla="*/ 1974913 h 2344739"/>
              <a:gd name="connsiteX88" fmla="*/ 8296322 w 12193149"/>
              <a:gd name="connsiteY88" fmla="*/ 1988808 h 2344739"/>
              <a:gd name="connsiteX89" fmla="*/ 8285424 w 12193149"/>
              <a:gd name="connsiteY89" fmla="*/ 1994631 h 2344739"/>
              <a:gd name="connsiteX90" fmla="*/ 8284298 w 12193149"/>
              <a:gd name="connsiteY90" fmla="*/ 1999074 h 2344739"/>
              <a:gd name="connsiteX91" fmla="*/ 8267224 w 12193149"/>
              <a:gd name="connsiteY91" fmla="*/ 2006249 h 2344739"/>
              <a:gd name="connsiteX92" fmla="*/ 8264525 w 12193149"/>
              <a:gd name="connsiteY92" fmla="*/ 2006019 h 2344739"/>
              <a:gd name="connsiteX93" fmla="*/ 8253181 w 12193149"/>
              <a:gd name="connsiteY93" fmla="*/ 2015862 h 2344739"/>
              <a:gd name="connsiteX94" fmla="*/ 8246982 w 12193149"/>
              <a:gd name="connsiteY94" fmla="*/ 2028854 h 2344739"/>
              <a:gd name="connsiteX95" fmla="*/ 8091420 w 12193149"/>
              <a:gd name="connsiteY95" fmla="*/ 2075015 h 2344739"/>
              <a:gd name="connsiteX96" fmla="*/ 7906555 w 12193149"/>
              <a:gd name="connsiteY96" fmla="*/ 2116988 h 2344739"/>
              <a:gd name="connsiteX97" fmla="*/ 7719893 w 12193149"/>
              <a:gd name="connsiteY97" fmla="*/ 2142703 h 2344739"/>
              <a:gd name="connsiteX98" fmla="*/ 7615495 w 12193149"/>
              <a:gd name="connsiteY98" fmla="*/ 2139232 h 2344739"/>
              <a:gd name="connsiteX99" fmla="*/ 7528691 w 12193149"/>
              <a:gd name="connsiteY99" fmla="*/ 2145060 h 2344739"/>
              <a:gd name="connsiteX100" fmla="*/ 7520719 w 12193149"/>
              <a:gd name="connsiteY100" fmla="*/ 2147613 h 2344739"/>
              <a:gd name="connsiteX101" fmla="*/ 7508559 w 12193149"/>
              <a:gd name="connsiteY101" fmla="*/ 2148948 h 2344739"/>
              <a:gd name="connsiteX102" fmla="*/ 7508188 w 12193149"/>
              <a:gd name="connsiteY102" fmla="*/ 2148621 h 2344739"/>
              <a:gd name="connsiteX103" fmla="*/ 7496943 w 12193149"/>
              <a:gd name="connsiteY103" fmla="*/ 2150573 h 2344739"/>
              <a:gd name="connsiteX104" fmla="*/ 7219707 w 12193149"/>
              <a:gd name="connsiteY104" fmla="*/ 2156680 h 2344739"/>
              <a:gd name="connsiteX105" fmla="*/ 7202249 w 12193149"/>
              <a:gd name="connsiteY105" fmla="*/ 2161230 h 2344739"/>
              <a:gd name="connsiteX106" fmla="*/ 7198152 w 12193149"/>
              <a:gd name="connsiteY106" fmla="*/ 2166588 h 2344739"/>
              <a:gd name="connsiteX107" fmla="*/ 7171956 w 12193149"/>
              <a:gd name="connsiteY107" fmla="*/ 2171236 h 2344739"/>
              <a:gd name="connsiteX108" fmla="*/ 7098136 w 12193149"/>
              <a:gd name="connsiteY108" fmla="*/ 2183464 h 2344739"/>
              <a:gd name="connsiteX109" fmla="*/ 7019644 w 12193149"/>
              <a:gd name="connsiteY109" fmla="*/ 2183090 h 2344739"/>
              <a:gd name="connsiteX110" fmla="*/ 6905294 w 12193149"/>
              <a:gd name="connsiteY110" fmla="*/ 2212596 h 2344739"/>
              <a:gd name="connsiteX111" fmla="*/ 6709370 w 12193149"/>
              <a:gd name="connsiteY111" fmla="*/ 2240551 h 2344739"/>
              <a:gd name="connsiteX112" fmla="*/ 6550602 w 12193149"/>
              <a:gd name="connsiteY112" fmla="*/ 2269327 h 2344739"/>
              <a:gd name="connsiteX113" fmla="*/ 6318708 w 12193149"/>
              <a:gd name="connsiteY113" fmla="*/ 2316127 h 2344739"/>
              <a:gd name="connsiteX114" fmla="*/ 6169822 w 12193149"/>
              <a:gd name="connsiteY114" fmla="*/ 2318214 h 2344739"/>
              <a:gd name="connsiteX115" fmla="*/ 6074996 w 12193149"/>
              <a:gd name="connsiteY115" fmla="*/ 2338676 h 2344739"/>
              <a:gd name="connsiteX116" fmla="*/ 6069677 w 12193149"/>
              <a:gd name="connsiteY116" fmla="*/ 2337139 h 2344739"/>
              <a:gd name="connsiteX117" fmla="*/ 6049786 w 12193149"/>
              <a:gd name="connsiteY117" fmla="*/ 2337822 h 2344739"/>
              <a:gd name="connsiteX118" fmla="*/ 6042433 w 12193149"/>
              <a:gd name="connsiteY118" fmla="*/ 2329473 h 2344739"/>
              <a:gd name="connsiteX119" fmla="*/ 6011238 w 12193149"/>
              <a:gd name="connsiteY119" fmla="*/ 2324380 h 2344739"/>
              <a:gd name="connsiteX120" fmla="*/ 5958523 w 12193149"/>
              <a:gd name="connsiteY120" fmla="*/ 2328024 h 2344739"/>
              <a:gd name="connsiteX121" fmla="*/ 5760067 w 12193149"/>
              <a:gd name="connsiteY121" fmla="*/ 2343716 h 2344739"/>
              <a:gd name="connsiteX122" fmla="*/ 5628108 w 12193149"/>
              <a:gd name="connsiteY122" fmla="*/ 2344739 h 2344739"/>
              <a:gd name="connsiteX123" fmla="*/ 5472054 w 12193149"/>
              <a:gd name="connsiteY123" fmla="*/ 2330719 h 2344739"/>
              <a:gd name="connsiteX124" fmla="*/ 5433909 w 12193149"/>
              <a:gd name="connsiteY124" fmla="*/ 2319466 h 2344739"/>
              <a:gd name="connsiteX125" fmla="*/ 5382817 w 12193149"/>
              <a:gd name="connsiteY125" fmla="*/ 2301764 h 2344739"/>
              <a:gd name="connsiteX126" fmla="*/ 5262912 w 12193149"/>
              <a:gd name="connsiteY126" fmla="*/ 2281347 h 2344739"/>
              <a:gd name="connsiteX127" fmla="*/ 5224109 w 12193149"/>
              <a:gd name="connsiteY127" fmla="*/ 2270223 h 2344739"/>
              <a:gd name="connsiteX128" fmla="*/ 5175808 w 12193149"/>
              <a:gd name="connsiteY128" fmla="*/ 2267233 h 2344739"/>
              <a:gd name="connsiteX129" fmla="*/ 5157702 w 12193149"/>
              <a:gd name="connsiteY129" fmla="*/ 2260010 h 2344739"/>
              <a:gd name="connsiteX130" fmla="*/ 5143747 w 12193149"/>
              <a:gd name="connsiteY130" fmla="*/ 2256610 h 2344739"/>
              <a:gd name="connsiteX131" fmla="*/ 5140744 w 12193149"/>
              <a:gd name="connsiteY131" fmla="*/ 2254509 h 2344739"/>
              <a:gd name="connsiteX132" fmla="*/ 5122807 w 12193149"/>
              <a:gd name="connsiteY132" fmla="*/ 2243656 h 2344739"/>
              <a:gd name="connsiteX133" fmla="*/ 5066938 w 12193149"/>
              <a:gd name="connsiteY133" fmla="*/ 2250227 h 2344739"/>
              <a:gd name="connsiteX134" fmla="*/ 5012662 w 12193149"/>
              <a:gd name="connsiteY134" fmla="*/ 2233846 h 2344739"/>
              <a:gd name="connsiteX135" fmla="*/ 4841589 w 12193149"/>
              <a:gd name="connsiteY135" fmla="*/ 2209829 h 2344739"/>
              <a:gd name="connsiteX136" fmla="*/ 4763595 w 12193149"/>
              <a:gd name="connsiteY136" fmla="*/ 2182061 h 2344739"/>
              <a:gd name="connsiteX137" fmla="*/ 4724334 w 12193149"/>
              <a:gd name="connsiteY137" fmla="*/ 2173047 h 2344739"/>
              <a:gd name="connsiteX138" fmla="*/ 4722324 w 12193149"/>
              <a:gd name="connsiteY138" fmla="*/ 2172298 h 2344739"/>
              <a:gd name="connsiteX139" fmla="*/ 4723259 w 12193149"/>
              <a:gd name="connsiteY139" fmla="*/ 2172087 h 2344739"/>
              <a:gd name="connsiteX140" fmla="*/ 4718350 w 12193149"/>
              <a:gd name="connsiteY140" fmla="*/ 2170817 h 2344739"/>
              <a:gd name="connsiteX141" fmla="*/ 4722324 w 12193149"/>
              <a:gd name="connsiteY141" fmla="*/ 2172298 h 2344739"/>
              <a:gd name="connsiteX142" fmla="*/ 4716674 w 12193149"/>
              <a:gd name="connsiteY142" fmla="*/ 2173573 h 2344739"/>
              <a:gd name="connsiteX143" fmla="*/ 4516962 w 12193149"/>
              <a:gd name="connsiteY143" fmla="*/ 2163671 h 2344739"/>
              <a:gd name="connsiteX144" fmla="*/ 4429691 w 12193149"/>
              <a:gd name="connsiteY144" fmla="*/ 2153020 h 2344739"/>
              <a:gd name="connsiteX145" fmla="*/ 4364023 w 12193149"/>
              <a:gd name="connsiteY145" fmla="*/ 2151674 h 2344739"/>
              <a:gd name="connsiteX146" fmla="*/ 4318114 w 12193149"/>
              <a:gd name="connsiteY146" fmla="*/ 2158289 h 2344739"/>
              <a:gd name="connsiteX147" fmla="*/ 4316258 w 12193149"/>
              <a:gd name="connsiteY147" fmla="*/ 2156948 h 2344739"/>
              <a:gd name="connsiteX148" fmla="*/ 4296292 w 12193149"/>
              <a:gd name="connsiteY148" fmla="*/ 2155069 h 2344739"/>
              <a:gd name="connsiteX149" fmla="*/ 4291212 w 12193149"/>
              <a:gd name="connsiteY149" fmla="*/ 2157986 h 2344739"/>
              <a:gd name="connsiteX150" fmla="*/ 4277290 w 12193149"/>
              <a:gd name="connsiteY150" fmla="*/ 2157740 h 2344739"/>
              <a:gd name="connsiteX151" fmla="*/ 4249265 w 12193149"/>
              <a:gd name="connsiteY151" fmla="*/ 2160064 h 2344739"/>
              <a:gd name="connsiteX152" fmla="*/ 4203199 w 12193149"/>
              <a:gd name="connsiteY152" fmla="*/ 2157269 h 2344739"/>
              <a:gd name="connsiteX153" fmla="*/ 4202893 w 12193149"/>
              <a:gd name="connsiteY153" fmla="*/ 2156010 h 2344739"/>
              <a:gd name="connsiteX154" fmla="*/ 4192396 w 12193149"/>
              <a:gd name="connsiteY154" fmla="*/ 2150376 h 2344739"/>
              <a:gd name="connsiteX155" fmla="*/ 4143893 w 12193149"/>
              <a:gd name="connsiteY155" fmla="*/ 2134511 h 2344739"/>
              <a:gd name="connsiteX156" fmla="*/ 4084245 w 12193149"/>
              <a:gd name="connsiteY156" fmla="*/ 2107978 h 2344739"/>
              <a:gd name="connsiteX157" fmla="*/ 4075694 w 12193149"/>
              <a:gd name="connsiteY157" fmla="*/ 2107143 h 2344739"/>
              <a:gd name="connsiteX158" fmla="*/ 4075575 w 12193149"/>
              <a:gd name="connsiteY158" fmla="*/ 2106844 h 2344739"/>
              <a:gd name="connsiteX159" fmla="*/ 4066658 w 12193149"/>
              <a:gd name="connsiteY159" fmla="*/ 2105400 h 2344739"/>
              <a:gd name="connsiteX160" fmla="*/ 4060102 w 12193149"/>
              <a:gd name="connsiteY160" fmla="*/ 2105618 h 2344739"/>
              <a:gd name="connsiteX161" fmla="*/ 4043512 w 12193149"/>
              <a:gd name="connsiteY161" fmla="*/ 2103997 h 2344739"/>
              <a:gd name="connsiteX162" fmla="*/ 4038145 w 12193149"/>
              <a:gd name="connsiteY162" fmla="*/ 2101563 h 2344739"/>
              <a:gd name="connsiteX163" fmla="*/ 4036511 w 12193149"/>
              <a:gd name="connsiteY163" fmla="*/ 2097896 h 2344739"/>
              <a:gd name="connsiteX164" fmla="*/ 4034926 w 12193149"/>
              <a:gd name="connsiteY164" fmla="*/ 2098131 h 2344739"/>
              <a:gd name="connsiteX165" fmla="*/ 4005686 w 12193149"/>
              <a:gd name="connsiteY165" fmla="*/ 2085563 h 2344739"/>
              <a:gd name="connsiteX166" fmla="*/ 3937994 w 12193149"/>
              <a:gd name="connsiteY166" fmla="*/ 2068106 h 2344739"/>
              <a:gd name="connsiteX167" fmla="*/ 3898423 w 12193149"/>
              <a:gd name="connsiteY167" fmla="*/ 2062451 h 2344739"/>
              <a:gd name="connsiteX168" fmla="*/ 3790908 w 12193149"/>
              <a:gd name="connsiteY168" fmla="*/ 2042213 h 2344739"/>
              <a:gd name="connsiteX169" fmla="*/ 3683661 w 12193149"/>
              <a:gd name="connsiteY169" fmla="*/ 2018290 h 2344739"/>
              <a:gd name="connsiteX170" fmla="*/ 3611183 w 12193149"/>
              <a:gd name="connsiteY170" fmla="*/ 1986019 h 2344739"/>
              <a:gd name="connsiteX171" fmla="*/ 3605003 w 12193149"/>
              <a:gd name="connsiteY171" fmla="*/ 1987381 h 2344739"/>
              <a:gd name="connsiteX172" fmla="*/ 3595884 w 12193149"/>
              <a:gd name="connsiteY172" fmla="*/ 1987545 h 2344739"/>
              <a:gd name="connsiteX173" fmla="*/ 3595649 w 12193149"/>
              <a:gd name="connsiteY173" fmla="*/ 1987276 h 2344739"/>
              <a:gd name="connsiteX174" fmla="*/ 3587126 w 12193149"/>
              <a:gd name="connsiteY174" fmla="*/ 1987966 h 2344739"/>
              <a:gd name="connsiteX175" fmla="*/ 3537283 w 12193149"/>
              <a:gd name="connsiteY175" fmla="*/ 1978267 h 2344739"/>
              <a:gd name="connsiteX176" fmla="*/ 3474371 w 12193149"/>
              <a:gd name="connsiteY176" fmla="*/ 1974606 h 2344739"/>
              <a:gd name="connsiteX177" fmla="*/ 3401876 w 12193149"/>
              <a:gd name="connsiteY177" fmla="*/ 1962558 h 2344739"/>
              <a:gd name="connsiteX178" fmla="*/ 3365036 w 12193149"/>
              <a:gd name="connsiteY178" fmla="*/ 1979510 h 2344739"/>
              <a:gd name="connsiteX179" fmla="*/ 3345174 w 12193149"/>
              <a:gd name="connsiteY179" fmla="*/ 1981192 h 2344739"/>
              <a:gd name="connsiteX180" fmla="*/ 3342846 w 12193149"/>
              <a:gd name="connsiteY180" fmla="*/ 1980217 h 2344739"/>
              <a:gd name="connsiteX181" fmla="*/ 3263504 w 12193149"/>
              <a:gd name="connsiteY181" fmla="*/ 1986094 h 2344739"/>
              <a:gd name="connsiteX182" fmla="*/ 3143704 w 12193149"/>
              <a:gd name="connsiteY182" fmla="*/ 1993869 h 2344739"/>
              <a:gd name="connsiteX183" fmla="*/ 3031439 w 12193149"/>
              <a:gd name="connsiteY183" fmla="*/ 1996512 h 2344739"/>
              <a:gd name="connsiteX184" fmla="*/ 2782717 w 12193149"/>
              <a:gd name="connsiteY184" fmla="*/ 2018333 h 2344739"/>
              <a:gd name="connsiteX185" fmla="*/ 2647675 w 12193149"/>
              <a:gd name="connsiteY185" fmla="*/ 2028869 h 2344739"/>
              <a:gd name="connsiteX186" fmla="*/ 2569176 w 12193149"/>
              <a:gd name="connsiteY186" fmla="*/ 2002628 h 2344739"/>
              <a:gd name="connsiteX187" fmla="*/ 2444403 w 12193149"/>
              <a:gd name="connsiteY187" fmla="*/ 2016529 h 2344739"/>
              <a:gd name="connsiteX188" fmla="*/ 2316260 w 12193149"/>
              <a:gd name="connsiteY188" fmla="*/ 2024996 h 2344739"/>
              <a:gd name="connsiteX189" fmla="*/ 2209726 w 12193149"/>
              <a:gd name="connsiteY189" fmla="*/ 2019763 h 2344739"/>
              <a:gd name="connsiteX190" fmla="*/ 2095813 w 12193149"/>
              <a:gd name="connsiteY190" fmla="*/ 2003052 h 2344739"/>
              <a:gd name="connsiteX191" fmla="*/ 1998504 w 12193149"/>
              <a:gd name="connsiteY191" fmla="*/ 1995032 h 2344739"/>
              <a:gd name="connsiteX192" fmla="*/ 1929320 w 12193149"/>
              <a:gd name="connsiteY192" fmla="*/ 2016977 h 2344739"/>
              <a:gd name="connsiteX193" fmla="*/ 1922798 w 12193149"/>
              <a:gd name="connsiteY193" fmla="*/ 2012146 h 2344739"/>
              <a:gd name="connsiteX194" fmla="*/ 1874228 w 12193149"/>
              <a:gd name="connsiteY194" fmla="*/ 2013741 h 2344739"/>
              <a:gd name="connsiteX195" fmla="*/ 1787803 w 12193149"/>
              <a:gd name="connsiteY195" fmla="*/ 2041363 h 2344739"/>
              <a:gd name="connsiteX196" fmla="*/ 1739352 w 12193149"/>
              <a:gd name="connsiteY196" fmla="*/ 2036312 h 2344739"/>
              <a:gd name="connsiteX197" fmla="*/ 1676219 w 12193149"/>
              <a:gd name="connsiteY197" fmla="*/ 2019963 h 2344739"/>
              <a:gd name="connsiteX198" fmla="*/ 1609817 w 12193149"/>
              <a:gd name="connsiteY198" fmla="*/ 2013066 h 2344739"/>
              <a:gd name="connsiteX199" fmla="*/ 1497258 w 12193149"/>
              <a:gd name="connsiteY199" fmla="*/ 1987476 h 2344739"/>
              <a:gd name="connsiteX200" fmla="*/ 1151127 w 12193149"/>
              <a:gd name="connsiteY200" fmla="*/ 1938041 h 2344739"/>
              <a:gd name="connsiteX201" fmla="*/ 859417 w 12193149"/>
              <a:gd name="connsiteY201" fmla="*/ 1928608 h 2344739"/>
              <a:gd name="connsiteX202" fmla="*/ 838688 w 12193149"/>
              <a:gd name="connsiteY202" fmla="*/ 1929821 h 2344739"/>
              <a:gd name="connsiteX203" fmla="*/ 817957 w 12193149"/>
              <a:gd name="connsiteY203" fmla="*/ 1927857 h 2344739"/>
              <a:gd name="connsiteX204" fmla="*/ 812654 w 12193149"/>
              <a:gd name="connsiteY204" fmla="*/ 1930751 h 2344739"/>
              <a:gd name="connsiteX205" fmla="*/ 721195 w 12193149"/>
              <a:gd name="connsiteY205" fmla="*/ 1929661 h 2344739"/>
              <a:gd name="connsiteX206" fmla="*/ 720890 w 12193149"/>
              <a:gd name="connsiteY206" fmla="*/ 1928399 h 2344739"/>
              <a:gd name="connsiteX207" fmla="*/ 710023 w 12193149"/>
              <a:gd name="connsiteY207" fmla="*/ 1922722 h 2344739"/>
              <a:gd name="connsiteX208" fmla="*/ 597940 w 12193149"/>
              <a:gd name="connsiteY208" fmla="*/ 1879864 h 2344739"/>
              <a:gd name="connsiteX209" fmla="*/ 579683 w 12193149"/>
              <a:gd name="connsiteY209" fmla="*/ 1877212 h 2344739"/>
              <a:gd name="connsiteX210" fmla="*/ 572865 w 12193149"/>
              <a:gd name="connsiteY210" fmla="*/ 1877401 h 2344739"/>
              <a:gd name="connsiteX211" fmla="*/ 446247 w 12193149"/>
              <a:gd name="connsiteY211" fmla="*/ 1839371 h 2344739"/>
              <a:gd name="connsiteX212" fmla="*/ 405163 w 12193149"/>
              <a:gd name="connsiteY212" fmla="*/ 1833548 h 2344739"/>
              <a:gd name="connsiteX213" fmla="*/ 293583 w 12193149"/>
              <a:gd name="connsiteY213" fmla="*/ 1812852 h 2344739"/>
              <a:gd name="connsiteX214" fmla="*/ 119529 w 12193149"/>
              <a:gd name="connsiteY214" fmla="*/ 1761047 h 2344739"/>
              <a:gd name="connsiteX215" fmla="*/ 16674 w 12193149"/>
              <a:gd name="connsiteY215" fmla="*/ 1758191 h 2344739"/>
              <a:gd name="connsiteX216" fmla="*/ 1150 w 12193149"/>
              <a:gd name="connsiteY216" fmla="*/ 1752722 h 2344739"/>
              <a:gd name="connsiteX217" fmla="*/ 1148 w 12193149"/>
              <a:gd name="connsiteY217" fmla="*/ 222213 h 2344739"/>
              <a:gd name="connsiteX218" fmla="*/ 1148 w 12193149"/>
              <a:gd name="connsiteY218" fmla="*/ 0 h 2344739"/>
              <a:gd name="connsiteX0" fmla="*/ 1148 w 12193149"/>
              <a:gd name="connsiteY0" fmla="*/ 0 h 2344739"/>
              <a:gd name="connsiteX1" fmla="*/ 12193148 w 12193149"/>
              <a:gd name="connsiteY1" fmla="*/ 0 h 2344739"/>
              <a:gd name="connsiteX2" fmla="*/ 12193148 w 12193149"/>
              <a:gd name="connsiteY2" fmla="*/ 222213 h 2344739"/>
              <a:gd name="connsiteX3" fmla="*/ 12193149 w 12193149"/>
              <a:gd name="connsiteY3" fmla="*/ 579739 h 2344739"/>
              <a:gd name="connsiteX4" fmla="*/ 12185986 w 12193149"/>
              <a:gd name="connsiteY4" fmla="*/ 584189 h 2344739"/>
              <a:gd name="connsiteX5" fmla="*/ 12156363 w 12193149"/>
              <a:gd name="connsiteY5" fmla="*/ 597366 h 2344739"/>
              <a:gd name="connsiteX6" fmla="*/ 12139215 w 12193149"/>
              <a:gd name="connsiteY6" fmla="*/ 623179 h 2344739"/>
              <a:gd name="connsiteX7" fmla="*/ 12126327 w 12193149"/>
              <a:gd name="connsiteY7" fmla="*/ 624690 h 2344739"/>
              <a:gd name="connsiteX8" fmla="*/ 12124007 w 12193149"/>
              <a:gd name="connsiteY8" fmla="*/ 624794 h 2344739"/>
              <a:gd name="connsiteX9" fmla="*/ 12116854 w 12193149"/>
              <a:gd name="connsiteY9" fmla="*/ 628608 h 2344739"/>
              <a:gd name="connsiteX10" fmla="*/ 12099497 w 12193149"/>
              <a:gd name="connsiteY10" fmla="*/ 628139 h 2344739"/>
              <a:gd name="connsiteX11" fmla="*/ 12087073 w 12193149"/>
              <a:gd name="connsiteY11" fmla="*/ 636341 h 2344739"/>
              <a:gd name="connsiteX12" fmla="*/ 12031073 w 12193149"/>
              <a:gd name="connsiteY12" fmla="*/ 680009 h 2344739"/>
              <a:gd name="connsiteX13" fmla="*/ 11995833 w 12193149"/>
              <a:gd name="connsiteY13" fmla="*/ 703458 h 2344739"/>
              <a:gd name="connsiteX14" fmla="*/ 11979717 w 12193149"/>
              <a:gd name="connsiteY14" fmla="*/ 708161 h 2344739"/>
              <a:gd name="connsiteX15" fmla="*/ 11959046 w 12193149"/>
              <a:gd name="connsiteY15" fmla="*/ 717558 h 2344739"/>
              <a:gd name="connsiteX16" fmla="*/ 11920454 w 12193149"/>
              <a:gd name="connsiteY16" fmla="*/ 730883 h 2344739"/>
              <a:gd name="connsiteX17" fmla="*/ 11903656 w 12193149"/>
              <a:gd name="connsiteY17" fmla="*/ 742426 h 2344739"/>
              <a:gd name="connsiteX18" fmla="*/ 11895048 w 12193149"/>
              <a:gd name="connsiteY18" fmla="*/ 744791 h 2344739"/>
              <a:gd name="connsiteX19" fmla="*/ 11891968 w 12193149"/>
              <a:gd name="connsiteY19" fmla="*/ 755729 h 2344739"/>
              <a:gd name="connsiteX20" fmla="*/ 11870776 w 12193149"/>
              <a:gd name="connsiteY20" fmla="*/ 777816 h 2344739"/>
              <a:gd name="connsiteX21" fmla="*/ 11813376 w 12193149"/>
              <a:gd name="connsiteY21" fmla="*/ 797659 h 2344739"/>
              <a:gd name="connsiteX22" fmla="*/ 11590693 w 12193149"/>
              <a:gd name="connsiteY22" fmla="*/ 963777 h 2344739"/>
              <a:gd name="connsiteX23" fmla="*/ 11506817 w 12193149"/>
              <a:gd name="connsiteY23" fmla="*/ 1033623 h 2344739"/>
              <a:gd name="connsiteX24" fmla="*/ 11280332 w 12193149"/>
              <a:gd name="connsiteY24" fmla="*/ 1223571 h 2344739"/>
              <a:gd name="connsiteX25" fmla="*/ 11228309 w 12193149"/>
              <a:gd name="connsiteY25" fmla="*/ 1276236 h 2344739"/>
              <a:gd name="connsiteX26" fmla="*/ 11218087 w 12193149"/>
              <a:gd name="connsiteY26" fmla="*/ 1275961 h 2344739"/>
              <a:gd name="connsiteX27" fmla="*/ 11217184 w 12193149"/>
              <a:gd name="connsiteY27" fmla="*/ 1275018 h 2344739"/>
              <a:gd name="connsiteX28" fmla="*/ 11188885 w 12193149"/>
              <a:gd name="connsiteY28" fmla="*/ 1292383 h 2344739"/>
              <a:gd name="connsiteX29" fmla="*/ 11184501 w 12193149"/>
              <a:gd name="connsiteY29" fmla="*/ 1292525 h 2344739"/>
              <a:gd name="connsiteX30" fmla="*/ 11166854 w 12193149"/>
              <a:gd name="connsiteY30" fmla="*/ 1306612 h 2344739"/>
              <a:gd name="connsiteX31" fmla="*/ 11157311 w 12193149"/>
              <a:gd name="connsiteY31" fmla="*/ 1312414 h 2344739"/>
              <a:gd name="connsiteX32" fmla="*/ 11155496 w 12193149"/>
              <a:gd name="connsiteY32" fmla="*/ 1317097 h 2344739"/>
              <a:gd name="connsiteX33" fmla="*/ 11140961 w 12193149"/>
              <a:gd name="connsiteY33" fmla="*/ 1324115 h 2344739"/>
              <a:gd name="connsiteX34" fmla="*/ 11138961 w 12193149"/>
              <a:gd name="connsiteY34" fmla="*/ 1323772 h 2344739"/>
              <a:gd name="connsiteX35" fmla="*/ 11128208 w 12193149"/>
              <a:gd name="connsiteY35" fmla="*/ 1333832 h 2344739"/>
              <a:gd name="connsiteX36" fmla="*/ 11120691 w 12193149"/>
              <a:gd name="connsiteY36" fmla="*/ 1347424 h 2344739"/>
              <a:gd name="connsiteX37" fmla="*/ 10894683 w 12193149"/>
              <a:gd name="connsiteY37" fmla="*/ 1473399 h 2344739"/>
              <a:gd name="connsiteX38" fmla="*/ 10773300 w 12193149"/>
              <a:gd name="connsiteY38" fmla="*/ 1523191 h 2344739"/>
              <a:gd name="connsiteX39" fmla="*/ 10627668 w 12193149"/>
              <a:gd name="connsiteY39" fmla="*/ 1559229 h 2344739"/>
              <a:gd name="connsiteX40" fmla="*/ 10581895 w 12193149"/>
              <a:gd name="connsiteY40" fmla="*/ 1568689 h 2344739"/>
              <a:gd name="connsiteX41" fmla="*/ 10547790 w 12193149"/>
              <a:gd name="connsiteY41" fmla="*/ 1598423 h 2344739"/>
              <a:gd name="connsiteX42" fmla="*/ 10529643 w 12193149"/>
              <a:gd name="connsiteY42" fmla="*/ 1596907 h 2344739"/>
              <a:gd name="connsiteX43" fmla="*/ 10526446 w 12193149"/>
              <a:gd name="connsiteY43" fmla="*/ 1596411 h 2344739"/>
              <a:gd name="connsiteX44" fmla="*/ 10515129 w 12193149"/>
              <a:gd name="connsiteY44" fmla="*/ 1599537 h 2344739"/>
              <a:gd name="connsiteX45" fmla="*/ 10491735 w 12193149"/>
              <a:gd name="connsiteY45" fmla="*/ 1594156 h 2344739"/>
              <a:gd name="connsiteX46" fmla="*/ 10471418 w 12193149"/>
              <a:gd name="connsiteY46" fmla="*/ 1601693 h 2344739"/>
              <a:gd name="connsiteX47" fmla="*/ 10377042 w 12193149"/>
              <a:gd name="connsiteY47" fmla="*/ 1644598 h 2344739"/>
              <a:gd name="connsiteX48" fmla="*/ 10319338 w 12193149"/>
              <a:gd name="connsiteY48" fmla="*/ 1666221 h 2344739"/>
              <a:gd name="connsiteX49" fmla="*/ 10295467 w 12193149"/>
              <a:gd name="connsiteY49" fmla="*/ 1668079 h 2344739"/>
              <a:gd name="connsiteX50" fmla="*/ 10263443 w 12193149"/>
              <a:gd name="connsiteY50" fmla="*/ 1674948 h 2344739"/>
              <a:gd name="connsiteX51" fmla="*/ 10205418 w 12193149"/>
              <a:gd name="connsiteY51" fmla="*/ 1682149 h 2344739"/>
              <a:gd name="connsiteX52" fmla="*/ 10177759 w 12193149"/>
              <a:gd name="connsiteY52" fmla="*/ 1692943 h 2344739"/>
              <a:gd name="connsiteX53" fmla="*/ 10165070 w 12193149"/>
              <a:gd name="connsiteY53" fmla="*/ 1693739 h 2344739"/>
              <a:gd name="connsiteX54" fmla="*/ 10156308 w 12193149"/>
              <a:gd name="connsiteY54" fmla="*/ 1707487 h 2344739"/>
              <a:gd name="connsiteX55" fmla="*/ 10118267 w 12193149"/>
              <a:gd name="connsiteY55" fmla="*/ 1731142 h 2344739"/>
              <a:gd name="connsiteX56" fmla="*/ 10083317 w 12193149"/>
              <a:gd name="connsiteY56" fmla="*/ 1743296 h 2344739"/>
              <a:gd name="connsiteX57" fmla="*/ 10040388 w 12193149"/>
              <a:gd name="connsiteY57" fmla="*/ 1741632 h 2344739"/>
              <a:gd name="connsiteX58" fmla="*/ 9961167 w 12193149"/>
              <a:gd name="connsiteY58" fmla="*/ 1757147 h 2344739"/>
              <a:gd name="connsiteX59" fmla="*/ 9848940 w 12193149"/>
              <a:gd name="connsiteY59" fmla="*/ 1763915 h 2344739"/>
              <a:gd name="connsiteX60" fmla="*/ 9729457 w 12193149"/>
              <a:gd name="connsiteY60" fmla="*/ 1784122 h 2344739"/>
              <a:gd name="connsiteX61" fmla="*/ 9613704 w 12193149"/>
              <a:gd name="connsiteY61" fmla="*/ 1812371 h 2344739"/>
              <a:gd name="connsiteX62" fmla="*/ 9338590 w 12193149"/>
              <a:gd name="connsiteY62" fmla="*/ 1869293 h 2344739"/>
              <a:gd name="connsiteX63" fmla="*/ 9232518 w 12193149"/>
              <a:gd name="connsiteY63" fmla="*/ 1893149 h 2344739"/>
              <a:gd name="connsiteX64" fmla="*/ 9156690 w 12193149"/>
              <a:gd name="connsiteY64" fmla="*/ 1903228 h 2344739"/>
              <a:gd name="connsiteX65" fmla="*/ 9054601 w 12193149"/>
              <a:gd name="connsiteY65" fmla="*/ 1910755 h 2344739"/>
              <a:gd name="connsiteX66" fmla="*/ 9006634 w 12193149"/>
              <a:gd name="connsiteY66" fmla="*/ 1914040 h 2344739"/>
              <a:gd name="connsiteX67" fmla="*/ 9006349 w 12193149"/>
              <a:gd name="connsiteY67" fmla="*/ 1913800 h 2344739"/>
              <a:gd name="connsiteX68" fmla="*/ 8997380 w 12193149"/>
              <a:gd name="connsiteY68" fmla="*/ 1915011 h 2344739"/>
              <a:gd name="connsiteX69" fmla="*/ 8991542 w 12193149"/>
              <a:gd name="connsiteY69" fmla="*/ 1917072 h 2344739"/>
              <a:gd name="connsiteX70" fmla="*/ 8975485 w 12193149"/>
              <a:gd name="connsiteY70" fmla="*/ 1920298 h 2344739"/>
              <a:gd name="connsiteX71" fmla="*/ 8969159 w 12193149"/>
              <a:gd name="connsiteY71" fmla="*/ 1919598 h 2344739"/>
              <a:gd name="connsiteX72" fmla="*/ 8964196 w 12193149"/>
              <a:gd name="connsiteY72" fmla="*/ 1917373 h 2344739"/>
              <a:gd name="connsiteX73" fmla="*/ 8930136 w 12193149"/>
              <a:gd name="connsiteY73" fmla="*/ 1914185 h 2344739"/>
              <a:gd name="connsiteX74" fmla="*/ 8753592 w 12193149"/>
              <a:gd name="connsiteY74" fmla="*/ 1933417 h 2344739"/>
              <a:gd name="connsiteX75" fmla="*/ 8708995 w 12193149"/>
              <a:gd name="connsiteY75" fmla="*/ 1935518 h 2344739"/>
              <a:gd name="connsiteX76" fmla="*/ 8597219 w 12193149"/>
              <a:gd name="connsiteY76" fmla="*/ 1944090 h 2344739"/>
              <a:gd name="connsiteX77" fmla="*/ 8526378 w 12193149"/>
              <a:gd name="connsiteY77" fmla="*/ 1929248 h 2344739"/>
              <a:gd name="connsiteX78" fmla="*/ 8512131 w 12193149"/>
              <a:gd name="connsiteY78" fmla="*/ 1935163 h 2344739"/>
              <a:gd name="connsiteX79" fmla="*/ 8507315 w 12193149"/>
              <a:gd name="connsiteY79" fmla="*/ 1938164 h 2344739"/>
              <a:gd name="connsiteX80" fmla="*/ 8499116 w 12193149"/>
              <a:gd name="connsiteY80" fmla="*/ 1940902 h 2344739"/>
              <a:gd name="connsiteX81" fmla="*/ 8498742 w 12193149"/>
              <a:gd name="connsiteY81" fmla="*/ 1940723 h 2344739"/>
              <a:gd name="connsiteX82" fmla="*/ 8491397 w 12193149"/>
              <a:gd name="connsiteY82" fmla="*/ 1943773 h 2344739"/>
              <a:gd name="connsiteX83" fmla="*/ 8368330 w 12193149"/>
              <a:gd name="connsiteY83" fmla="*/ 1957815 h 2344739"/>
              <a:gd name="connsiteX84" fmla="*/ 8354947 w 12193149"/>
              <a:gd name="connsiteY84" fmla="*/ 1958009 h 2344739"/>
              <a:gd name="connsiteX85" fmla="*/ 8321252 w 12193149"/>
              <a:gd name="connsiteY85" fmla="*/ 1974587 h 2344739"/>
              <a:gd name="connsiteX86" fmla="*/ 8315581 w 12193149"/>
              <a:gd name="connsiteY86" fmla="*/ 1974913 h 2344739"/>
              <a:gd name="connsiteX87" fmla="*/ 8296322 w 12193149"/>
              <a:gd name="connsiteY87" fmla="*/ 1988808 h 2344739"/>
              <a:gd name="connsiteX88" fmla="*/ 8285424 w 12193149"/>
              <a:gd name="connsiteY88" fmla="*/ 1994631 h 2344739"/>
              <a:gd name="connsiteX89" fmla="*/ 8284298 w 12193149"/>
              <a:gd name="connsiteY89" fmla="*/ 1999074 h 2344739"/>
              <a:gd name="connsiteX90" fmla="*/ 8267224 w 12193149"/>
              <a:gd name="connsiteY90" fmla="*/ 2006249 h 2344739"/>
              <a:gd name="connsiteX91" fmla="*/ 8264525 w 12193149"/>
              <a:gd name="connsiteY91" fmla="*/ 2006019 h 2344739"/>
              <a:gd name="connsiteX92" fmla="*/ 8253181 w 12193149"/>
              <a:gd name="connsiteY92" fmla="*/ 2015862 h 2344739"/>
              <a:gd name="connsiteX93" fmla="*/ 8246982 w 12193149"/>
              <a:gd name="connsiteY93" fmla="*/ 2028854 h 2344739"/>
              <a:gd name="connsiteX94" fmla="*/ 8091420 w 12193149"/>
              <a:gd name="connsiteY94" fmla="*/ 2075015 h 2344739"/>
              <a:gd name="connsiteX95" fmla="*/ 7906555 w 12193149"/>
              <a:gd name="connsiteY95" fmla="*/ 2116988 h 2344739"/>
              <a:gd name="connsiteX96" fmla="*/ 7719893 w 12193149"/>
              <a:gd name="connsiteY96" fmla="*/ 2142703 h 2344739"/>
              <a:gd name="connsiteX97" fmla="*/ 7615495 w 12193149"/>
              <a:gd name="connsiteY97" fmla="*/ 2139232 h 2344739"/>
              <a:gd name="connsiteX98" fmla="*/ 7528691 w 12193149"/>
              <a:gd name="connsiteY98" fmla="*/ 2145060 h 2344739"/>
              <a:gd name="connsiteX99" fmla="*/ 7520719 w 12193149"/>
              <a:gd name="connsiteY99" fmla="*/ 2147613 h 2344739"/>
              <a:gd name="connsiteX100" fmla="*/ 7508559 w 12193149"/>
              <a:gd name="connsiteY100" fmla="*/ 2148948 h 2344739"/>
              <a:gd name="connsiteX101" fmla="*/ 7508188 w 12193149"/>
              <a:gd name="connsiteY101" fmla="*/ 2148621 h 2344739"/>
              <a:gd name="connsiteX102" fmla="*/ 7496943 w 12193149"/>
              <a:gd name="connsiteY102" fmla="*/ 2150573 h 2344739"/>
              <a:gd name="connsiteX103" fmla="*/ 7219707 w 12193149"/>
              <a:gd name="connsiteY103" fmla="*/ 2156680 h 2344739"/>
              <a:gd name="connsiteX104" fmla="*/ 7202249 w 12193149"/>
              <a:gd name="connsiteY104" fmla="*/ 2161230 h 2344739"/>
              <a:gd name="connsiteX105" fmla="*/ 7198152 w 12193149"/>
              <a:gd name="connsiteY105" fmla="*/ 2166588 h 2344739"/>
              <a:gd name="connsiteX106" fmla="*/ 7171956 w 12193149"/>
              <a:gd name="connsiteY106" fmla="*/ 2171236 h 2344739"/>
              <a:gd name="connsiteX107" fmla="*/ 7098136 w 12193149"/>
              <a:gd name="connsiteY107" fmla="*/ 2183464 h 2344739"/>
              <a:gd name="connsiteX108" fmla="*/ 7019644 w 12193149"/>
              <a:gd name="connsiteY108" fmla="*/ 2183090 h 2344739"/>
              <a:gd name="connsiteX109" fmla="*/ 6905294 w 12193149"/>
              <a:gd name="connsiteY109" fmla="*/ 2212596 h 2344739"/>
              <a:gd name="connsiteX110" fmla="*/ 6709370 w 12193149"/>
              <a:gd name="connsiteY110" fmla="*/ 2240551 h 2344739"/>
              <a:gd name="connsiteX111" fmla="*/ 6550602 w 12193149"/>
              <a:gd name="connsiteY111" fmla="*/ 2269327 h 2344739"/>
              <a:gd name="connsiteX112" fmla="*/ 6318708 w 12193149"/>
              <a:gd name="connsiteY112" fmla="*/ 2316127 h 2344739"/>
              <a:gd name="connsiteX113" fmla="*/ 6169822 w 12193149"/>
              <a:gd name="connsiteY113" fmla="*/ 2318214 h 2344739"/>
              <a:gd name="connsiteX114" fmla="*/ 6074996 w 12193149"/>
              <a:gd name="connsiteY114" fmla="*/ 2338676 h 2344739"/>
              <a:gd name="connsiteX115" fmla="*/ 6069677 w 12193149"/>
              <a:gd name="connsiteY115" fmla="*/ 2337139 h 2344739"/>
              <a:gd name="connsiteX116" fmla="*/ 6049786 w 12193149"/>
              <a:gd name="connsiteY116" fmla="*/ 2337822 h 2344739"/>
              <a:gd name="connsiteX117" fmla="*/ 6042433 w 12193149"/>
              <a:gd name="connsiteY117" fmla="*/ 2329473 h 2344739"/>
              <a:gd name="connsiteX118" fmla="*/ 6011238 w 12193149"/>
              <a:gd name="connsiteY118" fmla="*/ 2324380 h 2344739"/>
              <a:gd name="connsiteX119" fmla="*/ 5958523 w 12193149"/>
              <a:gd name="connsiteY119" fmla="*/ 2328024 h 2344739"/>
              <a:gd name="connsiteX120" fmla="*/ 5760067 w 12193149"/>
              <a:gd name="connsiteY120" fmla="*/ 2343716 h 2344739"/>
              <a:gd name="connsiteX121" fmla="*/ 5628108 w 12193149"/>
              <a:gd name="connsiteY121" fmla="*/ 2344739 h 2344739"/>
              <a:gd name="connsiteX122" fmla="*/ 5472054 w 12193149"/>
              <a:gd name="connsiteY122" fmla="*/ 2330719 h 2344739"/>
              <a:gd name="connsiteX123" fmla="*/ 5433909 w 12193149"/>
              <a:gd name="connsiteY123" fmla="*/ 2319466 h 2344739"/>
              <a:gd name="connsiteX124" fmla="*/ 5382817 w 12193149"/>
              <a:gd name="connsiteY124" fmla="*/ 2301764 h 2344739"/>
              <a:gd name="connsiteX125" fmla="*/ 5262912 w 12193149"/>
              <a:gd name="connsiteY125" fmla="*/ 2281347 h 2344739"/>
              <a:gd name="connsiteX126" fmla="*/ 5224109 w 12193149"/>
              <a:gd name="connsiteY126" fmla="*/ 2270223 h 2344739"/>
              <a:gd name="connsiteX127" fmla="*/ 5175808 w 12193149"/>
              <a:gd name="connsiteY127" fmla="*/ 2267233 h 2344739"/>
              <a:gd name="connsiteX128" fmla="*/ 5157702 w 12193149"/>
              <a:gd name="connsiteY128" fmla="*/ 2260010 h 2344739"/>
              <a:gd name="connsiteX129" fmla="*/ 5143747 w 12193149"/>
              <a:gd name="connsiteY129" fmla="*/ 2256610 h 2344739"/>
              <a:gd name="connsiteX130" fmla="*/ 5140744 w 12193149"/>
              <a:gd name="connsiteY130" fmla="*/ 2254509 h 2344739"/>
              <a:gd name="connsiteX131" fmla="*/ 5122807 w 12193149"/>
              <a:gd name="connsiteY131" fmla="*/ 2243656 h 2344739"/>
              <a:gd name="connsiteX132" fmla="*/ 5066938 w 12193149"/>
              <a:gd name="connsiteY132" fmla="*/ 2250227 h 2344739"/>
              <a:gd name="connsiteX133" fmla="*/ 5012662 w 12193149"/>
              <a:gd name="connsiteY133" fmla="*/ 2233846 h 2344739"/>
              <a:gd name="connsiteX134" fmla="*/ 4841589 w 12193149"/>
              <a:gd name="connsiteY134" fmla="*/ 2209829 h 2344739"/>
              <a:gd name="connsiteX135" fmla="*/ 4763595 w 12193149"/>
              <a:gd name="connsiteY135" fmla="*/ 2182061 h 2344739"/>
              <a:gd name="connsiteX136" fmla="*/ 4724334 w 12193149"/>
              <a:gd name="connsiteY136" fmla="*/ 2173047 h 2344739"/>
              <a:gd name="connsiteX137" fmla="*/ 4722324 w 12193149"/>
              <a:gd name="connsiteY137" fmla="*/ 2172298 h 2344739"/>
              <a:gd name="connsiteX138" fmla="*/ 4723259 w 12193149"/>
              <a:gd name="connsiteY138" fmla="*/ 2172087 h 2344739"/>
              <a:gd name="connsiteX139" fmla="*/ 4718350 w 12193149"/>
              <a:gd name="connsiteY139" fmla="*/ 2170817 h 2344739"/>
              <a:gd name="connsiteX140" fmla="*/ 4722324 w 12193149"/>
              <a:gd name="connsiteY140" fmla="*/ 2172298 h 2344739"/>
              <a:gd name="connsiteX141" fmla="*/ 4716674 w 12193149"/>
              <a:gd name="connsiteY141" fmla="*/ 2173573 h 2344739"/>
              <a:gd name="connsiteX142" fmla="*/ 4516962 w 12193149"/>
              <a:gd name="connsiteY142" fmla="*/ 2163671 h 2344739"/>
              <a:gd name="connsiteX143" fmla="*/ 4429691 w 12193149"/>
              <a:gd name="connsiteY143" fmla="*/ 2153020 h 2344739"/>
              <a:gd name="connsiteX144" fmla="*/ 4364023 w 12193149"/>
              <a:gd name="connsiteY144" fmla="*/ 2151674 h 2344739"/>
              <a:gd name="connsiteX145" fmla="*/ 4318114 w 12193149"/>
              <a:gd name="connsiteY145" fmla="*/ 2158289 h 2344739"/>
              <a:gd name="connsiteX146" fmla="*/ 4316258 w 12193149"/>
              <a:gd name="connsiteY146" fmla="*/ 2156948 h 2344739"/>
              <a:gd name="connsiteX147" fmla="*/ 4296292 w 12193149"/>
              <a:gd name="connsiteY147" fmla="*/ 2155069 h 2344739"/>
              <a:gd name="connsiteX148" fmla="*/ 4291212 w 12193149"/>
              <a:gd name="connsiteY148" fmla="*/ 2157986 h 2344739"/>
              <a:gd name="connsiteX149" fmla="*/ 4277290 w 12193149"/>
              <a:gd name="connsiteY149" fmla="*/ 2157740 h 2344739"/>
              <a:gd name="connsiteX150" fmla="*/ 4249265 w 12193149"/>
              <a:gd name="connsiteY150" fmla="*/ 2160064 h 2344739"/>
              <a:gd name="connsiteX151" fmla="*/ 4203199 w 12193149"/>
              <a:gd name="connsiteY151" fmla="*/ 2157269 h 2344739"/>
              <a:gd name="connsiteX152" fmla="*/ 4202893 w 12193149"/>
              <a:gd name="connsiteY152" fmla="*/ 2156010 h 2344739"/>
              <a:gd name="connsiteX153" fmla="*/ 4192396 w 12193149"/>
              <a:gd name="connsiteY153" fmla="*/ 2150376 h 2344739"/>
              <a:gd name="connsiteX154" fmla="*/ 4143893 w 12193149"/>
              <a:gd name="connsiteY154" fmla="*/ 2134511 h 2344739"/>
              <a:gd name="connsiteX155" fmla="*/ 4084245 w 12193149"/>
              <a:gd name="connsiteY155" fmla="*/ 2107978 h 2344739"/>
              <a:gd name="connsiteX156" fmla="*/ 4075694 w 12193149"/>
              <a:gd name="connsiteY156" fmla="*/ 2107143 h 2344739"/>
              <a:gd name="connsiteX157" fmla="*/ 4075575 w 12193149"/>
              <a:gd name="connsiteY157" fmla="*/ 2106844 h 2344739"/>
              <a:gd name="connsiteX158" fmla="*/ 4066658 w 12193149"/>
              <a:gd name="connsiteY158" fmla="*/ 2105400 h 2344739"/>
              <a:gd name="connsiteX159" fmla="*/ 4060102 w 12193149"/>
              <a:gd name="connsiteY159" fmla="*/ 2105618 h 2344739"/>
              <a:gd name="connsiteX160" fmla="*/ 4043512 w 12193149"/>
              <a:gd name="connsiteY160" fmla="*/ 2103997 h 2344739"/>
              <a:gd name="connsiteX161" fmla="*/ 4038145 w 12193149"/>
              <a:gd name="connsiteY161" fmla="*/ 2101563 h 2344739"/>
              <a:gd name="connsiteX162" fmla="*/ 4036511 w 12193149"/>
              <a:gd name="connsiteY162" fmla="*/ 2097896 h 2344739"/>
              <a:gd name="connsiteX163" fmla="*/ 4034926 w 12193149"/>
              <a:gd name="connsiteY163" fmla="*/ 2098131 h 2344739"/>
              <a:gd name="connsiteX164" fmla="*/ 4005686 w 12193149"/>
              <a:gd name="connsiteY164" fmla="*/ 2085563 h 2344739"/>
              <a:gd name="connsiteX165" fmla="*/ 3937994 w 12193149"/>
              <a:gd name="connsiteY165" fmla="*/ 2068106 h 2344739"/>
              <a:gd name="connsiteX166" fmla="*/ 3898423 w 12193149"/>
              <a:gd name="connsiteY166" fmla="*/ 2062451 h 2344739"/>
              <a:gd name="connsiteX167" fmla="*/ 3790908 w 12193149"/>
              <a:gd name="connsiteY167" fmla="*/ 2042213 h 2344739"/>
              <a:gd name="connsiteX168" fmla="*/ 3683661 w 12193149"/>
              <a:gd name="connsiteY168" fmla="*/ 2018290 h 2344739"/>
              <a:gd name="connsiteX169" fmla="*/ 3611183 w 12193149"/>
              <a:gd name="connsiteY169" fmla="*/ 1986019 h 2344739"/>
              <a:gd name="connsiteX170" fmla="*/ 3605003 w 12193149"/>
              <a:gd name="connsiteY170" fmla="*/ 1987381 h 2344739"/>
              <a:gd name="connsiteX171" fmla="*/ 3595884 w 12193149"/>
              <a:gd name="connsiteY171" fmla="*/ 1987545 h 2344739"/>
              <a:gd name="connsiteX172" fmla="*/ 3595649 w 12193149"/>
              <a:gd name="connsiteY172" fmla="*/ 1987276 h 2344739"/>
              <a:gd name="connsiteX173" fmla="*/ 3587126 w 12193149"/>
              <a:gd name="connsiteY173" fmla="*/ 1987966 h 2344739"/>
              <a:gd name="connsiteX174" fmla="*/ 3537283 w 12193149"/>
              <a:gd name="connsiteY174" fmla="*/ 1978267 h 2344739"/>
              <a:gd name="connsiteX175" fmla="*/ 3474371 w 12193149"/>
              <a:gd name="connsiteY175" fmla="*/ 1974606 h 2344739"/>
              <a:gd name="connsiteX176" fmla="*/ 3401876 w 12193149"/>
              <a:gd name="connsiteY176" fmla="*/ 1962558 h 2344739"/>
              <a:gd name="connsiteX177" fmla="*/ 3365036 w 12193149"/>
              <a:gd name="connsiteY177" fmla="*/ 1979510 h 2344739"/>
              <a:gd name="connsiteX178" fmla="*/ 3345174 w 12193149"/>
              <a:gd name="connsiteY178" fmla="*/ 1981192 h 2344739"/>
              <a:gd name="connsiteX179" fmla="*/ 3342846 w 12193149"/>
              <a:gd name="connsiteY179" fmla="*/ 1980217 h 2344739"/>
              <a:gd name="connsiteX180" fmla="*/ 3263504 w 12193149"/>
              <a:gd name="connsiteY180" fmla="*/ 1986094 h 2344739"/>
              <a:gd name="connsiteX181" fmla="*/ 3143704 w 12193149"/>
              <a:gd name="connsiteY181" fmla="*/ 1993869 h 2344739"/>
              <a:gd name="connsiteX182" fmla="*/ 3031439 w 12193149"/>
              <a:gd name="connsiteY182" fmla="*/ 1996512 h 2344739"/>
              <a:gd name="connsiteX183" fmla="*/ 2782717 w 12193149"/>
              <a:gd name="connsiteY183" fmla="*/ 2018333 h 2344739"/>
              <a:gd name="connsiteX184" fmla="*/ 2647675 w 12193149"/>
              <a:gd name="connsiteY184" fmla="*/ 2028869 h 2344739"/>
              <a:gd name="connsiteX185" fmla="*/ 2569176 w 12193149"/>
              <a:gd name="connsiteY185" fmla="*/ 2002628 h 2344739"/>
              <a:gd name="connsiteX186" fmla="*/ 2444403 w 12193149"/>
              <a:gd name="connsiteY186" fmla="*/ 2016529 h 2344739"/>
              <a:gd name="connsiteX187" fmla="*/ 2316260 w 12193149"/>
              <a:gd name="connsiteY187" fmla="*/ 2024996 h 2344739"/>
              <a:gd name="connsiteX188" fmla="*/ 2209726 w 12193149"/>
              <a:gd name="connsiteY188" fmla="*/ 2019763 h 2344739"/>
              <a:gd name="connsiteX189" fmla="*/ 2095813 w 12193149"/>
              <a:gd name="connsiteY189" fmla="*/ 2003052 h 2344739"/>
              <a:gd name="connsiteX190" fmla="*/ 1998504 w 12193149"/>
              <a:gd name="connsiteY190" fmla="*/ 1995032 h 2344739"/>
              <a:gd name="connsiteX191" fmla="*/ 1929320 w 12193149"/>
              <a:gd name="connsiteY191" fmla="*/ 2016977 h 2344739"/>
              <a:gd name="connsiteX192" fmla="*/ 1922798 w 12193149"/>
              <a:gd name="connsiteY192" fmla="*/ 2012146 h 2344739"/>
              <a:gd name="connsiteX193" fmla="*/ 1874228 w 12193149"/>
              <a:gd name="connsiteY193" fmla="*/ 2013741 h 2344739"/>
              <a:gd name="connsiteX194" fmla="*/ 1787803 w 12193149"/>
              <a:gd name="connsiteY194" fmla="*/ 2041363 h 2344739"/>
              <a:gd name="connsiteX195" fmla="*/ 1739352 w 12193149"/>
              <a:gd name="connsiteY195" fmla="*/ 2036312 h 2344739"/>
              <a:gd name="connsiteX196" fmla="*/ 1676219 w 12193149"/>
              <a:gd name="connsiteY196" fmla="*/ 2019963 h 2344739"/>
              <a:gd name="connsiteX197" fmla="*/ 1609817 w 12193149"/>
              <a:gd name="connsiteY197" fmla="*/ 2013066 h 2344739"/>
              <a:gd name="connsiteX198" fmla="*/ 1497258 w 12193149"/>
              <a:gd name="connsiteY198" fmla="*/ 1987476 h 2344739"/>
              <a:gd name="connsiteX199" fmla="*/ 1151127 w 12193149"/>
              <a:gd name="connsiteY199" fmla="*/ 1938041 h 2344739"/>
              <a:gd name="connsiteX200" fmla="*/ 859417 w 12193149"/>
              <a:gd name="connsiteY200" fmla="*/ 1928608 h 2344739"/>
              <a:gd name="connsiteX201" fmla="*/ 838688 w 12193149"/>
              <a:gd name="connsiteY201" fmla="*/ 1929821 h 2344739"/>
              <a:gd name="connsiteX202" fmla="*/ 817957 w 12193149"/>
              <a:gd name="connsiteY202" fmla="*/ 1927857 h 2344739"/>
              <a:gd name="connsiteX203" fmla="*/ 812654 w 12193149"/>
              <a:gd name="connsiteY203" fmla="*/ 1930751 h 2344739"/>
              <a:gd name="connsiteX204" fmla="*/ 721195 w 12193149"/>
              <a:gd name="connsiteY204" fmla="*/ 1929661 h 2344739"/>
              <a:gd name="connsiteX205" fmla="*/ 720890 w 12193149"/>
              <a:gd name="connsiteY205" fmla="*/ 1928399 h 2344739"/>
              <a:gd name="connsiteX206" fmla="*/ 710023 w 12193149"/>
              <a:gd name="connsiteY206" fmla="*/ 1922722 h 2344739"/>
              <a:gd name="connsiteX207" fmla="*/ 597940 w 12193149"/>
              <a:gd name="connsiteY207" fmla="*/ 1879864 h 2344739"/>
              <a:gd name="connsiteX208" fmla="*/ 579683 w 12193149"/>
              <a:gd name="connsiteY208" fmla="*/ 1877212 h 2344739"/>
              <a:gd name="connsiteX209" fmla="*/ 572865 w 12193149"/>
              <a:gd name="connsiteY209" fmla="*/ 1877401 h 2344739"/>
              <a:gd name="connsiteX210" fmla="*/ 446247 w 12193149"/>
              <a:gd name="connsiteY210" fmla="*/ 1839371 h 2344739"/>
              <a:gd name="connsiteX211" fmla="*/ 405163 w 12193149"/>
              <a:gd name="connsiteY211" fmla="*/ 1833548 h 2344739"/>
              <a:gd name="connsiteX212" fmla="*/ 293583 w 12193149"/>
              <a:gd name="connsiteY212" fmla="*/ 1812852 h 2344739"/>
              <a:gd name="connsiteX213" fmla="*/ 119529 w 12193149"/>
              <a:gd name="connsiteY213" fmla="*/ 1761047 h 2344739"/>
              <a:gd name="connsiteX214" fmla="*/ 16674 w 12193149"/>
              <a:gd name="connsiteY214" fmla="*/ 1758191 h 2344739"/>
              <a:gd name="connsiteX215" fmla="*/ 1150 w 12193149"/>
              <a:gd name="connsiteY215" fmla="*/ 1752722 h 2344739"/>
              <a:gd name="connsiteX216" fmla="*/ 1148 w 12193149"/>
              <a:gd name="connsiteY216" fmla="*/ 222213 h 2344739"/>
              <a:gd name="connsiteX217" fmla="*/ 1148 w 12193149"/>
              <a:gd name="connsiteY217" fmla="*/ 0 h 2344739"/>
              <a:gd name="connsiteX0" fmla="*/ 1148 w 12193149"/>
              <a:gd name="connsiteY0" fmla="*/ 0 h 2344739"/>
              <a:gd name="connsiteX1" fmla="*/ 12193148 w 12193149"/>
              <a:gd name="connsiteY1" fmla="*/ 0 h 2344739"/>
              <a:gd name="connsiteX2" fmla="*/ 12193149 w 12193149"/>
              <a:gd name="connsiteY2" fmla="*/ 579739 h 2344739"/>
              <a:gd name="connsiteX3" fmla="*/ 12185986 w 12193149"/>
              <a:gd name="connsiteY3" fmla="*/ 584189 h 2344739"/>
              <a:gd name="connsiteX4" fmla="*/ 12156363 w 12193149"/>
              <a:gd name="connsiteY4" fmla="*/ 597366 h 2344739"/>
              <a:gd name="connsiteX5" fmla="*/ 12139215 w 12193149"/>
              <a:gd name="connsiteY5" fmla="*/ 623179 h 2344739"/>
              <a:gd name="connsiteX6" fmla="*/ 12126327 w 12193149"/>
              <a:gd name="connsiteY6" fmla="*/ 624690 h 2344739"/>
              <a:gd name="connsiteX7" fmla="*/ 12124007 w 12193149"/>
              <a:gd name="connsiteY7" fmla="*/ 624794 h 2344739"/>
              <a:gd name="connsiteX8" fmla="*/ 12116854 w 12193149"/>
              <a:gd name="connsiteY8" fmla="*/ 628608 h 2344739"/>
              <a:gd name="connsiteX9" fmla="*/ 12099497 w 12193149"/>
              <a:gd name="connsiteY9" fmla="*/ 628139 h 2344739"/>
              <a:gd name="connsiteX10" fmla="*/ 12087073 w 12193149"/>
              <a:gd name="connsiteY10" fmla="*/ 636341 h 2344739"/>
              <a:gd name="connsiteX11" fmla="*/ 12031073 w 12193149"/>
              <a:gd name="connsiteY11" fmla="*/ 680009 h 2344739"/>
              <a:gd name="connsiteX12" fmla="*/ 11995833 w 12193149"/>
              <a:gd name="connsiteY12" fmla="*/ 703458 h 2344739"/>
              <a:gd name="connsiteX13" fmla="*/ 11979717 w 12193149"/>
              <a:gd name="connsiteY13" fmla="*/ 708161 h 2344739"/>
              <a:gd name="connsiteX14" fmla="*/ 11959046 w 12193149"/>
              <a:gd name="connsiteY14" fmla="*/ 717558 h 2344739"/>
              <a:gd name="connsiteX15" fmla="*/ 11920454 w 12193149"/>
              <a:gd name="connsiteY15" fmla="*/ 730883 h 2344739"/>
              <a:gd name="connsiteX16" fmla="*/ 11903656 w 12193149"/>
              <a:gd name="connsiteY16" fmla="*/ 742426 h 2344739"/>
              <a:gd name="connsiteX17" fmla="*/ 11895048 w 12193149"/>
              <a:gd name="connsiteY17" fmla="*/ 744791 h 2344739"/>
              <a:gd name="connsiteX18" fmla="*/ 11891968 w 12193149"/>
              <a:gd name="connsiteY18" fmla="*/ 755729 h 2344739"/>
              <a:gd name="connsiteX19" fmla="*/ 11870776 w 12193149"/>
              <a:gd name="connsiteY19" fmla="*/ 777816 h 2344739"/>
              <a:gd name="connsiteX20" fmla="*/ 11813376 w 12193149"/>
              <a:gd name="connsiteY20" fmla="*/ 797659 h 2344739"/>
              <a:gd name="connsiteX21" fmla="*/ 11590693 w 12193149"/>
              <a:gd name="connsiteY21" fmla="*/ 963777 h 2344739"/>
              <a:gd name="connsiteX22" fmla="*/ 11506817 w 12193149"/>
              <a:gd name="connsiteY22" fmla="*/ 1033623 h 2344739"/>
              <a:gd name="connsiteX23" fmla="*/ 11280332 w 12193149"/>
              <a:gd name="connsiteY23" fmla="*/ 1223571 h 2344739"/>
              <a:gd name="connsiteX24" fmla="*/ 11228309 w 12193149"/>
              <a:gd name="connsiteY24" fmla="*/ 1276236 h 2344739"/>
              <a:gd name="connsiteX25" fmla="*/ 11218087 w 12193149"/>
              <a:gd name="connsiteY25" fmla="*/ 1275961 h 2344739"/>
              <a:gd name="connsiteX26" fmla="*/ 11217184 w 12193149"/>
              <a:gd name="connsiteY26" fmla="*/ 1275018 h 2344739"/>
              <a:gd name="connsiteX27" fmla="*/ 11188885 w 12193149"/>
              <a:gd name="connsiteY27" fmla="*/ 1292383 h 2344739"/>
              <a:gd name="connsiteX28" fmla="*/ 11184501 w 12193149"/>
              <a:gd name="connsiteY28" fmla="*/ 1292525 h 2344739"/>
              <a:gd name="connsiteX29" fmla="*/ 11166854 w 12193149"/>
              <a:gd name="connsiteY29" fmla="*/ 1306612 h 2344739"/>
              <a:gd name="connsiteX30" fmla="*/ 11157311 w 12193149"/>
              <a:gd name="connsiteY30" fmla="*/ 1312414 h 2344739"/>
              <a:gd name="connsiteX31" fmla="*/ 11155496 w 12193149"/>
              <a:gd name="connsiteY31" fmla="*/ 1317097 h 2344739"/>
              <a:gd name="connsiteX32" fmla="*/ 11140961 w 12193149"/>
              <a:gd name="connsiteY32" fmla="*/ 1324115 h 2344739"/>
              <a:gd name="connsiteX33" fmla="*/ 11138961 w 12193149"/>
              <a:gd name="connsiteY33" fmla="*/ 1323772 h 2344739"/>
              <a:gd name="connsiteX34" fmla="*/ 11128208 w 12193149"/>
              <a:gd name="connsiteY34" fmla="*/ 1333832 h 2344739"/>
              <a:gd name="connsiteX35" fmla="*/ 11120691 w 12193149"/>
              <a:gd name="connsiteY35" fmla="*/ 1347424 h 2344739"/>
              <a:gd name="connsiteX36" fmla="*/ 10894683 w 12193149"/>
              <a:gd name="connsiteY36" fmla="*/ 1473399 h 2344739"/>
              <a:gd name="connsiteX37" fmla="*/ 10773300 w 12193149"/>
              <a:gd name="connsiteY37" fmla="*/ 1523191 h 2344739"/>
              <a:gd name="connsiteX38" fmla="*/ 10627668 w 12193149"/>
              <a:gd name="connsiteY38" fmla="*/ 1559229 h 2344739"/>
              <a:gd name="connsiteX39" fmla="*/ 10581895 w 12193149"/>
              <a:gd name="connsiteY39" fmla="*/ 1568689 h 2344739"/>
              <a:gd name="connsiteX40" fmla="*/ 10547790 w 12193149"/>
              <a:gd name="connsiteY40" fmla="*/ 1598423 h 2344739"/>
              <a:gd name="connsiteX41" fmla="*/ 10529643 w 12193149"/>
              <a:gd name="connsiteY41" fmla="*/ 1596907 h 2344739"/>
              <a:gd name="connsiteX42" fmla="*/ 10526446 w 12193149"/>
              <a:gd name="connsiteY42" fmla="*/ 1596411 h 2344739"/>
              <a:gd name="connsiteX43" fmla="*/ 10515129 w 12193149"/>
              <a:gd name="connsiteY43" fmla="*/ 1599537 h 2344739"/>
              <a:gd name="connsiteX44" fmla="*/ 10491735 w 12193149"/>
              <a:gd name="connsiteY44" fmla="*/ 1594156 h 2344739"/>
              <a:gd name="connsiteX45" fmla="*/ 10471418 w 12193149"/>
              <a:gd name="connsiteY45" fmla="*/ 1601693 h 2344739"/>
              <a:gd name="connsiteX46" fmla="*/ 10377042 w 12193149"/>
              <a:gd name="connsiteY46" fmla="*/ 1644598 h 2344739"/>
              <a:gd name="connsiteX47" fmla="*/ 10319338 w 12193149"/>
              <a:gd name="connsiteY47" fmla="*/ 1666221 h 2344739"/>
              <a:gd name="connsiteX48" fmla="*/ 10295467 w 12193149"/>
              <a:gd name="connsiteY48" fmla="*/ 1668079 h 2344739"/>
              <a:gd name="connsiteX49" fmla="*/ 10263443 w 12193149"/>
              <a:gd name="connsiteY49" fmla="*/ 1674948 h 2344739"/>
              <a:gd name="connsiteX50" fmla="*/ 10205418 w 12193149"/>
              <a:gd name="connsiteY50" fmla="*/ 1682149 h 2344739"/>
              <a:gd name="connsiteX51" fmla="*/ 10177759 w 12193149"/>
              <a:gd name="connsiteY51" fmla="*/ 1692943 h 2344739"/>
              <a:gd name="connsiteX52" fmla="*/ 10165070 w 12193149"/>
              <a:gd name="connsiteY52" fmla="*/ 1693739 h 2344739"/>
              <a:gd name="connsiteX53" fmla="*/ 10156308 w 12193149"/>
              <a:gd name="connsiteY53" fmla="*/ 1707487 h 2344739"/>
              <a:gd name="connsiteX54" fmla="*/ 10118267 w 12193149"/>
              <a:gd name="connsiteY54" fmla="*/ 1731142 h 2344739"/>
              <a:gd name="connsiteX55" fmla="*/ 10083317 w 12193149"/>
              <a:gd name="connsiteY55" fmla="*/ 1743296 h 2344739"/>
              <a:gd name="connsiteX56" fmla="*/ 10040388 w 12193149"/>
              <a:gd name="connsiteY56" fmla="*/ 1741632 h 2344739"/>
              <a:gd name="connsiteX57" fmla="*/ 9961167 w 12193149"/>
              <a:gd name="connsiteY57" fmla="*/ 1757147 h 2344739"/>
              <a:gd name="connsiteX58" fmla="*/ 9848940 w 12193149"/>
              <a:gd name="connsiteY58" fmla="*/ 1763915 h 2344739"/>
              <a:gd name="connsiteX59" fmla="*/ 9729457 w 12193149"/>
              <a:gd name="connsiteY59" fmla="*/ 1784122 h 2344739"/>
              <a:gd name="connsiteX60" fmla="*/ 9613704 w 12193149"/>
              <a:gd name="connsiteY60" fmla="*/ 1812371 h 2344739"/>
              <a:gd name="connsiteX61" fmla="*/ 9338590 w 12193149"/>
              <a:gd name="connsiteY61" fmla="*/ 1869293 h 2344739"/>
              <a:gd name="connsiteX62" fmla="*/ 9232518 w 12193149"/>
              <a:gd name="connsiteY62" fmla="*/ 1893149 h 2344739"/>
              <a:gd name="connsiteX63" fmla="*/ 9156690 w 12193149"/>
              <a:gd name="connsiteY63" fmla="*/ 1903228 h 2344739"/>
              <a:gd name="connsiteX64" fmla="*/ 9054601 w 12193149"/>
              <a:gd name="connsiteY64" fmla="*/ 1910755 h 2344739"/>
              <a:gd name="connsiteX65" fmla="*/ 9006634 w 12193149"/>
              <a:gd name="connsiteY65" fmla="*/ 1914040 h 2344739"/>
              <a:gd name="connsiteX66" fmla="*/ 9006349 w 12193149"/>
              <a:gd name="connsiteY66" fmla="*/ 1913800 h 2344739"/>
              <a:gd name="connsiteX67" fmla="*/ 8997380 w 12193149"/>
              <a:gd name="connsiteY67" fmla="*/ 1915011 h 2344739"/>
              <a:gd name="connsiteX68" fmla="*/ 8991542 w 12193149"/>
              <a:gd name="connsiteY68" fmla="*/ 1917072 h 2344739"/>
              <a:gd name="connsiteX69" fmla="*/ 8975485 w 12193149"/>
              <a:gd name="connsiteY69" fmla="*/ 1920298 h 2344739"/>
              <a:gd name="connsiteX70" fmla="*/ 8969159 w 12193149"/>
              <a:gd name="connsiteY70" fmla="*/ 1919598 h 2344739"/>
              <a:gd name="connsiteX71" fmla="*/ 8964196 w 12193149"/>
              <a:gd name="connsiteY71" fmla="*/ 1917373 h 2344739"/>
              <a:gd name="connsiteX72" fmla="*/ 8930136 w 12193149"/>
              <a:gd name="connsiteY72" fmla="*/ 1914185 h 2344739"/>
              <a:gd name="connsiteX73" fmla="*/ 8753592 w 12193149"/>
              <a:gd name="connsiteY73" fmla="*/ 1933417 h 2344739"/>
              <a:gd name="connsiteX74" fmla="*/ 8708995 w 12193149"/>
              <a:gd name="connsiteY74" fmla="*/ 1935518 h 2344739"/>
              <a:gd name="connsiteX75" fmla="*/ 8597219 w 12193149"/>
              <a:gd name="connsiteY75" fmla="*/ 1944090 h 2344739"/>
              <a:gd name="connsiteX76" fmla="*/ 8526378 w 12193149"/>
              <a:gd name="connsiteY76" fmla="*/ 1929248 h 2344739"/>
              <a:gd name="connsiteX77" fmla="*/ 8512131 w 12193149"/>
              <a:gd name="connsiteY77" fmla="*/ 1935163 h 2344739"/>
              <a:gd name="connsiteX78" fmla="*/ 8507315 w 12193149"/>
              <a:gd name="connsiteY78" fmla="*/ 1938164 h 2344739"/>
              <a:gd name="connsiteX79" fmla="*/ 8499116 w 12193149"/>
              <a:gd name="connsiteY79" fmla="*/ 1940902 h 2344739"/>
              <a:gd name="connsiteX80" fmla="*/ 8498742 w 12193149"/>
              <a:gd name="connsiteY80" fmla="*/ 1940723 h 2344739"/>
              <a:gd name="connsiteX81" fmla="*/ 8491397 w 12193149"/>
              <a:gd name="connsiteY81" fmla="*/ 1943773 h 2344739"/>
              <a:gd name="connsiteX82" fmla="*/ 8368330 w 12193149"/>
              <a:gd name="connsiteY82" fmla="*/ 1957815 h 2344739"/>
              <a:gd name="connsiteX83" fmla="*/ 8354947 w 12193149"/>
              <a:gd name="connsiteY83" fmla="*/ 1958009 h 2344739"/>
              <a:gd name="connsiteX84" fmla="*/ 8321252 w 12193149"/>
              <a:gd name="connsiteY84" fmla="*/ 1974587 h 2344739"/>
              <a:gd name="connsiteX85" fmla="*/ 8315581 w 12193149"/>
              <a:gd name="connsiteY85" fmla="*/ 1974913 h 2344739"/>
              <a:gd name="connsiteX86" fmla="*/ 8296322 w 12193149"/>
              <a:gd name="connsiteY86" fmla="*/ 1988808 h 2344739"/>
              <a:gd name="connsiteX87" fmla="*/ 8285424 w 12193149"/>
              <a:gd name="connsiteY87" fmla="*/ 1994631 h 2344739"/>
              <a:gd name="connsiteX88" fmla="*/ 8284298 w 12193149"/>
              <a:gd name="connsiteY88" fmla="*/ 1999074 h 2344739"/>
              <a:gd name="connsiteX89" fmla="*/ 8267224 w 12193149"/>
              <a:gd name="connsiteY89" fmla="*/ 2006249 h 2344739"/>
              <a:gd name="connsiteX90" fmla="*/ 8264525 w 12193149"/>
              <a:gd name="connsiteY90" fmla="*/ 2006019 h 2344739"/>
              <a:gd name="connsiteX91" fmla="*/ 8253181 w 12193149"/>
              <a:gd name="connsiteY91" fmla="*/ 2015862 h 2344739"/>
              <a:gd name="connsiteX92" fmla="*/ 8246982 w 12193149"/>
              <a:gd name="connsiteY92" fmla="*/ 2028854 h 2344739"/>
              <a:gd name="connsiteX93" fmla="*/ 8091420 w 12193149"/>
              <a:gd name="connsiteY93" fmla="*/ 2075015 h 2344739"/>
              <a:gd name="connsiteX94" fmla="*/ 7906555 w 12193149"/>
              <a:gd name="connsiteY94" fmla="*/ 2116988 h 2344739"/>
              <a:gd name="connsiteX95" fmla="*/ 7719893 w 12193149"/>
              <a:gd name="connsiteY95" fmla="*/ 2142703 h 2344739"/>
              <a:gd name="connsiteX96" fmla="*/ 7615495 w 12193149"/>
              <a:gd name="connsiteY96" fmla="*/ 2139232 h 2344739"/>
              <a:gd name="connsiteX97" fmla="*/ 7528691 w 12193149"/>
              <a:gd name="connsiteY97" fmla="*/ 2145060 h 2344739"/>
              <a:gd name="connsiteX98" fmla="*/ 7520719 w 12193149"/>
              <a:gd name="connsiteY98" fmla="*/ 2147613 h 2344739"/>
              <a:gd name="connsiteX99" fmla="*/ 7508559 w 12193149"/>
              <a:gd name="connsiteY99" fmla="*/ 2148948 h 2344739"/>
              <a:gd name="connsiteX100" fmla="*/ 7508188 w 12193149"/>
              <a:gd name="connsiteY100" fmla="*/ 2148621 h 2344739"/>
              <a:gd name="connsiteX101" fmla="*/ 7496943 w 12193149"/>
              <a:gd name="connsiteY101" fmla="*/ 2150573 h 2344739"/>
              <a:gd name="connsiteX102" fmla="*/ 7219707 w 12193149"/>
              <a:gd name="connsiteY102" fmla="*/ 2156680 h 2344739"/>
              <a:gd name="connsiteX103" fmla="*/ 7202249 w 12193149"/>
              <a:gd name="connsiteY103" fmla="*/ 2161230 h 2344739"/>
              <a:gd name="connsiteX104" fmla="*/ 7198152 w 12193149"/>
              <a:gd name="connsiteY104" fmla="*/ 2166588 h 2344739"/>
              <a:gd name="connsiteX105" fmla="*/ 7171956 w 12193149"/>
              <a:gd name="connsiteY105" fmla="*/ 2171236 h 2344739"/>
              <a:gd name="connsiteX106" fmla="*/ 7098136 w 12193149"/>
              <a:gd name="connsiteY106" fmla="*/ 2183464 h 2344739"/>
              <a:gd name="connsiteX107" fmla="*/ 7019644 w 12193149"/>
              <a:gd name="connsiteY107" fmla="*/ 2183090 h 2344739"/>
              <a:gd name="connsiteX108" fmla="*/ 6905294 w 12193149"/>
              <a:gd name="connsiteY108" fmla="*/ 2212596 h 2344739"/>
              <a:gd name="connsiteX109" fmla="*/ 6709370 w 12193149"/>
              <a:gd name="connsiteY109" fmla="*/ 2240551 h 2344739"/>
              <a:gd name="connsiteX110" fmla="*/ 6550602 w 12193149"/>
              <a:gd name="connsiteY110" fmla="*/ 2269327 h 2344739"/>
              <a:gd name="connsiteX111" fmla="*/ 6318708 w 12193149"/>
              <a:gd name="connsiteY111" fmla="*/ 2316127 h 2344739"/>
              <a:gd name="connsiteX112" fmla="*/ 6169822 w 12193149"/>
              <a:gd name="connsiteY112" fmla="*/ 2318214 h 2344739"/>
              <a:gd name="connsiteX113" fmla="*/ 6074996 w 12193149"/>
              <a:gd name="connsiteY113" fmla="*/ 2338676 h 2344739"/>
              <a:gd name="connsiteX114" fmla="*/ 6069677 w 12193149"/>
              <a:gd name="connsiteY114" fmla="*/ 2337139 h 2344739"/>
              <a:gd name="connsiteX115" fmla="*/ 6049786 w 12193149"/>
              <a:gd name="connsiteY115" fmla="*/ 2337822 h 2344739"/>
              <a:gd name="connsiteX116" fmla="*/ 6042433 w 12193149"/>
              <a:gd name="connsiteY116" fmla="*/ 2329473 h 2344739"/>
              <a:gd name="connsiteX117" fmla="*/ 6011238 w 12193149"/>
              <a:gd name="connsiteY117" fmla="*/ 2324380 h 2344739"/>
              <a:gd name="connsiteX118" fmla="*/ 5958523 w 12193149"/>
              <a:gd name="connsiteY118" fmla="*/ 2328024 h 2344739"/>
              <a:gd name="connsiteX119" fmla="*/ 5760067 w 12193149"/>
              <a:gd name="connsiteY119" fmla="*/ 2343716 h 2344739"/>
              <a:gd name="connsiteX120" fmla="*/ 5628108 w 12193149"/>
              <a:gd name="connsiteY120" fmla="*/ 2344739 h 2344739"/>
              <a:gd name="connsiteX121" fmla="*/ 5472054 w 12193149"/>
              <a:gd name="connsiteY121" fmla="*/ 2330719 h 2344739"/>
              <a:gd name="connsiteX122" fmla="*/ 5433909 w 12193149"/>
              <a:gd name="connsiteY122" fmla="*/ 2319466 h 2344739"/>
              <a:gd name="connsiteX123" fmla="*/ 5382817 w 12193149"/>
              <a:gd name="connsiteY123" fmla="*/ 2301764 h 2344739"/>
              <a:gd name="connsiteX124" fmla="*/ 5262912 w 12193149"/>
              <a:gd name="connsiteY124" fmla="*/ 2281347 h 2344739"/>
              <a:gd name="connsiteX125" fmla="*/ 5224109 w 12193149"/>
              <a:gd name="connsiteY125" fmla="*/ 2270223 h 2344739"/>
              <a:gd name="connsiteX126" fmla="*/ 5175808 w 12193149"/>
              <a:gd name="connsiteY126" fmla="*/ 2267233 h 2344739"/>
              <a:gd name="connsiteX127" fmla="*/ 5157702 w 12193149"/>
              <a:gd name="connsiteY127" fmla="*/ 2260010 h 2344739"/>
              <a:gd name="connsiteX128" fmla="*/ 5143747 w 12193149"/>
              <a:gd name="connsiteY128" fmla="*/ 2256610 h 2344739"/>
              <a:gd name="connsiteX129" fmla="*/ 5140744 w 12193149"/>
              <a:gd name="connsiteY129" fmla="*/ 2254509 h 2344739"/>
              <a:gd name="connsiteX130" fmla="*/ 5122807 w 12193149"/>
              <a:gd name="connsiteY130" fmla="*/ 2243656 h 2344739"/>
              <a:gd name="connsiteX131" fmla="*/ 5066938 w 12193149"/>
              <a:gd name="connsiteY131" fmla="*/ 2250227 h 2344739"/>
              <a:gd name="connsiteX132" fmla="*/ 5012662 w 12193149"/>
              <a:gd name="connsiteY132" fmla="*/ 2233846 h 2344739"/>
              <a:gd name="connsiteX133" fmla="*/ 4841589 w 12193149"/>
              <a:gd name="connsiteY133" fmla="*/ 2209829 h 2344739"/>
              <a:gd name="connsiteX134" fmla="*/ 4763595 w 12193149"/>
              <a:gd name="connsiteY134" fmla="*/ 2182061 h 2344739"/>
              <a:gd name="connsiteX135" fmla="*/ 4724334 w 12193149"/>
              <a:gd name="connsiteY135" fmla="*/ 2173047 h 2344739"/>
              <a:gd name="connsiteX136" fmla="*/ 4722324 w 12193149"/>
              <a:gd name="connsiteY136" fmla="*/ 2172298 h 2344739"/>
              <a:gd name="connsiteX137" fmla="*/ 4723259 w 12193149"/>
              <a:gd name="connsiteY137" fmla="*/ 2172087 h 2344739"/>
              <a:gd name="connsiteX138" fmla="*/ 4718350 w 12193149"/>
              <a:gd name="connsiteY138" fmla="*/ 2170817 h 2344739"/>
              <a:gd name="connsiteX139" fmla="*/ 4722324 w 12193149"/>
              <a:gd name="connsiteY139" fmla="*/ 2172298 h 2344739"/>
              <a:gd name="connsiteX140" fmla="*/ 4716674 w 12193149"/>
              <a:gd name="connsiteY140" fmla="*/ 2173573 h 2344739"/>
              <a:gd name="connsiteX141" fmla="*/ 4516962 w 12193149"/>
              <a:gd name="connsiteY141" fmla="*/ 2163671 h 2344739"/>
              <a:gd name="connsiteX142" fmla="*/ 4429691 w 12193149"/>
              <a:gd name="connsiteY142" fmla="*/ 2153020 h 2344739"/>
              <a:gd name="connsiteX143" fmla="*/ 4364023 w 12193149"/>
              <a:gd name="connsiteY143" fmla="*/ 2151674 h 2344739"/>
              <a:gd name="connsiteX144" fmla="*/ 4318114 w 12193149"/>
              <a:gd name="connsiteY144" fmla="*/ 2158289 h 2344739"/>
              <a:gd name="connsiteX145" fmla="*/ 4316258 w 12193149"/>
              <a:gd name="connsiteY145" fmla="*/ 2156948 h 2344739"/>
              <a:gd name="connsiteX146" fmla="*/ 4296292 w 12193149"/>
              <a:gd name="connsiteY146" fmla="*/ 2155069 h 2344739"/>
              <a:gd name="connsiteX147" fmla="*/ 4291212 w 12193149"/>
              <a:gd name="connsiteY147" fmla="*/ 2157986 h 2344739"/>
              <a:gd name="connsiteX148" fmla="*/ 4277290 w 12193149"/>
              <a:gd name="connsiteY148" fmla="*/ 2157740 h 2344739"/>
              <a:gd name="connsiteX149" fmla="*/ 4249265 w 12193149"/>
              <a:gd name="connsiteY149" fmla="*/ 2160064 h 2344739"/>
              <a:gd name="connsiteX150" fmla="*/ 4203199 w 12193149"/>
              <a:gd name="connsiteY150" fmla="*/ 2157269 h 2344739"/>
              <a:gd name="connsiteX151" fmla="*/ 4202893 w 12193149"/>
              <a:gd name="connsiteY151" fmla="*/ 2156010 h 2344739"/>
              <a:gd name="connsiteX152" fmla="*/ 4192396 w 12193149"/>
              <a:gd name="connsiteY152" fmla="*/ 2150376 h 2344739"/>
              <a:gd name="connsiteX153" fmla="*/ 4143893 w 12193149"/>
              <a:gd name="connsiteY153" fmla="*/ 2134511 h 2344739"/>
              <a:gd name="connsiteX154" fmla="*/ 4084245 w 12193149"/>
              <a:gd name="connsiteY154" fmla="*/ 2107978 h 2344739"/>
              <a:gd name="connsiteX155" fmla="*/ 4075694 w 12193149"/>
              <a:gd name="connsiteY155" fmla="*/ 2107143 h 2344739"/>
              <a:gd name="connsiteX156" fmla="*/ 4075575 w 12193149"/>
              <a:gd name="connsiteY156" fmla="*/ 2106844 h 2344739"/>
              <a:gd name="connsiteX157" fmla="*/ 4066658 w 12193149"/>
              <a:gd name="connsiteY157" fmla="*/ 2105400 h 2344739"/>
              <a:gd name="connsiteX158" fmla="*/ 4060102 w 12193149"/>
              <a:gd name="connsiteY158" fmla="*/ 2105618 h 2344739"/>
              <a:gd name="connsiteX159" fmla="*/ 4043512 w 12193149"/>
              <a:gd name="connsiteY159" fmla="*/ 2103997 h 2344739"/>
              <a:gd name="connsiteX160" fmla="*/ 4038145 w 12193149"/>
              <a:gd name="connsiteY160" fmla="*/ 2101563 h 2344739"/>
              <a:gd name="connsiteX161" fmla="*/ 4036511 w 12193149"/>
              <a:gd name="connsiteY161" fmla="*/ 2097896 h 2344739"/>
              <a:gd name="connsiteX162" fmla="*/ 4034926 w 12193149"/>
              <a:gd name="connsiteY162" fmla="*/ 2098131 h 2344739"/>
              <a:gd name="connsiteX163" fmla="*/ 4005686 w 12193149"/>
              <a:gd name="connsiteY163" fmla="*/ 2085563 h 2344739"/>
              <a:gd name="connsiteX164" fmla="*/ 3937994 w 12193149"/>
              <a:gd name="connsiteY164" fmla="*/ 2068106 h 2344739"/>
              <a:gd name="connsiteX165" fmla="*/ 3898423 w 12193149"/>
              <a:gd name="connsiteY165" fmla="*/ 2062451 h 2344739"/>
              <a:gd name="connsiteX166" fmla="*/ 3790908 w 12193149"/>
              <a:gd name="connsiteY166" fmla="*/ 2042213 h 2344739"/>
              <a:gd name="connsiteX167" fmla="*/ 3683661 w 12193149"/>
              <a:gd name="connsiteY167" fmla="*/ 2018290 h 2344739"/>
              <a:gd name="connsiteX168" fmla="*/ 3611183 w 12193149"/>
              <a:gd name="connsiteY168" fmla="*/ 1986019 h 2344739"/>
              <a:gd name="connsiteX169" fmla="*/ 3605003 w 12193149"/>
              <a:gd name="connsiteY169" fmla="*/ 1987381 h 2344739"/>
              <a:gd name="connsiteX170" fmla="*/ 3595884 w 12193149"/>
              <a:gd name="connsiteY170" fmla="*/ 1987545 h 2344739"/>
              <a:gd name="connsiteX171" fmla="*/ 3595649 w 12193149"/>
              <a:gd name="connsiteY171" fmla="*/ 1987276 h 2344739"/>
              <a:gd name="connsiteX172" fmla="*/ 3587126 w 12193149"/>
              <a:gd name="connsiteY172" fmla="*/ 1987966 h 2344739"/>
              <a:gd name="connsiteX173" fmla="*/ 3537283 w 12193149"/>
              <a:gd name="connsiteY173" fmla="*/ 1978267 h 2344739"/>
              <a:gd name="connsiteX174" fmla="*/ 3474371 w 12193149"/>
              <a:gd name="connsiteY174" fmla="*/ 1974606 h 2344739"/>
              <a:gd name="connsiteX175" fmla="*/ 3401876 w 12193149"/>
              <a:gd name="connsiteY175" fmla="*/ 1962558 h 2344739"/>
              <a:gd name="connsiteX176" fmla="*/ 3365036 w 12193149"/>
              <a:gd name="connsiteY176" fmla="*/ 1979510 h 2344739"/>
              <a:gd name="connsiteX177" fmla="*/ 3345174 w 12193149"/>
              <a:gd name="connsiteY177" fmla="*/ 1981192 h 2344739"/>
              <a:gd name="connsiteX178" fmla="*/ 3342846 w 12193149"/>
              <a:gd name="connsiteY178" fmla="*/ 1980217 h 2344739"/>
              <a:gd name="connsiteX179" fmla="*/ 3263504 w 12193149"/>
              <a:gd name="connsiteY179" fmla="*/ 1986094 h 2344739"/>
              <a:gd name="connsiteX180" fmla="*/ 3143704 w 12193149"/>
              <a:gd name="connsiteY180" fmla="*/ 1993869 h 2344739"/>
              <a:gd name="connsiteX181" fmla="*/ 3031439 w 12193149"/>
              <a:gd name="connsiteY181" fmla="*/ 1996512 h 2344739"/>
              <a:gd name="connsiteX182" fmla="*/ 2782717 w 12193149"/>
              <a:gd name="connsiteY182" fmla="*/ 2018333 h 2344739"/>
              <a:gd name="connsiteX183" fmla="*/ 2647675 w 12193149"/>
              <a:gd name="connsiteY183" fmla="*/ 2028869 h 2344739"/>
              <a:gd name="connsiteX184" fmla="*/ 2569176 w 12193149"/>
              <a:gd name="connsiteY184" fmla="*/ 2002628 h 2344739"/>
              <a:gd name="connsiteX185" fmla="*/ 2444403 w 12193149"/>
              <a:gd name="connsiteY185" fmla="*/ 2016529 h 2344739"/>
              <a:gd name="connsiteX186" fmla="*/ 2316260 w 12193149"/>
              <a:gd name="connsiteY186" fmla="*/ 2024996 h 2344739"/>
              <a:gd name="connsiteX187" fmla="*/ 2209726 w 12193149"/>
              <a:gd name="connsiteY187" fmla="*/ 2019763 h 2344739"/>
              <a:gd name="connsiteX188" fmla="*/ 2095813 w 12193149"/>
              <a:gd name="connsiteY188" fmla="*/ 2003052 h 2344739"/>
              <a:gd name="connsiteX189" fmla="*/ 1998504 w 12193149"/>
              <a:gd name="connsiteY189" fmla="*/ 1995032 h 2344739"/>
              <a:gd name="connsiteX190" fmla="*/ 1929320 w 12193149"/>
              <a:gd name="connsiteY190" fmla="*/ 2016977 h 2344739"/>
              <a:gd name="connsiteX191" fmla="*/ 1922798 w 12193149"/>
              <a:gd name="connsiteY191" fmla="*/ 2012146 h 2344739"/>
              <a:gd name="connsiteX192" fmla="*/ 1874228 w 12193149"/>
              <a:gd name="connsiteY192" fmla="*/ 2013741 h 2344739"/>
              <a:gd name="connsiteX193" fmla="*/ 1787803 w 12193149"/>
              <a:gd name="connsiteY193" fmla="*/ 2041363 h 2344739"/>
              <a:gd name="connsiteX194" fmla="*/ 1739352 w 12193149"/>
              <a:gd name="connsiteY194" fmla="*/ 2036312 h 2344739"/>
              <a:gd name="connsiteX195" fmla="*/ 1676219 w 12193149"/>
              <a:gd name="connsiteY195" fmla="*/ 2019963 h 2344739"/>
              <a:gd name="connsiteX196" fmla="*/ 1609817 w 12193149"/>
              <a:gd name="connsiteY196" fmla="*/ 2013066 h 2344739"/>
              <a:gd name="connsiteX197" fmla="*/ 1497258 w 12193149"/>
              <a:gd name="connsiteY197" fmla="*/ 1987476 h 2344739"/>
              <a:gd name="connsiteX198" fmla="*/ 1151127 w 12193149"/>
              <a:gd name="connsiteY198" fmla="*/ 1938041 h 2344739"/>
              <a:gd name="connsiteX199" fmla="*/ 859417 w 12193149"/>
              <a:gd name="connsiteY199" fmla="*/ 1928608 h 2344739"/>
              <a:gd name="connsiteX200" fmla="*/ 838688 w 12193149"/>
              <a:gd name="connsiteY200" fmla="*/ 1929821 h 2344739"/>
              <a:gd name="connsiteX201" fmla="*/ 817957 w 12193149"/>
              <a:gd name="connsiteY201" fmla="*/ 1927857 h 2344739"/>
              <a:gd name="connsiteX202" fmla="*/ 812654 w 12193149"/>
              <a:gd name="connsiteY202" fmla="*/ 1930751 h 2344739"/>
              <a:gd name="connsiteX203" fmla="*/ 721195 w 12193149"/>
              <a:gd name="connsiteY203" fmla="*/ 1929661 h 2344739"/>
              <a:gd name="connsiteX204" fmla="*/ 720890 w 12193149"/>
              <a:gd name="connsiteY204" fmla="*/ 1928399 h 2344739"/>
              <a:gd name="connsiteX205" fmla="*/ 710023 w 12193149"/>
              <a:gd name="connsiteY205" fmla="*/ 1922722 h 2344739"/>
              <a:gd name="connsiteX206" fmla="*/ 597940 w 12193149"/>
              <a:gd name="connsiteY206" fmla="*/ 1879864 h 2344739"/>
              <a:gd name="connsiteX207" fmla="*/ 579683 w 12193149"/>
              <a:gd name="connsiteY207" fmla="*/ 1877212 h 2344739"/>
              <a:gd name="connsiteX208" fmla="*/ 572865 w 12193149"/>
              <a:gd name="connsiteY208" fmla="*/ 1877401 h 2344739"/>
              <a:gd name="connsiteX209" fmla="*/ 446247 w 12193149"/>
              <a:gd name="connsiteY209" fmla="*/ 1839371 h 2344739"/>
              <a:gd name="connsiteX210" fmla="*/ 405163 w 12193149"/>
              <a:gd name="connsiteY210" fmla="*/ 1833548 h 2344739"/>
              <a:gd name="connsiteX211" fmla="*/ 293583 w 12193149"/>
              <a:gd name="connsiteY211" fmla="*/ 1812852 h 2344739"/>
              <a:gd name="connsiteX212" fmla="*/ 119529 w 12193149"/>
              <a:gd name="connsiteY212" fmla="*/ 1761047 h 2344739"/>
              <a:gd name="connsiteX213" fmla="*/ 16674 w 12193149"/>
              <a:gd name="connsiteY213" fmla="*/ 1758191 h 2344739"/>
              <a:gd name="connsiteX214" fmla="*/ 1150 w 12193149"/>
              <a:gd name="connsiteY214" fmla="*/ 1752722 h 2344739"/>
              <a:gd name="connsiteX215" fmla="*/ 1148 w 12193149"/>
              <a:gd name="connsiteY215" fmla="*/ 222213 h 2344739"/>
              <a:gd name="connsiteX216" fmla="*/ 1148 w 12193149"/>
              <a:gd name="connsiteY216" fmla="*/ 0 h 2344739"/>
              <a:gd name="connsiteX0" fmla="*/ 1148 w 12193149"/>
              <a:gd name="connsiteY0" fmla="*/ 818782 h 3163521"/>
              <a:gd name="connsiteX1" fmla="*/ 12181789 w 12193149"/>
              <a:gd name="connsiteY1" fmla="*/ 0 h 3163521"/>
              <a:gd name="connsiteX2" fmla="*/ 12193149 w 12193149"/>
              <a:gd name="connsiteY2" fmla="*/ 1398521 h 3163521"/>
              <a:gd name="connsiteX3" fmla="*/ 12185986 w 12193149"/>
              <a:gd name="connsiteY3" fmla="*/ 1402971 h 3163521"/>
              <a:gd name="connsiteX4" fmla="*/ 12156363 w 12193149"/>
              <a:gd name="connsiteY4" fmla="*/ 1416148 h 3163521"/>
              <a:gd name="connsiteX5" fmla="*/ 12139215 w 12193149"/>
              <a:gd name="connsiteY5" fmla="*/ 1441961 h 3163521"/>
              <a:gd name="connsiteX6" fmla="*/ 12126327 w 12193149"/>
              <a:gd name="connsiteY6" fmla="*/ 1443472 h 3163521"/>
              <a:gd name="connsiteX7" fmla="*/ 12124007 w 12193149"/>
              <a:gd name="connsiteY7" fmla="*/ 1443576 h 3163521"/>
              <a:gd name="connsiteX8" fmla="*/ 12116854 w 12193149"/>
              <a:gd name="connsiteY8" fmla="*/ 1447390 h 3163521"/>
              <a:gd name="connsiteX9" fmla="*/ 12099497 w 12193149"/>
              <a:gd name="connsiteY9" fmla="*/ 1446921 h 3163521"/>
              <a:gd name="connsiteX10" fmla="*/ 12087073 w 12193149"/>
              <a:gd name="connsiteY10" fmla="*/ 1455123 h 3163521"/>
              <a:gd name="connsiteX11" fmla="*/ 12031073 w 12193149"/>
              <a:gd name="connsiteY11" fmla="*/ 1498791 h 3163521"/>
              <a:gd name="connsiteX12" fmla="*/ 11995833 w 12193149"/>
              <a:gd name="connsiteY12" fmla="*/ 1522240 h 3163521"/>
              <a:gd name="connsiteX13" fmla="*/ 11979717 w 12193149"/>
              <a:gd name="connsiteY13" fmla="*/ 1526943 h 3163521"/>
              <a:gd name="connsiteX14" fmla="*/ 11959046 w 12193149"/>
              <a:gd name="connsiteY14" fmla="*/ 1536340 h 3163521"/>
              <a:gd name="connsiteX15" fmla="*/ 11920454 w 12193149"/>
              <a:gd name="connsiteY15" fmla="*/ 1549665 h 3163521"/>
              <a:gd name="connsiteX16" fmla="*/ 11903656 w 12193149"/>
              <a:gd name="connsiteY16" fmla="*/ 1561208 h 3163521"/>
              <a:gd name="connsiteX17" fmla="*/ 11895048 w 12193149"/>
              <a:gd name="connsiteY17" fmla="*/ 1563573 h 3163521"/>
              <a:gd name="connsiteX18" fmla="*/ 11891968 w 12193149"/>
              <a:gd name="connsiteY18" fmla="*/ 1574511 h 3163521"/>
              <a:gd name="connsiteX19" fmla="*/ 11870776 w 12193149"/>
              <a:gd name="connsiteY19" fmla="*/ 1596598 h 3163521"/>
              <a:gd name="connsiteX20" fmla="*/ 11813376 w 12193149"/>
              <a:gd name="connsiteY20" fmla="*/ 1616441 h 3163521"/>
              <a:gd name="connsiteX21" fmla="*/ 11590693 w 12193149"/>
              <a:gd name="connsiteY21" fmla="*/ 1782559 h 3163521"/>
              <a:gd name="connsiteX22" fmla="*/ 11506817 w 12193149"/>
              <a:gd name="connsiteY22" fmla="*/ 1852405 h 3163521"/>
              <a:gd name="connsiteX23" fmla="*/ 11280332 w 12193149"/>
              <a:gd name="connsiteY23" fmla="*/ 2042353 h 3163521"/>
              <a:gd name="connsiteX24" fmla="*/ 11228309 w 12193149"/>
              <a:gd name="connsiteY24" fmla="*/ 2095018 h 3163521"/>
              <a:gd name="connsiteX25" fmla="*/ 11218087 w 12193149"/>
              <a:gd name="connsiteY25" fmla="*/ 2094743 h 3163521"/>
              <a:gd name="connsiteX26" fmla="*/ 11217184 w 12193149"/>
              <a:gd name="connsiteY26" fmla="*/ 2093800 h 3163521"/>
              <a:gd name="connsiteX27" fmla="*/ 11188885 w 12193149"/>
              <a:gd name="connsiteY27" fmla="*/ 2111165 h 3163521"/>
              <a:gd name="connsiteX28" fmla="*/ 11184501 w 12193149"/>
              <a:gd name="connsiteY28" fmla="*/ 2111307 h 3163521"/>
              <a:gd name="connsiteX29" fmla="*/ 11166854 w 12193149"/>
              <a:gd name="connsiteY29" fmla="*/ 2125394 h 3163521"/>
              <a:gd name="connsiteX30" fmla="*/ 11157311 w 12193149"/>
              <a:gd name="connsiteY30" fmla="*/ 2131196 h 3163521"/>
              <a:gd name="connsiteX31" fmla="*/ 11155496 w 12193149"/>
              <a:gd name="connsiteY31" fmla="*/ 2135879 h 3163521"/>
              <a:gd name="connsiteX32" fmla="*/ 11140961 w 12193149"/>
              <a:gd name="connsiteY32" fmla="*/ 2142897 h 3163521"/>
              <a:gd name="connsiteX33" fmla="*/ 11138961 w 12193149"/>
              <a:gd name="connsiteY33" fmla="*/ 2142554 h 3163521"/>
              <a:gd name="connsiteX34" fmla="*/ 11128208 w 12193149"/>
              <a:gd name="connsiteY34" fmla="*/ 2152614 h 3163521"/>
              <a:gd name="connsiteX35" fmla="*/ 11120691 w 12193149"/>
              <a:gd name="connsiteY35" fmla="*/ 2166206 h 3163521"/>
              <a:gd name="connsiteX36" fmla="*/ 10894683 w 12193149"/>
              <a:gd name="connsiteY36" fmla="*/ 2292181 h 3163521"/>
              <a:gd name="connsiteX37" fmla="*/ 10773300 w 12193149"/>
              <a:gd name="connsiteY37" fmla="*/ 2341973 h 3163521"/>
              <a:gd name="connsiteX38" fmla="*/ 10627668 w 12193149"/>
              <a:gd name="connsiteY38" fmla="*/ 2378011 h 3163521"/>
              <a:gd name="connsiteX39" fmla="*/ 10581895 w 12193149"/>
              <a:gd name="connsiteY39" fmla="*/ 2387471 h 3163521"/>
              <a:gd name="connsiteX40" fmla="*/ 10547790 w 12193149"/>
              <a:gd name="connsiteY40" fmla="*/ 2417205 h 3163521"/>
              <a:gd name="connsiteX41" fmla="*/ 10529643 w 12193149"/>
              <a:gd name="connsiteY41" fmla="*/ 2415689 h 3163521"/>
              <a:gd name="connsiteX42" fmla="*/ 10526446 w 12193149"/>
              <a:gd name="connsiteY42" fmla="*/ 2415193 h 3163521"/>
              <a:gd name="connsiteX43" fmla="*/ 10515129 w 12193149"/>
              <a:gd name="connsiteY43" fmla="*/ 2418319 h 3163521"/>
              <a:gd name="connsiteX44" fmla="*/ 10491735 w 12193149"/>
              <a:gd name="connsiteY44" fmla="*/ 2412938 h 3163521"/>
              <a:gd name="connsiteX45" fmla="*/ 10471418 w 12193149"/>
              <a:gd name="connsiteY45" fmla="*/ 2420475 h 3163521"/>
              <a:gd name="connsiteX46" fmla="*/ 10377042 w 12193149"/>
              <a:gd name="connsiteY46" fmla="*/ 2463380 h 3163521"/>
              <a:gd name="connsiteX47" fmla="*/ 10319338 w 12193149"/>
              <a:gd name="connsiteY47" fmla="*/ 2485003 h 3163521"/>
              <a:gd name="connsiteX48" fmla="*/ 10295467 w 12193149"/>
              <a:gd name="connsiteY48" fmla="*/ 2486861 h 3163521"/>
              <a:gd name="connsiteX49" fmla="*/ 10263443 w 12193149"/>
              <a:gd name="connsiteY49" fmla="*/ 2493730 h 3163521"/>
              <a:gd name="connsiteX50" fmla="*/ 10205418 w 12193149"/>
              <a:gd name="connsiteY50" fmla="*/ 2500931 h 3163521"/>
              <a:gd name="connsiteX51" fmla="*/ 10177759 w 12193149"/>
              <a:gd name="connsiteY51" fmla="*/ 2511725 h 3163521"/>
              <a:gd name="connsiteX52" fmla="*/ 10165070 w 12193149"/>
              <a:gd name="connsiteY52" fmla="*/ 2512521 h 3163521"/>
              <a:gd name="connsiteX53" fmla="*/ 10156308 w 12193149"/>
              <a:gd name="connsiteY53" fmla="*/ 2526269 h 3163521"/>
              <a:gd name="connsiteX54" fmla="*/ 10118267 w 12193149"/>
              <a:gd name="connsiteY54" fmla="*/ 2549924 h 3163521"/>
              <a:gd name="connsiteX55" fmla="*/ 10083317 w 12193149"/>
              <a:gd name="connsiteY55" fmla="*/ 2562078 h 3163521"/>
              <a:gd name="connsiteX56" fmla="*/ 10040388 w 12193149"/>
              <a:gd name="connsiteY56" fmla="*/ 2560414 h 3163521"/>
              <a:gd name="connsiteX57" fmla="*/ 9961167 w 12193149"/>
              <a:gd name="connsiteY57" fmla="*/ 2575929 h 3163521"/>
              <a:gd name="connsiteX58" fmla="*/ 9848940 w 12193149"/>
              <a:gd name="connsiteY58" fmla="*/ 2582697 h 3163521"/>
              <a:gd name="connsiteX59" fmla="*/ 9729457 w 12193149"/>
              <a:gd name="connsiteY59" fmla="*/ 2602904 h 3163521"/>
              <a:gd name="connsiteX60" fmla="*/ 9613704 w 12193149"/>
              <a:gd name="connsiteY60" fmla="*/ 2631153 h 3163521"/>
              <a:gd name="connsiteX61" fmla="*/ 9338590 w 12193149"/>
              <a:gd name="connsiteY61" fmla="*/ 2688075 h 3163521"/>
              <a:gd name="connsiteX62" fmla="*/ 9232518 w 12193149"/>
              <a:gd name="connsiteY62" fmla="*/ 2711931 h 3163521"/>
              <a:gd name="connsiteX63" fmla="*/ 9156690 w 12193149"/>
              <a:gd name="connsiteY63" fmla="*/ 2722010 h 3163521"/>
              <a:gd name="connsiteX64" fmla="*/ 9054601 w 12193149"/>
              <a:gd name="connsiteY64" fmla="*/ 2729537 h 3163521"/>
              <a:gd name="connsiteX65" fmla="*/ 9006634 w 12193149"/>
              <a:gd name="connsiteY65" fmla="*/ 2732822 h 3163521"/>
              <a:gd name="connsiteX66" fmla="*/ 9006349 w 12193149"/>
              <a:gd name="connsiteY66" fmla="*/ 2732582 h 3163521"/>
              <a:gd name="connsiteX67" fmla="*/ 8997380 w 12193149"/>
              <a:gd name="connsiteY67" fmla="*/ 2733793 h 3163521"/>
              <a:gd name="connsiteX68" fmla="*/ 8991542 w 12193149"/>
              <a:gd name="connsiteY68" fmla="*/ 2735854 h 3163521"/>
              <a:gd name="connsiteX69" fmla="*/ 8975485 w 12193149"/>
              <a:gd name="connsiteY69" fmla="*/ 2739080 h 3163521"/>
              <a:gd name="connsiteX70" fmla="*/ 8969159 w 12193149"/>
              <a:gd name="connsiteY70" fmla="*/ 2738380 h 3163521"/>
              <a:gd name="connsiteX71" fmla="*/ 8964196 w 12193149"/>
              <a:gd name="connsiteY71" fmla="*/ 2736155 h 3163521"/>
              <a:gd name="connsiteX72" fmla="*/ 8930136 w 12193149"/>
              <a:gd name="connsiteY72" fmla="*/ 2732967 h 3163521"/>
              <a:gd name="connsiteX73" fmla="*/ 8753592 w 12193149"/>
              <a:gd name="connsiteY73" fmla="*/ 2752199 h 3163521"/>
              <a:gd name="connsiteX74" fmla="*/ 8708995 w 12193149"/>
              <a:gd name="connsiteY74" fmla="*/ 2754300 h 3163521"/>
              <a:gd name="connsiteX75" fmla="*/ 8597219 w 12193149"/>
              <a:gd name="connsiteY75" fmla="*/ 2762872 h 3163521"/>
              <a:gd name="connsiteX76" fmla="*/ 8526378 w 12193149"/>
              <a:gd name="connsiteY76" fmla="*/ 2748030 h 3163521"/>
              <a:gd name="connsiteX77" fmla="*/ 8512131 w 12193149"/>
              <a:gd name="connsiteY77" fmla="*/ 2753945 h 3163521"/>
              <a:gd name="connsiteX78" fmla="*/ 8507315 w 12193149"/>
              <a:gd name="connsiteY78" fmla="*/ 2756946 h 3163521"/>
              <a:gd name="connsiteX79" fmla="*/ 8499116 w 12193149"/>
              <a:gd name="connsiteY79" fmla="*/ 2759684 h 3163521"/>
              <a:gd name="connsiteX80" fmla="*/ 8498742 w 12193149"/>
              <a:gd name="connsiteY80" fmla="*/ 2759505 h 3163521"/>
              <a:gd name="connsiteX81" fmla="*/ 8491397 w 12193149"/>
              <a:gd name="connsiteY81" fmla="*/ 2762555 h 3163521"/>
              <a:gd name="connsiteX82" fmla="*/ 8368330 w 12193149"/>
              <a:gd name="connsiteY82" fmla="*/ 2776597 h 3163521"/>
              <a:gd name="connsiteX83" fmla="*/ 8354947 w 12193149"/>
              <a:gd name="connsiteY83" fmla="*/ 2776791 h 3163521"/>
              <a:gd name="connsiteX84" fmla="*/ 8321252 w 12193149"/>
              <a:gd name="connsiteY84" fmla="*/ 2793369 h 3163521"/>
              <a:gd name="connsiteX85" fmla="*/ 8315581 w 12193149"/>
              <a:gd name="connsiteY85" fmla="*/ 2793695 h 3163521"/>
              <a:gd name="connsiteX86" fmla="*/ 8296322 w 12193149"/>
              <a:gd name="connsiteY86" fmla="*/ 2807590 h 3163521"/>
              <a:gd name="connsiteX87" fmla="*/ 8285424 w 12193149"/>
              <a:gd name="connsiteY87" fmla="*/ 2813413 h 3163521"/>
              <a:gd name="connsiteX88" fmla="*/ 8284298 w 12193149"/>
              <a:gd name="connsiteY88" fmla="*/ 2817856 h 3163521"/>
              <a:gd name="connsiteX89" fmla="*/ 8267224 w 12193149"/>
              <a:gd name="connsiteY89" fmla="*/ 2825031 h 3163521"/>
              <a:gd name="connsiteX90" fmla="*/ 8264525 w 12193149"/>
              <a:gd name="connsiteY90" fmla="*/ 2824801 h 3163521"/>
              <a:gd name="connsiteX91" fmla="*/ 8253181 w 12193149"/>
              <a:gd name="connsiteY91" fmla="*/ 2834644 h 3163521"/>
              <a:gd name="connsiteX92" fmla="*/ 8246982 w 12193149"/>
              <a:gd name="connsiteY92" fmla="*/ 2847636 h 3163521"/>
              <a:gd name="connsiteX93" fmla="*/ 8091420 w 12193149"/>
              <a:gd name="connsiteY93" fmla="*/ 2893797 h 3163521"/>
              <a:gd name="connsiteX94" fmla="*/ 7906555 w 12193149"/>
              <a:gd name="connsiteY94" fmla="*/ 2935770 h 3163521"/>
              <a:gd name="connsiteX95" fmla="*/ 7719893 w 12193149"/>
              <a:gd name="connsiteY95" fmla="*/ 2961485 h 3163521"/>
              <a:gd name="connsiteX96" fmla="*/ 7615495 w 12193149"/>
              <a:gd name="connsiteY96" fmla="*/ 2958014 h 3163521"/>
              <a:gd name="connsiteX97" fmla="*/ 7528691 w 12193149"/>
              <a:gd name="connsiteY97" fmla="*/ 2963842 h 3163521"/>
              <a:gd name="connsiteX98" fmla="*/ 7520719 w 12193149"/>
              <a:gd name="connsiteY98" fmla="*/ 2966395 h 3163521"/>
              <a:gd name="connsiteX99" fmla="*/ 7508559 w 12193149"/>
              <a:gd name="connsiteY99" fmla="*/ 2967730 h 3163521"/>
              <a:gd name="connsiteX100" fmla="*/ 7508188 w 12193149"/>
              <a:gd name="connsiteY100" fmla="*/ 2967403 h 3163521"/>
              <a:gd name="connsiteX101" fmla="*/ 7496943 w 12193149"/>
              <a:gd name="connsiteY101" fmla="*/ 2969355 h 3163521"/>
              <a:gd name="connsiteX102" fmla="*/ 7219707 w 12193149"/>
              <a:gd name="connsiteY102" fmla="*/ 2975462 h 3163521"/>
              <a:gd name="connsiteX103" fmla="*/ 7202249 w 12193149"/>
              <a:gd name="connsiteY103" fmla="*/ 2980012 h 3163521"/>
              <a:gd name="connsiteX104" fmla="*/ 7198152 w 12193149"/>
              <a:gd name="connsiteY104" fmla="*/ 2985370 h 3163521"/>
              <a:gd name="connsiteX105" fmla="*/ 7171956 w 12193149"/>
              <a:gd name="connsiteY105" fmla="*/ 2990018 h 3163521"/>
              <a:gd name="connsiteX106" fmla="*/ 7098136 w 12193149"/>
              <a:gd name="connsiteY106" fmla="*/ 3002246 h 3163521"/>
              <a:gd name="connsiteX107" fmla="*/ 7019644 w 12193149"/>
              <a:gd name="connsiteY107" fmla="*/ 3001872 h 3163521"/>
              <a:gd name="connsiteX108" fmla="*/ 6905294 w 12193149"/>
              <a:gd name="connsiteY108" fmla="*/ 3031378 h 3163521"/>
              <a:gd name="connsiteX109" fmla="*/ 6709370 w 12193149"/>
              <a:gd name="connsiteY109" fmla="*/ 3059333 h 3163521"/>
              <a:gd name="connsiteX110" fmla="*/ 6550602 w 12193149"/>
              <a:gd name="connsiteY110" fmla="*/ 3088109 h 3163521"/>
              <a:gd name="connsiteX111" fmla="*/ 6318708 w 12193149"/>
              <a:gd name="connsiteY111" fmla="*/ 3134909 h 3163521"/>
              <a:gd name="connsiteX112" fmla="*/ 6169822 w 12193149"/>
              <a:gd name="connsiteY112" fmla="*/ 3136996 h 3163521"/>
              <a:gd name="connsiteX113" fmla="*/ 6074996 w 12193149"/>
              <a:gd name="connsiteY113" fmla="*/ 3157458 h 3163521"/>
              <a:gd name="connsiteX114" fmla="*/ 6069677 w 12193149"/>
              <a:gd name="connsiteY114" fmla="*/ 3155921 h 3163521"/>
              <a:gd name="connsiteX115" fmla="*/ 6049786 w 12193149"/>
              <a:gd name="connsiteY115" fmla="*/ 3156604 h 3163521"/>
              <a:gd name="connsiteX116" fmla="*/ 6042433 w 12193149"/>
              <a:gd name="connsiteY116" fmla="*/ 3148255 h 3163521"/>
              <a:gd name="connsiteX117" fmla="*/ 6011238 w 12193149"/>
              <a:gd name="connsiteY117" fmla="*/ 3143162 h 3163521"/>
              <a:gd name="connsiteX118" fmla="*/ 5958523 w 12193149"/>
              <a:gd name="connsiteY118" fmla="*/ 3146806 h 3163521"/>
              <a:gd name="connsiteX119" fmla="*/ 5760067 w 12193149"/>
              <a:gd name="connsiteY119" fmla="*/ 3162498 h 3163521"/>
              <a:gd name="connsiteX120" fmla="*/ 5628108 w 12193149"/>
              <a:gd name="connsiteY120" fmla="*/ 3163521 h 3163521"/>
              <a:gd name="connsiteX121" fmla="*/ 5472054 w 12193149"/>
              <a:gd name="connsiteY121" fmla="*/ 3149501 h 3163521"/>
              <a:gd name="connsiteX122" fmla="*/ 5433909 w 12193149"/>
              <a:gd name="connsiteY122" fmla="*/ 3138248 h 3163521"/>
              <a:gd name="connsiteX123" fmla="*/ 5382817 w 12193149"/>
              <a:gd name="connsiteY123" fmla="*/ 3120546 h 3163521"/>
              <a:gd name="connsiteX124" fmla="*/ 5262912 w 12193149"/>
              <a:gd name="connsiteY124" fmla="*/ 3100129 h 3163521"/>
              <a:gd name="connsiteX125" fmla="*/ 5224109 w 12193149"/>
              <a:gd name="connsiteY125" fmla="*/ 3089005 h 3163521"/>
              <a:gd name="connsiteX126" fmla="*/ 5175808 w 12193149"/>
              <a:gd name="connsiteY126" fmla="*/ 3086015 h 3163521"/>
              <a:gd name="connsiteX127" fmla="*/ 5157702 w 12193149"/>
              <a:gd name="connsiteY127" fmla="*/ 3078792 h 3163521"/>
              <a:gd name="connsiteX128" fmla="*/ 5143747 w 12193149"/>
              <a:gd name="connsiteY128" fmla="*/ 3075392 h 3163521"/>
              <a:gd name="connsiteX129" fmla="*/ 5140744 w 12193149"/>
              <a:gd name="connsiteY129" fmla="*/ 3073291 h 3163521"/>
              <a:gd name="connsiteX130" fmla="*/ 5122807 w 12193149"/>
              <a:gd name="connsiteY130" fmla="*/ 3062438 h 3163521"/>
              <a:gd name="connsiteX131" fmla="*/ 5066938 w 12193149"/>
              <a:gd name="connsiteY131" fmla="*/ 3069009 h 3163521"/>
              <a:gd name="connsiteX132" fmla="*/ 5012662 w 12193149"/>
              <a:gd name="connsiteY132" fmla="*/ 3052628 h 3163521"/>
              <a:gd name="connsiteX133" fmla="*/ 4841589 w 12193149"/>
              <a:gd name="connsiteY133" fmla="*/ 3028611 h 3163521"/>
              <a:gd name="connsiteX134" fmla="*/ 4763595 w 12193149"/>
              <a:gd name="connsiteY134" fmla="*/ 3000843 h 3163521"/>
              <a:gd name="connsiteX135" fmla="*/ 4724334 w 12193149"/>
              <a:gd name="connsiteY135" fmla="*/ 2991829 h 3163521"/>
              <a:gd name="connsiteX136" fmla="*/ 4722324 w 12193149"/>
              <a:gd name="connsiteY136" fmla="*/ 2991080 h 3163521"/>
              <a:gd name="connsiteX137" fmla="*/ 4723259 w 12193149"/>
              <a:gd name="connsiteY137" fmla="*/ 2990869 h 3163521"/>
              <a:gd name="connsiteX138" fmla="*/ 4718350 w 12193149"/>
              <a:gd name="connsiteY138" fmla="*/ 2989599 h 3163521"/>
              <a:gd name="connsiteX139" fmla="*/ 4722324 w 12193149"/>
              <a:gd name="connsiteY139" fmla="*/ 2991080 h 3163521"/>
              <a:gd name="connsiteX140" fmla="*/ 4716674 w 12193149"/>
              <a:gd name="connsiteY140" fmla="*/ 2992355 h 3163521"/>
              <a:gd name="connsiteX141" fmla="*/ 4516962 w 12193149"/>
              <a:gd name="connsiteY141" fmla="*/ 2982453 h 3163521"/>
              <a:gd name="connsiteX142" fmla="*/ 4429691 w 12193149"/>
              <a:gd name="connsiteY142" fmla="*/ 2971802 h 3163521"/>
              <a:gd name="connsiteX143" fmla="*/ 4364023 w 12193149"/>
              <a:gd name="connsiteY143" fmla="*/ 2970456 h 3163521"/>
              <a:gd name="connsiteX144" fmla="*/ 4318114 w 12193149"/>
              <a:gd name="connsiteY144" fmla="*/ 2977071 h 3163521"/>
              <a:gd name="connsiteX145" fmla="*/ 4316258 w 12193149"/>
              <a:gd name="connsiteY145" fmla="*/ 2975730 h 3163521"/>
              <a:gd name="connsiteX146" fmla="*/ 4296292 w 12193149"/>
              <a:gd name="connsiteY146" fmla="*/ 2973851 h 3163521"/>
              <a:gd name="connsiteX147" fmla="*/ 4291212 w 12193149"/>
              <a:gd name="connsiteY147" fmla="*/ 2976768 h 3163521"/>
              <a:gd name="connsiteX148" fmla="*/ 4277290 w 12193149"/>
              <a:gd name="connsiteY148" fmla="*/ 2976522 h 3163521"/>
              <a:gd name="connsiteX149" fmla="*/ 4249265 w 12193149"/>
              <a:gd name="connsiteY149" fmla="*/ 2978846 h 3163521"/>
              <a:gd name="connsiteX150" fmla="*/ 4203199 w 12193149"/>
              <a:gd name="connsiteY150" fmla="*/ 2976051 h 3163521"/>
              <a:gd name="connsiteX151" fmla="*/ 4202893 w 12193149"/>
              <a:gd name="connsiteY151" fmla="*/ 2974792 h 3163521"/>
              <a:gd name="connsiteX152" fmla="*/ 4192396 w 12193149"/>
              <a:gd name="connsiteY152" fmla="*/ 2969158 h 3163521"/>
              <a:gd name="connsiteX153" fmla="*/ 4143893 w 12193149"/>
              <a:gd name="connsiteY153" fmla="*/ 2953293 h 3163521"/>
              <a:gd name="connsiteX154" fmla="*/ 4084245 w 12193149"/>
              <a:gd name="connsiteY154" fmla="*/ 2926760 h 3163521"/>
              <a:gd name="connsiteX155" fmla="*/ 4075694 w 12193149"/>
              <a:gd name="connsiteY155" fmla="*/ 2925925 h 3163521"/>
              <a:gd name="connsiteX156" fmla="*/ 4075575 w 12193149"/>
              <a:gd name="connsiteY156" fmla="*/ 2925626 h 3163521"/>
              <a:gd name="connsiteX157" fmla="*/ 4066658 w 12193149"/>
              <a:gd name="connsiteY157" fmla="*/ 2924182 h 3163521"/>
              <a:gd name="connsiteX158" fmla="*/ 4060102 w 12193149"/>
              <a:gd name="connsiteY158" fmla="*/ 2924400 h 3163521"/>
              <a:gd name="connsiteX159" fmla="*/ 4043512 w 12193149"/>
              <a:gd name="connsiteY159" fmla="*/ 2922779 h 3163521"/>
              <a:gd name="connsiteX160" fmla="*/ 4038145 w 12193149"/>
              <a:gd name="connsiteY160" fmla="*/ 2920345 h 3163521"/>
              <a:gd name="connsiteX161" fmla="*/ 4036511 w 12193149"/>
              <a:gd name="connsiteY161" fmla="*/ 2916678 h 3163521"/>
              <a:gd name="connsiteX162" fmla="*/ 4034926 w 12193149"/>
              <a:gd name="connsiteY162" fmla="*/ 2916913 h 3163521"/>
              <a:gd name="connsiteX163" fmla="*/ 4005686 w 12193149"/>
              <a:gd name="connsiteY163" fmla="*/ 2904345 h 3163521"/>
              <a:gd name="connsiteX164" fmla="*/ 3937994 w 12193149"/>
              <a:gd name="connsiteY164" fmla="*/ 2886888 h 3163521"/>
              <a:gd name="connsiteX165" fmla="*/ 3898423 w 12193149"/>
              <a:gd name="connsiteY165" fmla="*/ 2881233 h 3163521"/>
              <a:gd name="connsiteX166" fmla="*/ 3790908 w 12193149"/>
              <a:gd name="connsiteY166" fmla="*/ 2860995 h 3163521"/>
              <a:gd name="connsiteX167" fmla="*/ 3683661 w 12193149"/>
              <a:gd name="connsiteY167" fmla="*/ 2837072 h 3163521"/>
              <a:gd name="connsiteX168" fmla="*/ 3611183 w 12193149"/>
              <a:gd name="connsiteY168" fmla="*/ 2804801 h 3163521"/>
              <a:gd name="connsiteX169" fmla="*/ 3605003 w 12193149"/>
              <a:gd name="connsiteY169" fmla="*/ 2806163 h 3163521"/>
              <a:gd name="connsiteX170" fmla="*/ 3595884 w 12193149"/>
              <a:gd name="connsiteY170" fmla="*/ 2806327 h 3163521"/>
              <a:gd name="connsiteX171" fmla="*/ 3595649 w 12193149"/>
              <a:gd name="connsiteY171" fmla="*/ 2806058 h 3163521"/>
              <a:gd name="connsiteX172" fmla="*/ 3587126 w 12193149"/>
              <a:gd name="connsiteY172" fmla="*/ 2806748 h 3163521"/>
              <a:gd name="connsiteX173" fmla="*/ 3537283 w 12193149"/>
              <a:gd name="connsiteY173" fmla="*/ 2797049 h 3163521"/>
              <a:gd name="connsiteX174" fmla="*/ 3474371 w 12193149"/>
              <a:gd name="connsiteY174" fmla="*/ 2793388 h 3163521"/>
              <a:gd name="connsiteX175" fmla="*/ 3401876 w 12193149"/>
              <a:gd name="connsiteY175" fmla="*/ 2781340 h 3163521"/>
              <a:gd name="connsiteX176" fmla="*/ 3365036 w 12193149"/>
              <a:gd name="connsiteY176" fmla="*/ 2798292 h 3163521"/>
              <a:gd name="connsiteX177" fmla="*/ 3345174 w 12193149"/>
              <a:gd name="connsiteY177" fmla="*/ 2799974 h 3163521"/>
              <a:gd name="connsiteX178" fmla="*/ 3342846 w 12193149"/>
              <a:gd name="connsiteY178" fmla="*/ 2798999 h 3163521"/>
              <a:gd name="connsiteX179" fmla="*/ 3263504 w 12193149"/>
              <a:gd name="connsiteY179" fmla="*/ 2804876 h 3163521"/>
              <a:gd name="connsiteX180" fmla="*/ 3143704 w 12193149"/>
              <a:gd name="connsiteY180" fmla="*/ 2812651 h 3163521"/>
              <a:gd name="connsiteX181" fmla="*/ 3031439 w 12193149"/>
              <a:gd name="connsiteY181" fmla="*/ 2815294 h 3163521"/>
              <a:gd name="connsiteX182" fmla="*/ 2782717 w 12193149"/>
              <a:gd name="connsiteY182" fmla="*/ 2837115 h 3163521"/>
              <a:gd name="connsiteX183" fmla="*/ 2647675 w 12193149"/>
              <a:gd name="connsiteY183" fmla="*/ 2847651 h 3163521"/>
              <a:gd name="connsiteX184" fmla="*/ 2569176 w 12193149"/>
              <a:gd name="connsiteY184" fmla="*/ 2821410 h 3163521"/>
              <a:gd name="connsiteX185" fmla="*/ 2444403 w 12193149"/>
              <a:gd name="connsiteY185" fmla="*/ 2835311 h 3163521"/>
              <a:gd name="connsiteX186" fmla="*/ 2316260 w 12193149"/>
              <a:gd name="connsiteY186" fmla="*/ 2843778 h 3163521"/>
              <a:gd name="connsiteX187" fmla="*/ 2209726 w 12193149"/>
              <a:gd name="connsiteY187" fmla="*/ 2838545 h 3163521"/>
              <a:gd name="connsiteX188" fmla="*/ 2095813 w 12193149"/>
              <a:gd name="connsiteY188" fmla="*/ 2821834 h 3163521"/>
              <a:gd name="connsiteX189" fmla="*/ 1998504 w 12193149"/>
              <a:gd name="connsiteY189" fmla="*/ 2813814 h 3163521"/>
              <a:gd name="connsiteX190" fmla="*/ 1929320 w 12193149"/>
              <a:gd name="connsiteY190" fmla="*/ 2835759 h 3163521"/>
              <a:gd name="connsiteX191" fmla="*/ 1922798 w 12193149"/>
              <a:gd name="connsiteY191" fmla="*/ 2830928 h 3163521"/>
              <a:gd name="connsiteX192" fmla="*/ 1874228 w 12193149"/>
              <a:gd name="connsiteY192" fmla="*/ 2832523 h 3163521"/>
              <a:gd name="connsiteX193" fmla="*/ 1787803 w 12193149"/>
              <a:gd name="connsiteY193" fmla="*/ 2860145 h 3163521"/>
              <a:gd name="connsiteX194" fmla="*/ 1739352 w 12193149"/>
              <a:gd name="connsiteY194" fmla="*/ 2855094 h 3163521"/>
              <a:gd name="connsiteX195" fmla="*/ 1676219 w 12193149"/>
              <a:gd name="connsiteY195" fmla="*/ 2838745 h 3163521"/>
              <a:gd name="connsiteX196" fmla="*/ 1609817 w 12193149"/>
              <a:gd name="connsiteY196" fmla="*/ 2831848 h 3163521"/>
              <a:gd name="connsiteX197" fmla="*/ 1497258 w 12193149"/>
              <a:gd name="connsiteY197" fmla="*/ 2806258 h 3163521"/>
              <a:gd name="connsiteX198" fmla="*/ 1151127 w 12193149"/>
              <a:gd name="connsiteY198" fmla="*/ 2756823 h 3163521"/>
              <a:gd name="connsiteX199" fmla="*/ 859417 w 12193149"/>
              <a:gd name="connsiteY199" fmla="*/ 2747390 h 3163521"/>
              <a:gd name="connsiteX200" fmla="*/ 838688 w 12193149"/>
              <a:gd name="connsiteY200" fmla="*/ 2748603 h 3163521"/>
              <a:gd name="connsiteX201" fmla="*/ 817957 w 12193149"/>
              <a:gd name="connsiteY201" fmla="*/ 2746639 h 3163521"/>
              <a:gd name="connsiteX202" fmla="*/ 812654 w 12193149"/>
              <a:gd name="connsiteY202" fmla="*/ 2749533 h 3163521"/>
              <a:gd name="connsiteX203" fmla="*/ 721195 w 12193149"/>
              <a:gd name="connsiteY203" fmla="*/ 2748443 h 3163521"/>
              <a:gd name="connsiteX204" fmla="*/ 720890 w 12193149"/>
              <a:gd name="connsiteY204" fmla="*/ 2747181 h 3163521"/>
              <a:gd name="connsiteX205" fmla="*/ 710023 w 12193149"/>
              <a:gd name="connsiteY205" fmla="*/ 2741504 h 3163521"/>
              <a:gd name="connsiteX206" fmla="*/ 597940 w 12193149"/>
              <a:gd name="connsiteY206" fmla="*/ 2698646 h 3163521"/>
              <a:gd name="connsiteX207" fmla="*/ 579683 w 12193149"/>
              <a:gd name="connsiteY207" fmla="*/ 2695994 h 3163521"/>
              <a:gd name="connsiteX208" fmla="*/ 572865 w 12193149"/>
              <a:gd name="connsiteY208" fmla="*/ 2696183 h 3163521"/>
              <a:gd name="connsiteX209" fmla="*/ 446247 w 12193149"/>
              <a:gd name="connsiteY209" fmla="*/ 2658153 h 3163521"/>
              <a:gd name="connsiteX210" fmla="*/ 405163 w 12193149"/>
              <a:gd name="connsiteY210" fmla="*/ 2652330 h 3163521"/>
              <a:gd name="connsiteX211" fmla="*/ 293583 w 12193149"/>
              <a:gd name="connsiteY211" fmla="*/ 2631634 h 3163521"/>
              <a:gd name="connsiteX212" fmla="*/ 119529 w 12193149"/>
              <a:gd name="connsiteY212" fmla="*/ 2579829 h 3163521"/>
              <a:gd name="connsiteX213" fmla="*/ 16674 w 12193149"/>
              <a:gd name="connsiteY213" fmla="*/ 2576973 h 3163521"/>
              <a:gd name="connsiteX214" fmla="*/ 1150 w 12193149"/>
              <a:gd name="connsiteY214" fmla="*/ 2571504 h 3163521"/>
              <a:gd name="connsiteX215" fmla="*/ 1148 w 12193149"/>
              <a:gd name="connsiteY215" fmla="*/ 1040995 h 3163521"/>
              <a:gd name="connsiteX216" fmla="*/ 1148 w 12193149"/>
              <a:gd name="connsiteY216" fmla="*/ 818782 h 3163521"/>
              <a:gd name="connsiteX0" fmla="*/ 1148 w 12193149"/>
              <a:gd name="connsiteY0" fmla="*/ 0 h 3171710"/>
              <a:gd name="connsiteX1" fmla="*/ 12181789 w 12193149"/>
              <a:gd name="connsiteY1" fmla="*/ 8189 h 3171710"/>
              <a:gd name="connsiteX2" fmla="*/ 12193149 w 12193149"/>
              <a:gd name="connsiteY2" fmla="*/ 1406710 h 3171710"/>
              <a:gd name="connsiteX3" fmla="*/ 12185986 w 12193149"/>
              <a:gd name="connsiteY3" fmla="*/ 1411160 h 3171710"/>
              <a:gd name="connsiteX4" fmla="*/ 12156363 w 12193149"/>
              <a:gd name="connsiteY4" fmla="*/ 1424337 h 3171710"/>
              <a:gd name="connsiteX5" fmla="*/ 12139215 w 12193149"/>
              <a:gd name="connsiteY5" fmla="*/ 1450150 h 3171710"/>
              <a:gd name="connsiteX6" fmla="*/ 12126327 w 12193149"/>
              <a:gd name="connsiteY6" fmla="*/ 1451661 h 3171710"/>
              <a:gd name="connsiteX7" fmla="*/ 12124007 w 12193149"/>
              <a:gd name="connsiteY7" fmla="*/ 1451765 h 3171710"/>
              <a:gd name="connsiteX8" fmla="*/ 12116854 w 12193149"/>
              <a:gd name="connsiteY8" fmla="*/ 1455579 h 3171710"/>
              <a:gd name="connsiteX9" fmla="*/ 12099497 w 12193149"/>
              <a:gd name="connsiteY9" fmla="*/ 1455110 h 3171710"/>
              <a:gd name="connsiteX10" fmla="*/ 12087073 w 12193149"/>
              <a:gd name="connsiteY10" fmla="*/ 1463312 h 3171710"/>
              <a:gd name="connsiteX11" fmla="*/ 12031073 w 12193149"/>
              <a:gd name="connsiteY11" fmla="*/ 1506980 h 3171710"/>
              <a:gd name="connsiteX12" fmla="*/ 11995833 w 12193149"/>
              <a:gd name="connsiteY12" fmla="*/ 1530429 h 3171710"/>
              <a:gd name="connsiteX13" fmla="*/ 11979717 w 12193149"/>
              <a:gd name="connsiteY13" fmla="*/ 1535132 h 3171710"/>
              <a:gd name="connsiteX14" fmla="*/ 11959046 w 12193149"/>
              <a:gd name="connsiteY14" fmla="*/ 1544529 h 3171710"/>
              <a:gd name="connsiteX15" fmla="*/ 11920454 w 12193149"/>
              <a:gd name="connsiteY15" fmla="*/ 1557854 h 3171710"/>
              <a:gd name="connsiteX16" fmla="*/ 11903656 w 12193149"/>
              <a:gd name="connsiteY16" fmla="*/ 1569397 h 3171710"/>
              <a:gd name="connsiteX17" fmla="*/ 11895048 w 12193149"/>
              <a:gd name="connsiteY17" fmla="*/ 1571762 h 3171710"/>
              <a:gd name="connsiteX18" fmla="*/ 11891968 w 12193149"/>
              <a:gd name="connsiteY18" fmla="*/ 1582700 h 3171710"/>
              <a:gd name="connsiteX19" fmla="*/ 11870776 w 12193149"/>
              <a:gd name="connsiteY19" fmla="*/ 1604787 h 3171710"/>
              <a:gd name="connsiteX20" fmla="*/ 11813376 w 12193149"/>
              <a:gd name="connsiteY20" fmla="*/ 1624630 h 3171710"/>
              <a:gd name="connsiteX21" fmla="*/ 11590693 w 12193149"/>
              <a:gd name="connsiteY21" fmla="*/ 1790748 h 3171710"/>
              <a:gd name="connsiteX22" fmla="*/ 11506817 w 12193149"/>
              <a:gd name="connsiteY22" fmla="*/ 1860594 h 3171710"/>
              <a:gd name="connsiteX23" fmla="*/ 11280332 w 12193149"/>
              <a:gd name="connsiteY23" fmla="*/ 2050542 h 3171710"/>
              <a:gd name="connsiteX24" fmla="*/ 11228309 w 12193149"/>
              <a:gd name="connsiteY24" fmla="*/ 2103207 h 3171710"/>
              <a:gd name="connsiteX25" fmla="*/ 11218087 w 12193149"/>
              <a:gd name="connsiteY25" fmla="*/ 2102932 h 3171710"/>
              <a:gd name="connsiteX26" fmla="*/ 11217184 w 12193149"/>
              <a:gd name="connsiteY26" fmla="*/ 2101989 h 3171710"/>
              <a:gd name="connsiteX27" fmla="*/ 11188885 w 12193149"/>
              <a:gd name="connsiteY27" fmla="*/ 2119354 h 3171710"/>
              <a:gd name="connsiteX28" fmla="*/ 11184501 w 12193149"/>
              <a:gd name="connsiteY28" fmla="*/ 2119496 h 3171710"/>
              <a:gd name="connsiteX29" fmla="*/ 11166854 w 12193149"/>
              <a:gd name="connsiteY29" fmla="*/ 2133583 h 3171710"/>
              <a:gd name="connsiteX30" fmla="*/ 11157311 w 12193149"/>
              <a:gd name="connsiteY30" fmla="*/ 2139385 h 3171710"/>
              <a:gd name="connsiteX31" fmla="*/ 11155496 w 12193149"/>
              <a:gd name="connsiteY31" fmla="*/ 2144068 h 3171710"/>
              <a:gd name="connsiteX32" fmla="*/ 11140961 w 12193149"/>
              <a:gd name="connsiteY32" fmla="*/ 2151086 h 3171710"/>
              <a:gd name="connsiteX33" fmla="*/ 11138961 w 12193149"/>
              <a:gd name="connsiteY33" fmla="*/ 2150743 h 3171710"/>
              <a:gd name="connsiteX34" fmla="*/ 11128208 w 12193149"/>
              <a:gd name="connsiteY34" fmla="*/ 2160803 h 3171710"/>
              <a:gd name="connsiteX35" fmla="*/ 11120691 w 12193149"/>
              <a:gd name="connsiteY35" fmla="*/ 2174395 h 3171710"/>
              <a:gd name="connsiteX36" fmla="*/ 10894683 w 12193149"/>
              <a:gd name="connsiteY36" fmla="*/ 2300370 h 3171710"/>
              <a:gd name="connsiteX37" fmla="*/ 10773300 w 12193149"/>
              <a:gd name="connsiteY37" fmla="*/ 2350162 h 3171710"/>
              <a:gd name="connsiteX38" fmla="*/ 10627668 w 12193149"/>
              <a:gd name="connsiteY38" fmla="*/ 2386200 h 3171710"/>
              <a:gd name="connsiteX39" fmla="*/ 10581895 w 12193149"/>
              <a:gd name="connsiteY39" fmla="*/ 2395660 h 3171710"/>
              <a:gd name="connsiteX40" fmla="*/ 10547790 w 12193149"/>
              <a:gd name="connsiteY40" fmla="*/ 2425394 h 3171710"/>
              <a:gd name="connsiteX41" fmla="*/ 10529643 w 12193149"/>
              <a:gd name="connsiteY41" fmla="*/ 2423878 h 3171710"/>
              <a:gd name="connsiteX42" fmla="*/ 10526446 w 12193149"/>
              <a:gd name="connsiteY42" fmla="*/ 2423382 h 3171710"/>
              <a:gd name="connsiteX43" fmla="*/ 10515129 w 12193149"/>
              <a:gd name="connsiteY43" fmla="*/ 2426508 h 3171710"/>
              <a:gd name="connsiteX44" fmla="*/ 10491735 w 12193149"/>
              <a:gd name="connsiteY44" fmla="*/ 2421127 h 3171710"/>
              <a:gd name="connsiteX45" fmla="*/ 10471418 w 12193149"/>
              <a:gd name="connsiteY45" fmla="*/ 2428664 h 3171710"/>
              <a:gd name="connsiteX46" fmla="*/ 10377042 w 12193149"/>
              <a:gd name="connsiteY46" fmla="*/ 2471569 h 3171710"/>
              <a:gd name="connsiteX47" fmla="*/ 10319338 w 12193149"/>
              <a:gd name="connsiteY47" fmla="*/ 2493192 h 3171710"/>
              <a:gd name="connsiteX48" fmla="*/ 10295467 w 12193149"/>
              <a:gd name="connsiteY48" fmla="*/ 2495050 h 3171710"/>
              <a:gd name="connsiteX49" fmla="*/ 10263443 w 12193149"/>
              <a:gd name="connsiteY49" fmla="*/ 2501919 h 3171710"/>
              <a:gd name="connsiteX50" fmla="*/ 10205418 w 12193149"/>
              <a:gd name="connsiteY50" fmla="*/ 2509120 h 3171710"/>
              <a:gd name="connsiteX51" fmla="*/ 10177759 w 12193149"/>
              <a:gd name="connsiteY51" fmla="*/ 2519914 h 3171710"/>
              <a:gd name="connsiteX52" fmla="*/ 10165070 w 12193149"/>
              <a:gd name="connsiteY52" fmla="*/ 2520710 h 3171710"/>
              <a:gd name="connsiteX53" fmla="*/ 10156308 w 12193149"/>
              <a:gd name="connsiteY53" fmla="*/ 2534458 h 3171710"/>
              <a:gd name="connsiteX54" fmla="*/ 10118267 w 12193149"/>
              <a:gd name="connsiteY54" fmla="*/ 2558113 h 3171710"/>
              <a:gd name="connsiteX55" fmla="*/ 10083317 w 12193149"/>
              <a:gd name="connsiteY55" fmla="*/ 2570267 h 3171710"/>
              <a:gd name="connsiteX56" fmla="*/ 10040388 w 12193149"/>
              <a:gd name="connsiteY56" fmla="*/ 2568603 h 3171710"/>
              <a:gd name="connsiteX57" fmla="*/ 9961167 w 12193149"/>
              <a:gd name="connsiteY57" fmla="*/ 2584118 h 3171710"/>
              <a:gd name="connsiteX58" fmla="*/ 9848940 w 12193149"/>
              <a:gd name="connsiteY58" fmla="*/ 2590886 h 3171710"/>
              <a:gd name="connsiteX59" fmla="*/ 9729457 w 12193149"/>
              <a:gd name="connsiteY59" fmla="*/ 2611093 h 3171710"/>
              <a:gd name="connsiteX60" fmla="*/ 9613704 w 12193149"/>
              <a:gd name="connsiteY60" fmla="*/ 2639342 h 3171710"/>
              <a:gd name="connsiteX61" fmla="*/ 9338590 w 12193149"/>
              <a:gd name="connsiteY61" fmla="*/ 2696264 h 3171710"/>
              <a:gd name="connsiteX62" fmla="*/ 9232518 w 12193149"/>
              <a:gd name="connsiteY62" fmla="*/ 2720120 h 3171710"/>
              <a:gd name="connsiteX63" fmla="*/ 9156690 w 12193149"/>
              <a:gd name="connsiteY63" fmla="*/ 2730199 h 3171710"/>
              <a:gd name="connsiteX64" fmla="*/ 9054601 w 12193149"/>
              <a:gd name="connsiteY64" fmla="*/ 2737726 h 3171710"/>
              <a:gd name="connsiteX65" fmla="*/ 9006634 w 12193149"/>
              <a:gd name="connsiteY65" fmla="*/ 2741011 h 3171710"/>
              <a:gd name="connsiteX66" fmla="*/ 9006349 w 12193149"/>
              <a:gd name="connsiteY66" fmla="*/ 2740771 h 3171710"/>
              <a:gd name="connsiteX67" fmla="*/ 8997380 w 12193149"/>
              <a:gd name="connsiteY67" fmla="*/ 2741982 h 3171710"/>
              <a:gd name="connsiteX68" fmla="*/ 8991542 w 12193149"/>
              <a:gd name="connsiteY68" fmla="*/ 2744043 h 3171710"/>
              <a:gd name="connsiteX69" fmla="*/ 8975485 w 12193149"/>
              <a:gd name="connsiteY69" fmla="*/ 2747269 h 3171710"/>
              <a:gd name="connsiteX70" fmla="*/ 8969159 w 12193149"/>
              <a:gd name="connsiteY70" fmla="*/ 2746569 h 3171710"/>
              <a:gd name="connsiteX71" fmla="*/ 8964196 w 12193149"/>
              <a:gd name="connsiteY71" fmla="*/ 2744344 h 3171710"/>
              <a:gd name="connsiteX72" fmla="*/ 8930136 w 12193149"/>
              <a:gd name="connsiteY72" fmla="*/ 2741156 h 3171710"/>
              <a:gd name="connsiteX73" fmla="*/ 8753592 w 12193149"/>
              <a:gd name="connsiteY73" fmla="*/ 2760388 h 3171710"/>
              <a:gd name="connsiteX74" fmla="*/ 8708995 w 12193149"/>
              <a:gd name="connsiteY74" fmla="*/ 2762489 h 3171710"/>
              <a:gd name="connsiteX75" fmla="*/ 8597219 w 12193149"/>
              <a:gd name="connsiteY75" fmla="*/ 2771061 h 3171710"/>
              <a:gd name="connsiteX76" fmla="*/ 8526378 w 12193149"/>
              <a:gd name="connsiteY76" fmla="*/ 2756219 h 3171710"/>
              <a:gd name="connsiteX77" fmla="*/ 8512131 w 12193149"/>
              <a:gd name="connsiteY77" fmla="*/ 2762134 h 3171710"/>
              <a:gd name="connsiteX78" fmla="*/ 8507315 w 12193149"/>
              <a:gd name="connsiteY78" fmla="*/ 2765135 h 3171710"/>
              <a:gd name="connsiteX79" fmla="*/ 8499116 w 12193149"/>
              <a:gd name="connsiteY79" fmla="*/ 2767873 h 3171710"/>
              <a:gd name="connsiteX80" fmla="*/ 8498742 w 12193149"/>
              <a:gd name="connsiteY80" fmla="*/ 2767694 h 3171710"/>
              <a:gd name="connsiteX81" fmla="*/ 8491397 w 12193149"/>
              <a:gd name="connsiteY81" fmla="*/ 2770744 h 3171710"/>
              <a:gd name="connsiteX82" fmla="*/ 8368330 w 12193149"/>
              <a:gd name="connsiteY82" fmla="*/ 2784786 h 3171710"/>
              <a:gd name="connsiteX83" fmla="*/ 8354947 w 12193149"/>
              <a:gd name="connsiteY83" fmla="*/ 2784980 h 3171710"/>
              <a:gd name="connsiteX84" fmla="*/ 8321252 w 12193149"/>
              <a:gd name="connsiteY84" fmla="*/ 2801558 h 3171710"/>
              <a:gd name="connsiteX85" fmla="*/ 8315581 w 12193149"/>
              <a:gd name="connsiteY85" fmla="*/ 2801884 h 3171710"/>
              <a:gd name="connsiteX86" fmla="*/ 8296322 w 12193149"/>
              <a:gd name="connsiteY86" fmla="*/ 2815779 h 3171710"/>
              <a:gd name="connsiteX87" fmla="*/ 8285424 w 12193149"/>
              <a:gd name="connsiteY87" fmla="*/ 2821602 h 3171710"/>
              <a:gd name="connsiteX88" fmla="*/ 8284298 w 12193149"/>
              <a:gd name="connsiteY88" fmla="*/ 2826045 h 3171710"/>
              <a:gd name="connsiteX89" fmla="*/ 8267224 w 12193149"/>
              <a:gd name="connsiteY89" fmla="*/ 2833220 h 3171710"/>
              <a:gd name="connsiteX90" fmla="*/ 8264525 w 12193149"/>
              <a:gd name="connsiteY90" fmla="*/ 2832990 h 3171710"/>
              <a:gd name="connsiteX91" fmla="*/ 8253181 w 12193149"/>
              <a:gd name="connsiteY91" fmla="*/ 2842833 h 3171710"/>
              <a:gd name="connsiteX92" fmla="*/ 8246982 w 12193149"/>
              <a:gd name="connsiteY92" fmla="*/ 2855825 h 3171710"/>
              <a:gd name="connsiteX93" fmla="*/ 8091420 w 12193149"/>
              <a:gd name="connsiteY93" fmla="*/ 2901986 h 3171710"/>
              <a:gd name="connsiteX94" fmla="*/ 7906555 w 12193149"/>
              <a:gd name="connsiteY94" fmla="*/ 2943959 h 3171710"/>
              <a:gd name="connsiteX95" fmla="*/ 7719893 w 12193149"/>
              <a:gd name="connsiteY95" fmla="*/ 2969674 h 3171710"/>
              <a:gd name="connsiteX96" fmla="*/ 7615495 w 12193149"/>
              <a:gd name="connsiteY96" fmla="*/ 2966203 h 3171710"/>
              <a:gd name="connsiteX97" fmla="*/ 7528691 w 12193149"/>
              <a:gd name="connsiteY97" fmla="*/ 2972031 h 3171710"/>
              <a:gd name="connsiteX98" fmla="*/ 7520719 w 12193149"/>
              <a:gd name="connsiteY98" fmla="*/ 2974584 h 3171710"/>
              <a:gd name="connsiteX99" fmla="*/ 7508559 w 12193149"/>
              <a:gd name="connsiteY99" fmla="*/ 2975919 h 3171710"/>
              <a:gd name="connsiteX100" fmla="*/ 7508188 w 12193149"/>
              <a:gd name="connsiteY100" fmla="*/ 2975592 h 3171710"/>
              <a:gd name="connsiteX101" fmla="*/ 7496943 w 12193149"/>
              <a:gd name="connsiteY101" fmla="*/ 2977544 h 3171710"/>
              <a:gd name="connsiteX102" fmla="*/ 7219707 w 12193149"/>
              <a:gd name="connsiteY102" fmla="*/ 2983651 h 3171710"/>
              <a:gd name="connsiteX103" fmla="*/ 7202249 w 12193149"/>
              <a:gd name="connsiteY103" fmla="*/ 2988201 h 3171710"/>
              <a:gd name="connsiteX104" fmla="*/ 7198152 w 12193149"/>
              <a:gd name="connsiteY104" fmla="*/ 2993559 h 3171710"/>
              <a:gd name="connsiteX105" fmla="*/ 7171956 w 12193149"/>
              <a:gd name="connsiteY105" fmla="*/ 2998207 h 3171710"/>
              <a:gd name="connsiteX106" fmla="*/ 7098136 w 12193149"/>
              <a:gd name="connsiteY106" fmla="*/ 3010435 h 3171710"/>
              <a:gd name="connsiteX107" fmla="*/ 7019644 w 12193149"/>
              <a:gd name="connsiteY107" fmla="*/ 3010061 h 3171710"/>
              <a:gd name="connsiteX108" fmla="*/ 6905294 w 12193149"/>
              <a:gd name="connsiteY108" fmla="*/ 3039567 h 3171710"/>
              <a:gd name="connsiteX109" fmla="*/ 6709370 w 12193149"/>
              <a:gd name="connsiteY109" fmla="*/ 3067522 h 3171710"/>
              <a:gd name="connsiteX110" fmla="*/ 6550602 w 12193149"/>
              <a:gd name="connsiteY110" fmla="*/ 3096298 h 3171710"/>
              <a:gd name="connsiteX111" fmla="*/ 6318708 w 12193149"/>
              <a:gd name="connsiteY111" fmla="*/ 3143098 h 3171710"/>
              <a:gd name="connsiteX112" fmla="*/ 6169822 w 12193149"/>
              <a:gd name="connsiteY112" fmla="*/ 3145185 h 3171710"/>
              <a:gd name="connsiteX113" fmla="*/ 6074996 w 12193149"/>
              <a:gd name="connsiteY113" fmla="*/ 3165647 h 3171710"/>
              <a:gd name="connsiteX114" fmla="*/ 6069677 w 12193149"/>
              <a:gd name="connsiteY114" fmla="*/ 3164110 h 3171710"/>
              <a:gd name="connsiteX115" fmla="*/ 6049786 w 12193149"/>
              <a:gd name="connsiteY115" fmla="*/ 3164793 h 3171710"/>
              <a:gd name="connsiteX116" fmla="*/ 6042433 w 12193149"/>
              <a:gd name="connsiteY116" fmla="*/ 3156444 h 3171710"/>
              <a:gd name="connsiteX117" fmla="*/ 6011238 w 12193149"/>
              <a:gd name="connsiteY117" fmla="*/ 3151351 h 3171710"/>
              <a:gd name="connsiteX118" fmla="*/ 5958523 w 12193149"/>
              <a:gd name="connsiteY118" fmla="*/ 3154995 h 3171710"/>
              <a:gd name="connsiteX119" fmla="*/ 5760067 w 12193149"/>
              <a:gd name="connsiteY119" fmla="*/ 3170687 h 3171710"/>
              <a:gd name="connsiteX120" fmla="*/ 5628108 w 12193149"/>
              <a:gd name="connsiteY120" fmla="*/ 3171710 h 3171710"/>
              <a:gd name="connsiteX121" fmla="*/ 5472054 w 12193149"/>
              <a:gd name="connsiteY121" fmla="*/ 3157690 h 3171710"/>
              <a:gd name="connsiteX122" fmla="*/ 5433909 w 12193149"/>
              <a:gd name="connsiteY122" fmla="*/ 3146437 h 3171710"/>
              <a:gd name="connsiteX123" fmla="*/ 5382817 w 12193149"/>
              <a:gd name="connsiteY123" fmla="*/ 3128735 h 3171710"/>
              <a:gd name="connsiteX124" fmla="*/ 5262912 w 12193149"/>
              <a:gd name="connsiteY124" fmla="*/ 3108318 h 3171710"/>
              <a:gd name="connsiteX125" fmla="*/ 5224109 w 12193149"/>
              <a:gd name="connsiteY125" fmla="*/ 3097194 h 3171710"/>
              <a:gd name="connsiteX126" fmla="*/ 5175808 w 12193149"/>
              <a:gd name="connsiteY126" fmla="*/ 3094204 h 3171710"/>
              <a:gd name="connsiteX127" fmla="*/ 5157702 w 12193149"/>
              <a:gd name="connsiteY127" fmla="*/ 3086981 h 3171710"/>
              <a:gd name="connsiteX128" fmla="*/ 5143747 w 12193149"/>
              <a:gd name="connsiteY128" fmla="*/ 3083581 h 3171710"/>
              <a:gd name="connsiteX129" fmla="*/ 5140744 w 12193149"/>
              <a:gd name="connsiteY129" fmla="*/ 3081480 h 3171710"/>
              <a:gd name="connsiteX130" fmla="*/ 5122807 w 12193149"/>
              <a:gd name="connsiteY130" fmla="*/ 3070627 h 3171710"/>
              <a:gd name="connsiteX131" fmla="*/ 5066938 w 12193149"/>
              <a:gd name="connsiteY131" fmla="*/ 3077198 h 3171710"/>
              <a:gd name="connsiteX132" fmla="*/ 5012662 w 12193149"/>
              <a:gd name="connsiteY132" fmla="*/ 3060817 h 3171710"/>
              <a:gd name="connsiteX133" fmla="*/ 4841589 w 12193149"/>
              <a:gd name="connsiteY133" fmla="*/ 3036800 h 3171710"/>
              <a:gd name="connsiteX134" fmla="*/ 4763595 w 12193149"/>
              <a:gd name="connsiteY134" fmla="*/ 3009032 h 3171710"/>
              <a:gd name="connsiteX135" fmla="*/ 4724334 w 12193149"/>
              <a:gd name="connsiteY135" fmla="*/ 3000018 h 3171710"/>
              <a:gd name="connsiteX136" fmla="*/ 4722324 w 12193149"/>
              <a:gd name="connsiteY136" fmla="*/ 2999269 h 3171710"/>
              <a:gd name="connsiteX137" fmla="*/ 4723259 w 12193149"/>
              <a:gd name="connsiteY137" fmla="*/ 2999058 h 3171710"/>
              <a:gd name="connsiteX138" fmla="*/ 4718350 w 12193149"/>
              <a:gd name="connsiteY138" fmla="*/ 2997788 h 3171710"/>
              <a:gd name="connsiteX139" fmla="*/ 4722324 w 12193149"/>
              <a:gd name="connsiteY139" fmla="*/ 2999269 h 3171710"/>
              <a:gd name="connsiteX140" fmla="*/ 4716674 w 12193149"/>
              <a:gd name="connsiteY140" fmla="*/ 3000544 h 3171710"/>
              <a:gd name="connsiteX141" fmla="*/ 4516962 w 12193149"/>
              <a:gd name="connsiteY141" fmla="*/ 2990642 h 3171710"/>
              <a:gd name="connsiteX142" fmla="*/ 4429691 w 12193149"/>
              <a:gd name="connsiteY142" fmla="*/ 2979991 h 3171710"/>
              <a:gd name="connsiteX143" fmla="*/ 4364023 w 12193149"/>
              <a:gd name="connsiteY143" fmla="*/ 2978645 h 3171710"/>
              <a:gd name="connsiteX144" fmla="*/ 4318114 w 12193149"/>
              <a:gd name="connsiteY144" fmla="*/ 2985260 h 3171710"/>
              <a:gd name="connsiteX145" fmla="*/ 4316258 w 12193149"/>
              <a:gd name="connsiteY145" fmla="*/ 2983919 h 3171710"/>
              <a:gd name="connsiteX146" fmla="*/ 4296292 w 12193149"/>
              <a:gd name="connsiteY146" fmla="*/ 2982040 h 3171710"/>
              <a:gd name="connsiteX147" fmla="*/ 4291212 w 12193149"/>
              <a:gd name="connsiteY147" fmla="*/ 2984957 h 3171710"/>
              <a:gd name="connsiteX148" fmla="*/ 4277290 w 12193149"/>
              <a:gd name="connsiteY148" fmla="*/ 2984711 h 3171710"/>
              <a:gd name="connsiteX149" fmla="*/ 4249265 w 12193149"/>
              <a:gd name="connsiteY149" fmla="*/ 2987035 h 3171710"/>
              <a:gd name="connsiteX150" fmla="*/ 4203199 w 12193149"/>
              <a:gd name="connsiteY150" fmla="*/ 2984240 h 3171710"/>
              <a:gd name="connsiteX151" fmla="*/ 4202893 w 12193149"/>
              <a:gd name="connsiteY151" fmla="*/ 2982981 h 3171710"/>
              <a:gd name="connsiteX152" fmla="*/ 4192396 w 12193149"/>
              <a:gd name="connsiteY152" fmla="*/ 2977347 h 3171710"/>
              <a:gd name="connsiteX153" fmla="*/ 4143893 w 12193149"/>
              <a:gd name="connsiteY153" fmla="*/ 2961482 h 3171710"/>
              <a:gd name="connsiteX154" fmla="*/ 4084245 w 12193149"/>
              <a:gd name="connsiteY154" fmla="*/ 2934949 h 3171710"/>
              <a:gd name="connsiteX155" fmla="*/ 4075694 w 12193149"/>
              <a:gd name="connsiteY155" fmla="*/ 2934114 h 3171710"/>
              <a:gd name="connsiteX156" fmla="*/ 4075575 w 12193149"/>
              <a:gd name="connsiteY156" fmla="*/ 2933815 h 3171710"/>
              <a:gd name="connsiteX157" fmla="*/ 4066658 w 12193149"/>
              <a:gd name="connsiteY157" fmla="*/ 2932371 h 3171710"/>
              <a:gd name="connsiteX158" fmla="*/ 4060102 w 12193149"/>
              <a:gd name="connsiteY158" fmla="*/ 2932589 h 3171710"/>
              <a:gd name="connsiteX159" fmla="*/ 4043512 w 12193149"/>
              <a:gd name="connsiteY159" fmla="*/ 2930968 h 3171710"/>
              <a:gd name="connsiteX160" fmla="*/ 4038145 w 12193149"/>
              <a:gd name="connsiteY160" fmla="*/ 2928534 h 3171710"/>
              <a:gd name="connsiteX161" fmla="*/ 4036511 w 12193149"/>
              <a:gd name="connsiteY161" fmla="*/ 2924867 h 3171710"/>
              <a:gd name="connsiteX162" fmla="*/ 4034926 w 12193149"/>
              <a:gd name="connsiteY162" fmla="*/ 2925102 h 3171710"/>
              <a:gd name="connsiteX163" fmla="*/ 4005686 w 12193149"/>
              <a:gd name="connsiteY163" fmla="*/ 2912534 h 3171710"/>
              <a:gd name="connsiteX164" fmla="*/ 3937994 w 12193149"/>
              <a:gd name="connsiteY164" fmla="*/ 2895077 h 3171710"/>
              <a:gd name="connsiteX165" fmla="*/ 3898423 w 12193149"/>
              <a:gd name="connsiteY165" fmla="*/ 2889422 h 3171710"/>
              <a:gd name="connsiteX166" fmla="*/ 3790908 w 12193149"/>
              <a:gd name="connsiteY166" fmla="*/ 2869184 h 3171710"/>
              <a:gd name="connsiteX167" fmla="*/ 3683661 w 12193149"/>
              <a:gd name="connsiteY167" fmla="*/ 2845261 h 3171710"/>
              <a:gd name="connsiteX168" fmla="*/ 3611183 w 12193149"/>
              <a:gd name="connsiteY168" fmla="*/ 2812990 h 3171710"/>
              <a:gd name="connsiteX169" fmla="*/ 3605003 w 12193149"/>
              <a:gd name="connsiteY169" fmla="*/ 2814352 h 3171710"/>
              <a:gd name="connsiteX170" fmla="*/ 3595884 w 12193149"/>
              <a:gd name="connsiteY170" fmla="*/ 2814516 h 3171710"/>
              <a:gd name="connsiteX171" fmla="*/ 3595649 w 12193149"/>
              <a:gd name="connsiteY171" fmla="*/ 2814247 h 3171710"/>
              <a:gd name="connsiteX172" fmla="*/ 3587126 w 12193149"/>
              <a:gd name="connsiteY172" fmla="*/ 2814937 h 3171710"/>
              <a:gd name="connsiteX173" fmla="*/ 3537283 w 12193149"/>
              <a:gd name="connsiteY173" fmla="*/ 2805238 h 3171710"/>
              <a:gd name="connsiteX174" fmla="*/ 3474371 w 12193149"/>
              <a:gd name="connsiteY174" fmla="*/ 2801577 h 3171710"/>
              <a:gd name="connsiteX175" fmla="*/ 3401876 w 12193149"/>
              <a:gd name="connsiteY175" fmla="*/ 2789529 h 3171710"/>
              <a:gd name="connsiteX176" fmla="*/ 3365036 w 12193149"/>
              <a:gd name="connsiteY176" fmla="*/ 2806481 h 3171710"/>
              <a:gd name="connsiteX177" fmla="*/ 3345174 w 12193149"/>
              <a:gd name="connsiteY177" fmla="*/ 2808163 h 3171710"/>
              <a:gd name="connsiteX178" fmla="*/ 3342846 w 12193149"/>
              <a:gd name="connsiteY178" fmla="*/ 2807188 h 3171710"/>
              <a:gd name="connsiteX179" fmla="*/ 3263504 w 12193149"/>
              <a:gd name="connsiteY179" fmla="*/ 2813065 h 3171710"/>
              <a:gd name="connsiteX180" fmla="*/ 3143704 w 12193149"/>
              <a:gd name="connsiteY180" fmla="*/ 2820840 h 3171710"/>
              <a:gd name="connsiteX181" fmla="*/ 3031439 w 12193149"/>
              <a:gd name="connsiteY181" fmla="*/ 2823483 h 3171710"/>
              <a:gd name="connsiteX182" fmla="*/ 2782717 w 12193149"/>
              <a:gd name="connsiteY182" fmla="*/ 2845304 h 3171710"/>
              <a:gd name="connsiteX183" fmla="*/ 2647675 w 12193149"/>
              <a:gd name="connsiteY183" fmla="*/ 2855840 h 3171710"/>
              <a:gd name="connsiteX184" fmla="*/ 2569176 w 12193149"/>
              <a:gd name="connsiteY184" fmla="*/ 2829599 h 3171710"/>
              <a:gd name="connsiteX185" fmla="*/ 2444403 w 12193149"/>
              <a:gd name="connsiteY185" fmla="*/ 2843500 h 3171710"/>
              <a:gd name="connsiteX186" fmla="*/ 2316260 w 12193149"/>
              <a:gd name="connsiteY186" fmla="*/ 2851967 h 3171710"/>
              <a:gd name="connsiteX187" fmla="*/ 2209726 w 12193149"/>
              <a:gd name="connsiteY187" fmla="*/ 2846734 h 3171710"/>
              <a:gd name="connsiteX188" fmla="*/ 2095813 w 12193149"/>
              <a:gd name="connsiteY188" fmla="*/ 2830023 h 3171710"/>
              <a:gd name="connsiteX189" fmla="*/ 1998504 w 12193149"/>
              <a:gd name="connsiteY189" fmla="*/ 2822003 h 3171710"/>
              <a:gd name="connsiteX190" fmla="*/ 1929320 w 12193149"/>
              <a:gd name="connsiteY190" fmla="*/ 2843948 h 3171710"/>
              <a:gd name="connsiteX191" fmla="*/ 1922798 w 12193149"/>
              <a:gd name="connsiteY191" fmla="*/ 2839117 h 3171710"/>
              <a:gd name="connsiteX192" fmla="*/ 1874228 w 12193149"/>
              <a:gd name="connsiteY192" fmla="*/ 2840712 h 3171710"/>
              <a:gd name="connsiteX193" fmla="*/ 1787803 w 12193149"/>
              <a:gd name="connsiteY193" fmla="*/ 2868334 h 3171710"/>
              <a:gd name="connsiteX194" fmla="*/ 1739352 w 12193149"/>
              <a:gd name="connsiteY194" fmla="*/ 2863283 h 3171710"/>
              <a:gd name="connsiteX195" fmla="*/ 1676219 w 12193149"/>
              <a:gd name="connsiteY195" fmla="*/ 2846934 h 3171710"/>
              <a:gd name="connsiteX196" fmla="*/ 1609817 w 12193149"/>
              <a:gd name="connsiteY196" fmla="*/ 2840037 h 3171710"/>
              <a:gd name="connsiteX197" fmla="*/ 1497258 w 12193149"/>
              <a:gd name="connsiteY197" fmla="*/ 2814447 h 3171710"/>
              <a:gd name="connsiteX198" fmla="*/ 1151127 w 12193149"/>
              <a:gd name="connsiteY198" fmla="*/ 2765012 h 3171710"/>
              <a:gd name="connsiteX199" fmla="*/ 859417 w 12193149"/>
              <a:gd name="connsiteY199" fmla="*/ 2755579 h 3171710"/>
              <a:gd name="connsiteX200" fmla="*/ 838688 w 12193149"/>
              <a:gd name="connsiteY200" fmla="*/ 2756792 h 3171710"/>
              <a:gd name="connsiteX201" fmla="*/ 817957 w 12193149"/>
              <a:gd name="connsiteY201" fmla="*/ 2754828 h 3171710"/>
              <a:gd name="connsiteX202" fmla="*/ 812654 w 12193149"/>
              <a:gd name="connsiteY202" fmla="*/ 2757722 h 3171710"/>
              <a:gd name="connsiteX203" fmla="*/ 721195 w 12193149"/>
              <a:gd name="connsiteY203" fmla="*/ 2756632 h 3171710"/>
              <a:gd name="connsiteX204" fmla="*/ 720890 w 12193149"/>
              <a:gd name="connsiteY204" fmla="*/ 2755370 h 3171710"/>
              <a:gd name="connsiteX205" fmla="*/ 710023 w 12193149"/>
              <a:gd name="connsiteY205" fmla="*/ 2749693 h 3171710"/>
              <a:gd name="connsiteX206" fmla="*/ 597940 w 12193149"/>
              <a:gd name="connsiteY206" fmla="*/ 2706835 h 3171710"/>
              <a:gd name="connsiteX207" fmla="*/ 579683 w 12193149"/>
              <a:gd name="connsiteY207" fmla="*/ 2704183 h 3171710"/>
              <a:gd name="connsiteX208" fmla="*/ 572865 w 12193149"/>
              <a:gd name="connsiteY208" fmla="*/ 2704372 h 3171710"/>
              <a:gd name="connsiteX209" fmla="*/ 446247 w 12193149"/>
              <a:gd name="connsiteY209" fmla="*/ 2666342 h 3171710"/>
              <a:gd name="connsiteX210" fmla="*/ 405163 w 12193149"/>
              <a:gd name="connsiteY210" fmla="*/ 2660519 h 3171710"/>
              <a:gd name="connsiteX211" fmla="*/ 293583 w 12193149"/>
              <a:gd name="connsiteY211" fmla="*/ 2639823 h 3171710"/>
              <a:gd name="connsiteX212" fmla="*/ 119529 w 12193149"/>
              <a:gd name="connsiteY212" fmla="*/ 2588018 h 3171710"/>
              <a:gd name="connsiteX213" fmla="*/ 16674 w 12193149"/>
              <a:gd name="connsiteY213" fmla="*/ 2585162 h 3171710"/>
              <a:gd name="connsiteX214" fmla="*/ 1150 w 12193149"/>
              <a:gd name="connsiteY214" fmla="*/ 2579693 h 3171710"/>
              <a:gd name="connsiteX215" fmla="*/ 1148 w 12193149"/>
              <a:gd name="connsiteY215" fmla="*/ 1049184 h 3171710"/>
              <a:gd name="connsiteX216" fmla="*/ 1148 w 12193149"/>
              <a:gd name="connsiteY216" fmla="*/ 0 h 317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12193149" h="3171710">
                <a:moveTo>
                  <a:pt x="1148" y="0"/>
                </a:moveTo>
                <a:lnTo>
                  <a:pt x="12181789" y="8189"/>
                </a:lnTo>
                <a:cubicBezTo>
                  <a:pt x="12181789" y="201435"/>
                  <a:pt x="12193149" y="1213464"/>
                  <a:pt x="12193149" y="1406710"/>
                </a:cubicBezTo>
                <a:lnTo>
                  <a:pt x="12185986" y="1411160"/>
                </a:lnTo>
                <a:cubicBezTo>
                  <a:pt x="12156393" y="1404401"/>
                  <a:pt x="12176978" y="1415299"/>
                  <a:pt x="12156363" y="1424337"/>
                </a:cubicBezTo>
                <a:cubicBezTo>
                  <a:pt x="12172308" y="1438279"/>
                  <a:pt x="12127905" y="1429847"/>
                  <a:pt x="12139215" y="1450150"/>
                </a:cubicBezTo>
                <a:cubicBezTo>
                  <a:pt x="12135103" y="1451151"/>
                  <a:pt x="12130766" y="1451483"/>
                  <a:pt x="12126327" y="1451661"/>
                </a:cubicBezTo>
                <a:lnTo>
                  <a:pt x="12124007" y="1451765"/>
                </a:lnTo>
                <a:lnTo>
                  <a:pt x="12116854" y="1455579"/>
                </a:lnTo>
                <a:lnTo>
                  <a:pt x="12099497" y="1455110"/>
                </a:lnTo>
                <a:cubicBezTo>
                  <a:pt x="12095162" y="1456775"/>
                  <a:pt x="12090978" y="1459336"/>
                  <a:pt x="12087073" y="1463312"/>
                </a:cubicBezTo>
                <a:cubicBezTo>
                  <a:pt x="12078890" y="1483714"/>
                  <a:pt x="12040481" y="1480817"/>
                  <a:pt x="12031073" y="1506980"/>
                </a:cubicBezTo>
                <a:cubicBezTo>
                  <a:pt x="12026399" y="1515225"/>
                  <a:pt x="12004497" y="1532326"/>
                  <a:pt x="11995833" y="1530429"/>
                </a:cubicBezTo>
                <a:cubicBezTo>
                  <a:pt x="11990333" y="1532938"/>
                  <a:pt x="11986699" y="1539016"/>
                  <a:pt x="11979717" y="1535132"/>
                </a:cubicBezTo>
                <a:cubicBezTo>
                  <a:pt x="11970382" y="1531211"/>
                  <a:pt x="11963763" y="1554233"/>
                  <a:pt x="11959046" y="1544529"/>
                </a:cubicBezTo>
                <a:lnTo>
                  <a:pt x="11920454" y="1557854"/>
                </a:lnTo>
                <a:cubicBezTo>
                  <a:pt x="11919152" y="1564914"/>
                  <a:pt x="11912619" y="1567116"/>
                  <a:pt x="11903656" y="1569397"/>
                </a:cubicBezTo>
                <a:lnTo>
                  <a:pt x="11895048" y="1571762"/>
                </a:lnTo>
                <a:lnTo>
                  <a:pt x="11891968" y="1582700"/>
                </a:lnTo>
                <a:cubicBezTo>
                  <a:pt x="11881074" y="1573372"/>
                  <a:pt x="11884523" y="1604713"/>
                  <a:pt x="11870776" y="1604787"/>
                </a:cubicBezTo>
                <a:lnTo>
                  <a:pt x="11813376" y="1624630"/>
                </a:lnTo>
                <a:lnTo>
                  <a:pt x="11590693" y="1790748"/>
                </a:lnTo>
                <a:cubicBezTo>
                  <a:pt x="11550201" y="1817685"/>
                  <a:pt x="11542649" y="1767741"/>
                  <a:pt x="11506817" y="1860594"/>
                </a:cubicBezTo>
                <a:cubicBezTo>
                  <a:pt x="11450023" y="1916431"/>
                  <a:pt x="11337127" y="2017145"/>
                  <a:pt x="11280332" y="2050542"/>
                </a:cubicBezTo>
                <a:cubicBezTo>
                  <a:pt x="11267547" y="2058142"/>
                  <a:pt x="11229147" y="2123560"/>
                  <a:pt x="11228309" y="2103207"/>
                </a:cubicBezTo>
                <a:cubicBezTo>
                  <a:pt x="11223950" y="2105174"/>
                  <a:pt x="11220761" y="2104651"/>
                  <a:pt x="11218087" y="2102932"/>
                </a:cubicBezTo>
                <a:lnTo>
                  <a:pt x="11217184" y="2101989"/>
                </a:lnTo>
                <a:lnTo>
                  <a:pt x="11188885" y="2119354"/>
                </a:lnTo>
                <a:lnTo>
                  <a:pt x="11184501" y="2119496"/>
                </a:lnTo>
                <a:lnTo>
                  <a:pt x="11166854" y="2133583"/>
                </a:lnTo>
                <a:lnTo>
                  <a:pt x="11157311" y="2139385"/>
                </a:lnTo>
                <a:lnTo>
                  <a:pt x="11155496" y="2144068"/>
                </a:lnTo>
                <a:cubicBezTo>
                  <a:pt x="11153045" y="2147436"/>
                  <a:pt x="11148902" y="2150083"/>
                  <a:pt x="11140961" y="2151086"/>
                </a:cubicBezTo>
                <a:lnTo>
                  <a:pt x="11138961" y="2150743"/>
                </a:lnTo>
                <a:lnTo>
                  <a:pt x="11128208" y="2160803"/>
                </a:lnTo>
                <a:cubicBezTo>
                  <a:pt x="11124962" y="2164785"/>
                  <a:pt x="11122359" y="2169258"/>
                  <a:pt x="11120691" y="2174395"/>
                </a:cubicBezTo>
                <a:cubicBezTo>
                  <a:pt x="11081770" y="2197656"/>
                  <a:pt x="10952581" y="2271077"/>
                  <a:pt x="10894683" y="2300370"/>
                </a:cubicBezTo>
                <a:cubicBezTo>
                  <a:pt x="10861781" y="2315405"/>
                  <a:pt x="10817803" y="2335857"/>
                  <a:pt x="10773300" y="2350162"/>
                </a:cubicBezTo>
                <a:cubicBezTo>
                  <a:pt x="10733414" y="2394390"/>
                  <a:pt x="10677791" y="2353706"/>
                  <a:pt x="10627668" y="2386200"/>
                </a:cubicBezTo>
                <a:cubicBezTo>
                  <a:pt x="10590276" y="2369074"/>
                  <a:pt x="10613693" y="2389253"/>
                  <a:pt x="10581895" y="2395660"/>
                </a:cubicBezTo>
                <a:cubicBezTo>
                  <a:pt x="10597733" y="2418627"/>
                  <a:pt x="10540912" y="2395212"/>
                  <a:pt x="10547790" y="2425394"/>
                </a:cubicBezTo>
                <a:cubicBezTo>
                  <a:pt x="10541784" y="2425603"/>
                  <a:pt x="10535750" y="2424857"/>
                  <a:pt x="10529643" y="2423878"/>
                </a:cubicBezTo>
                <a:lnTo>
                  <a:pt x="10526446" y="2423382"/>
                </a:lnTo>
                <a:lnTo>
                  <a:pt x="10515129" y="2426508"/>
                </a:lnTo>
                <a:lnTo>
                  <a:pt x="10491735" y="2421127"/>
                </a:lnTo>
                <a:cubicBezTo>
                  <a:pt x="10485147" y="2422161"/>
                  <a:pt x="10478389" y="2424430"/>
                  <a:pt x="10471418" y="2428664"/>
                </a:cubicBezTo>
                <a:cubicBezTo>
                  <a:pt x="10451763" y="2453636"/>
                  <a:pt x="10400774" y="2439247"/>
                  <a:pt x="10377042" y="2471569"/>
                </a:cubicBezTo>
                <a:cubicBezTo>
                  <a:pt x="10367240" y="2481286"/>
                  <a:pt x="10330319" y="2498097"/>
                  <a:pt x="10319338" y="2493192"/>
                </a:cubicBezTo>
                <a:cubicBezTo>
                  <a:pt x="10310813" y="2495031"/>
                  <a:pt x="10303331" y="2502144"/>
                  <a:pt x="10295467" y="2495050"/>
                </a:cubicBezTo>
                <a:cubicBezTo>
                  <a:pt x="10284420" y="2487261"/>
                  <a:pt x="10265794" y="2516157"/>
                  <a:pt x="10263443" y="2501919"/>
                </a:cubicBezTo>
                <a:lnTo>
                  <a:pt x="10205418" y="2509120"/>
                </a:lnTo>
                <a:cubicBezTo>
                  <a:pt x="10200696" y="2518180"/>
                  <a:pt x="10190895" y="2519327"/>
                  <a:pt x="10177759" y="2519914"/>
                </a:cubicBezTo>
                <a:lnTo>
                  <a:pt x="10165070" y="2520710"/>
                </a:lnTo>
                <a:lnTo>
                  <a:pt x="10156308" y="2534458"/>
                </a:lnTo>
                <a:cubicBezTo>
                  <a:pt x="10145406" y="2519028"/>
                  <a:pt x="10136981" y="2561781"/>
                  <a:pt x="10118267" y="2558113"/>
                </a:cubicBezTo>
                <a:lnTo>
                  <a:pt x="10083317" y="2570267"/>
                </a:lnTo>
                <a:cubicBezTo>
                  <a:pt x="10075718" y="2568198"/>
                  <a:pt x="10048011" y="2569526"/>
                  <a:pt x="10040388" y="2568603"/>
                </a:cubicBezTo>
                <a:cubicBezTo>
                  <a:pt x="9999609" y="2578704"/>
                  <a:pt x="9985545" y="2579194"/>
                  <a:pt x="9961167" y="2584118"/>
                </a:cubicBezTo>
                <a:cubicBezTo>
                  <a:pt x="9920131" y="2584260"/>
                  <a:pt x="9889892" y="2581061"/>
                  <a:pt x="9848940" y="2590886"/>
                </a:cubicBezTo>
                <a:lnTo>
                  <a:pt x="9729457" y="2611093"/>
                </a:lnTo>
                <a:cubicBezTo>
                  <a:pt x="9676207" y="2601507"/>
                  <a:pt x="9631235" y="2626730"/>
                  <a:pt x="9613704" y="2639342"/>
                </a:cubicBezTo>
                <a:cubicBezTo>
                  <a:pt x="9548152" y="2653618"/>
                  <a:pt x="9410970" y="2690964"/>
                  <a:pt x="9338590" y="2696264"/>
                </a:cubicBezTo>
                <a:lnTo>
                  <a:pt x="9232518" y="2720120"/>
                </a:lnTo>
                <a:lnTo>
                  <a:pt x="9156690" y="2730199"/>
                </a:lnTo>
                <a:lnTo>
                  <a:pt x="9054601" y="2737726"/>
                </a:lnTo>
                <a:lnTo>
                  <a:pt x="9006634" y="2741011"/>
                </a:lnTo>
                <a:lnTo>
                  <a:pt x="9006349" y="2740771"/>
                </a:lnTo>
                <a:cubicBezTo>
                  <a:pt x="9004294" y="2740551"/>
                  <a:pt x="9001475" y="2740879"/>
                  <a:pt x="8997380" y="2741982"/>
                </a:cubicBezTo>
                <a:lnTo>
                  <a:pt x="8991542" y="2744043"/>
                </a:lnTo>
                <a:lnTo>
                  <a:pt x="8975485" y="2747269"/>
                </a:lnTo>
                <a:lnTo>
                  <a:pt x="8969159" y="2746569"/>
                </a:lnTo>
                <a:lnTo>
                  <a:pt x="8964196" y="2744344"/>
                </a:lnTo>
                <a:cubicBezTo>
                  <a:pt x="8955841" y="2752295"/>
                  <a:pt x="8956668" y="2761243"/>
                  <a:pt x="8930136" y="2741156"/>
                </a:cubicBezTo>
                <a:cubicBezTo>
                  <a:pt x="8899182" y="2742176"/>
                  <a:pt x="8790451" y="2756831"/>
                  <a:pt x="8753592" y="2760388"/>
                </a:cubicBezTo>
                <a:cubicBezTo>
                  <a:pt x="8720970" y="2771108"/>
                  <a:pt x="8749345" y="2757447"/>
                  <a:pt x="8708995" y="2762489"/>
                </a:cubicBezTo>
                <a:cubicBezTo>
                  <a:pt x="8672757" y="2782024"/>
                  <a:pt x="8640293" y="2765584"/>
                  <a:pt x="8597219" y="2771061"/>
                </a:cubicBezTo>
                <a:lnTo>
                  <a:pt x="8526378" y="2756219"/>
                </a:lnTo>
                <a:lnTo>
                  <a:pt x="8512131" y="2762134"/>
                </a:lnTo>
                <a:lnTo>
                  <a:pt x="8507315" y="2765135"/>
                </a:lnTo>
                <a:cubicBezTo>
                  <a:pt x="8503797" y="2766912"/>
                  <a:pt x="8501196" y="2767723"/>
                  <a:pt x="8499116" y="2767873"/>
                </a:cubicBezTo>
                <a:lnTo>
                  <a:pt x="8498742" y="2767694"/>
                </a:lnTo>
                <a:lnTo>
                  <a:pt x="8491397" y="2770744"/>
                </a:lnTo>
                <a:lnTo>
                  <a:pt x="8368330" y="2784786"/>
                </a:lnTo>
                <a:cubicBezTo>
                  <a:pt x="8363173" y="2786811"/>
                  <a:pt x="8358881" y="2786463"/>
                  <a:pt x="8354947" y="2784980"/>
                </a:cubicBezTo>
                <a:lnTo>
                  <a:pt x="8321252" y="2801558"/>
                </a:lnTo>
                <a:lnTo>
                  <a:pt x="8315581" y="2801884"/>
                </a:lnTo>
                <a:lnTo>
                  <a:pt x="8296322" y="2815779"/>
                </a:lnTo>
                <a:lnTo>
                  <a:pt x="8285424" y="2821602"/>
                </a:lnTo>
                <a:lnTo>
                  <a:pt x="8284298" y="2826045"/>
                </a:lnTo>
                <a:cubicBezTo>
                  <a:pt x="8281994" y="2829290"/>
                  <a:pt x="8277300" y="2831938"/>
                  <a:pt x="8267224" y="2833220"/>
                </a:cubicBezTo>
                <a:lnTo>
                  <a:pt x="8264525" y="2832990"/>
                </a:lnTo>
                <a:lnTo>
                  <a:pt x="8253181" y="2842833"/>
                </a:lnTo>
                <a:cubicBezTo>
                  <a:pt x="8250007" y="2846683"/>
                  <a:pt x="8247795" y="2850965"/>
                  <a:pt x="8246982" y="2855825"/>
                </a:cubicBezTo>
                <a:cubicBezTo>
                  <a:pt x="8182975" y="2852918"/>
                  <a:pt x="8148279" y="2887040"/>
                  <a:pt x="8091420" y="2901986"/>
                </a:cubicBezTo>
                <a:cubicBezTo>
                  <a:pt x="8026616" y="2925128"/>
                  <a:pt x="7968218" y="2946364"/>
                  <a:pt x="7906555" y="2943959"/>
                </a:cubicBezTo>
                <a:cubicBezTo>
                  <a:pt x="7836267" y="2958871"/>
                  <a:pt x="7782114" y="2961102"/>
                  <a:pt x="7719893" y="2969674"/>
                </a:cubicBezTo>
                <a:lnTo>
                  <a:pt x="7615495" y="2966203"/>
                </a:lnTo>
                <a:lnTo>
                  <a:pt x="7528691" y="2972031"/>
                </a:lnTo>
                <a:lnTo>
                  <a:pt x="7520719" y="2974584"/>
                </a:lnTo>
                <a:cubicBezTo>
                  <a:pt x="7515141" y="2975923"/>
                  <a:pt x="7511320" y="2976273"/>
                  <a:pt x="7508559" y="2975919"/>
                </a:cubicBezTo>
                <a:lnTo>
                  <a:pt x="7508188" y="2975592"/>
                </a:lnTo>
                <a:lnTo>
                  <a:pt x="7496943" y="2977544"/>
                </a:lnTo>
                <a:lnTo>
                  <a:pt x="7219707" y="2983651"/>
                </a:lnTo>
                <a:lnTo>
                  <a:pt x="7202249" y="2988201"/>
                </a:lnTo>
                <a:lnTo>
                  <a:pt x="7198152" y="2993559"/>
                </a:lnTo>
                <a:cubicBezTo>
                  <a:pt x="7193259" y="2997082"/>
                  <a:pt x="7185654" y="2999221"/>
                  <a:pt x="7171956" y="2998207"/>
                </a:cubicBezTo>
                <a:lnTo>
                  <a:pt x="7098136" y="3010435"/>
                </a:lnTo>
                <a:cubicBezTo>
                  <a:pt x="7062296" y="3011413"/>
                  <a:pt x="7051336" y="3012390"/>
                  <a:pt x="7019644" y="3010061"/>
                </a:cubicBezTo>
                <a:cubicBezTo>
                  <a:pt x="6938675" y="3020999"/>
                  <a:pt x="6944793" y="3045165"/>
                  <a:pt x="6905294" y="3039567"/>
                </a:cubicBezTo>
                <a:cubicBezTo>
                  <a:pt x="6873070" y="3034359"/>
                  <a:pt x="6789137" y="3053433"/>
                  <a:pt x="6709370" y="3067522"/>
                </a:cubicBezTo>
                <a:cubicBezTo>
                  <a:pt x="6650254" y="3076977"/>
                  <a:pt x="6629253" y="3091078"/>
                  <a:pt x="6550602" y="3096298"/>
                </a:cubicBezTo>
                <a:cubicBezTo>
                  <a:pt x="6473302" y="3140388"/>
                  <a:pt x="6410843" y="3116665"/>
                  <a:pt x="6318708" y="3143098"/>
                </a:cubicBezTo>
                <a:cubicBezTo>
                  <a:pt x="6298698" y="3158620"/>
                  <a:pt x="6210439" y="3141427"/>
                  <a:pt x="6169822" y="3145185"/>
                </a:cubicBezTo>
                <a:cubicBezTo>
                  <a:pt x="6129203" y="3148943"/>
                  <a:pt x="6091688" y="3162491"/>
                  <a:pt x="6074996" y="3165647"/>
                </a:cubicBezTo>
                <a:lnTo>
                  <a:pt x="6069677" y="3164110"/>
                </a:lnTo>
                <a:lnTo>
                  <a:pt x="6049786" y="3164793"/>
                </a:lnTo>
                <a:lnTo>
                  <a:pt x="6042433" y="3156444"/>
                </a:lnTo>
                <a:lnTo>
                  <a:pt x="6011238" y="3151351"/>
                </a:lnTo>
                <a:cubicBezTo>
                  <a:pt x="5999830" y="3150764"/>
                  <a:pt x="5971276" y="3151677"/>
                  <a:pt x="5958523" y="3154995"/>
                </a:cubicBezTo>
                <a:lnTo>
                  <a:pt x="5760067" y="3170687"/>
                </a:lnTo>
                <a:lnTo>
                  <a:pt x="5628108" y="3171710"/>
                </a:lnTo>
                <a:lnTo>
                  <a:pt x="5472054" y="3157690"/>
                </a:lnTo>
                <a:cubicBezTo>
                  <a:pt x="5479284" y="3144662"/>
                  <a:pt x="5440157" y="3158728"/>
                  <a:pt x="5433909" y="3146437"/>
                </a:cubicBezTo>
                <a:cubicBezTo>
                  <a:pt x="5430517" y="3136405"/>
                  <a:pt x="5392976" y="3131721"/>
                  <a:pt x="5382817" y="3128735"/>
                </a:cubicBezTo>
                <a:lnTo>
                  <a:pt x="5262912" y="3108318"/>
                </a:lnTo>
                <a:cubicBezTo>
                  <a:pt x="5252746" y="3108134"/>
                  <a:pt x="5231699" y="3099824"/>
                  <a:pt x="5224109" y="3097194"/>
                </a:cubicBezTo>
                <a:lnTo>
                  <a:pt x="5175808" y="3094204"/>
                </a:lnTo>
                <a:lnTo>
                  <a:pt x="5157702" y="3086981"/>
                </a:lnTo>
                <a:lnTo>
                  <a:pt x="5143747" y="3083581"/>
                </a:lnTo>
                <a:lnTo>
                  <a:pt x="5140744" y="3081480"/>
                </a:lnTo>
                <a:cubicBezTo>
                  <a:pt x="5135026" y="3077440"/>
                  <a:pt x="5129229" y="3073629"/>
                  <a:pt x="5122807" y="3070627"/>
                </a:cubicBezTo>
                <a:cubicBezTo>
                  <a:pt x="5109467" y="3099246"/>
                  <a:pt x="5066004" y="3049810"/>
                  <a:pt x="5066938" y="3077198"/>
                </a:cubicBezTo>
                <a:cubicBezTo>
                  <a:pt x="5029345" y="3065682"/>
                  <a:pt x="5040096" y="3094771"/>
                  <a:pt x="5012662" y="3060817"/>
                </a:cubicBezTo>
                <a:cubicBezTo>
                  <a:pt x="4938174" y="3061200"/>
                  <a:pt x="4917504" y="3074207"/>
                  <a:pt x="4841589" y="3036800"/>
                </a:cubicBezTo>
                <a:cubicBezTo>
                  <a:pt x="4807890" y="3020158"/>
                  <a:pt x="4785258" y="3009012"/>
                  <a:pt x="4763595" y="3009032"/>
                </a:cubicBezTo>
                <a:cubicBezTo>
                  <a:pt x="4742475" y="3004532"/>
                  <a:pt x="4730631" y="3001709"/>
                  <a:pt x="4724334" y="3000018"/>
                </a:cubicBezTo>
                <a:lnTo>
                  <a:pt x="4722324" y="2999269"/>
                </a:lnTo>
                <a:lnTo>
                  <a:pt x="4723259" y="2999058"/>
                </a:lnTo>
                <a:cubicBezTo>
                  <a:pt x="4722296" y="2998416"/>
                  <a:pt x="4719415" y="2997810"/>
                  <a:pt x="4718350" y="2997788"/>
                </a:cubicBezTo>
                <a:lnTo>
                  <a:pt x="4722324" y="2999269"/>
                </a:lnTo>
                <a:lnTo>
                  <a:pt x="4716674" y="3000544"/>
                </a:lnTo>
                <a:cubicBezTo>
                  <a:pt x="4681300" y="2993588"/>
                  <a:pt x="4525895" y="2992780"/>
                  <a:pt x="4516962" y="2990642"/>
                </a:cubicBezTo>
                <a:cubicBezTo>
                  <a:pt x="4458971" y="2977530"/>
                  <a:pt x="4463810" y="2976789"/>
                  <a:pt x="4429691" y="2979991"/>
                </a:cubicBezTo>
                <a:cubicBezTo>
                  <a:pt x="4424455" y="2983362"/>
                  <a:pt x="4370126" y="2977068"/>
                  <a:pt x="4364023" y="2978645"/>
                </a:cubicBezTo>
                <a:lnTo>
                  <a:pt x="4318114" y="2985260"/>
                </a:lnTo>
                <a:lnTo>
                  <a:pt x="4316258" y="2983919"/>
                </a:lnTo>
                <a:cubicBezTo>
                  <a:pt x="4307275" y="2980548"/>
                  <a:pt x="4301145" y="2980549"/>
                  <a:pt x="4296292" y="2982040"/>
                </a:cubicBezTo>
                <a:lnTo>
                  <a:pt x="4291212" y="2984957"/>
                </a:lnTo>
                <a:lnTo>
                  <a:pt x="4277290" y="2984711"/>
                </a:lnTo>
                <a:lnTo>
                  <a:pt x="4249265" y="2987035"/>
                </a:lnTo>
                <a:lnTo>
                  <a:pt x="4203199" y="2984240"/>
                </a:lnTo>
                <a:cubicBezTo>
                  <a:pt x="4203096" y="2983820"/>
                  <a:pt x="4202995" y="2983401"/>
                  <a:pt x="4202893" y="2982981"/>
                </a:cubicBezTo>
                <a:cubicBezTo>
                  <a:pt x="4201267" y="2980144"/>
                  <a:pt x="4198292" y="2978025"/>
                  <a:pt x="4192396" y="2977347"/>
                </a:cubicBezTo>
                <a:cubicBezTo>
                  <a:pt x="4205365" y="2960058"/>
                  <a:pt x="4162425" y="2961953"/>
                  <a:pt x="4143893" y="2961482"/>
                </a:cubicBezTo>
                <a:cubicBezTo>
                  <a:pt x="4125868" y="2954416"/>
                  <a:pt x="4100250" y="2940836"/>
                  <a:pt x="4084245" y="2934949"/>
                </a:cubicBezTo>
                <a:lnTo>
                  <a:pt x="4075694" y="2934114"/>
                </a:lnTo>
                <a:cubicBezTo>
                  <a:pt x="4075655" y="2934013"/>
                  <a:pt x="4075614" y="2933914"/>
                  <a:pt x="4075575" y="2933815"/>
                </a:cubicBezTo>
                <a:cubicBezTo>
                  <a:pt x="4073829" y="2933031"/>
                  <a:pt x="4071057" y="2932530"/>
                  <a:pt x="4066658" y="2932371"/>
                </a:cubicBezTo>
                <a:lnTo>
                  <a:pt x="4060102" y="2932589"/>
                </a:lnTo>
                <a:lnTo>
                  <a:pt x="4043512" y="2930968"/>
                </a:lnTo>
                <a:lnTo>
                  <a:pt x="4038145" y="2928534"/>
                </a:lnTo>
                <a:lnTo>
                  <a:pt x="4036511" y="2924867"/>
                </a:lnTo>
                <a:lnTo>
                  <a:pt x="4034926" y="2925102"/>
                </a:lnTo>
                <a:cubicBezTo>
                  <a:pt x="4022576" y="2929966"/>
                  <a:pt x="4018025" y="2938342"/>
                  <a:pt x="4005686" y="2912534"/>
                </a:cubicBezTo>
                <a:lnTo>
                  <a:pt x="3937994" y="2895077"/>
                </a:lnTo>
                <a:cubicBezTo>
                  <a:pt x="3921658" y="2902801"/>
                  <a:pt x="3909686" y="2898112"/>
                  <a:pt x="3898423" y="2889422"/>
                </a:cubicBezTo>
                <a:cubicBezTo>
                  <a:pt x="3862243" y="2889918"/>
                  <a:pt x="3830779" y="2876048"/>
                  <a:pt x="3790908" y="2869184"/>
                </a:cubicBezTo>
                <a:cubicBezTo>
                  <a:pt x="3742158" y="2854478"/>
                  <a:pt x="3726280" y="2852501"/>
                  <a:pt x="3683661" y="2845261"/>
                </a:cubicBezTo>
                <a:lnTo>
                  <a:pt x="3611183" y="2812990"/>
                </a:lnTo>
                <a:lnTo>
                  <a:pt x="3605003" y="2814352"/>
                </a:lnTo>
                <a:cubicBezTo>
                  <a:pt x="3600731" y="2814971"/>
                  <a:pt x="3597877" y="2814971"/>
                  <a:pt x="3595884" y="2814516"/>
                </a:cubicBezTo>
                <a:lnTo>
                  <a:pt x="3595649" y="2814247"/>
                </a:lnTo>
                <a:lnTo>
                  <a:pt x="3587126" y="2814937"/>
                </a:lnTo>
                <a:cubicBezTo>
                  <a:pt x="3572774" y="2816728"/>
                  <a:pt x="3550540" y="2802529"/>
                  <a:pt x="3537283" y="2805238"/>
                </a:cubicBezTo>
                <a:cubicBezTo>
                  <a:pt x="3515092" y="2800942"/>
                  <a:pt x="3489773" y="2807207"/>
                  <a:pt x="3474371" y="2801577"/>
                </a:cubicBezTo>
                <a:lnTo>
                  <a:pt x="3401876" y="2789529"/>
                </a:lnTo>
                <a:lnTo>
                  <a:pt x="3365036" y="2806481"/>
                </a:lnTo>
                <a:cubicBezTo>
                  <a:pt x="3361007" y="2808779"/>
                  <a:pt x="3355145" y="2809857"/>
                  <a:pt x="3345174" y="2808163"/>
                </a:cubicBezTo>
                <a:lnTo>
                  <a:pt x="3342846" y="2807188"/>
                </a:lnTo>
                <a:cubicBezTo>
                  <a:pt x="3337528" y="2809659"/>
                  <a:pt x="3296694" y="2810789"/>
                  <a:pt x="3263504" y="2813065"/>
                </a:cubicBezTo>
                <a:cubicBezTo>
                  <a:pt x="3210873" y="2815406"/>
                  <a:pt x="3204538" y="2823378"/>
                  <a:pt x="3143704" y="2820840"/>
                </a:cubicBezTo>
                <a:cubicBezTo>
                  <a:pt x="3083839" y="2822069"/>
                  <a:pt x="3073438" y="2828075"/>
                  <a:pt x="3031439" y="2823483"/>
                </a:cubicBezTo>
                <a:lnTo>
                  <a:pt x="2782717" y="2845304"/>
                </a:lnTo>
                <a:cubicBezTo>
                  <a:pt x="2720447" y="2872959"/>
                  <a:pt x="2718750" y="2842390"/>
                  <a:pt x="2647675" y="2855840"/>
                </a:cubicBezTo>
                <a:cubicBezTo>
                  <a:pt x="2583664" y="2795905"/>
                  <a:pt x="2609849" y="2834173"/>
                  <a:pt x="2569176" y="2829599"/>
                </a:cubicBezTo>
                <a:lnTo>
                  <a:pt x="2444403" y="2843500"/>
                </a:lnTo>
                <a:cubicBezTo>
                  <a:pt x="2412730" y="2860060"/>
                  <a:pt x="2355175" y="2829971"/>
                  <a:pt x="2316260" y="2851967"/>
                </a:cubicBezTo>
                <a:cubicBezTo>
                  <a:pt x="2277148" y="2852505"/>
                  <a:pt x="2234330" y="2848310"/>
                  <a:pt x="2209726" y="2846734"/>
                </a:cubicBezTo>
                <a:cubicBezTo>
                  <a:pt x="2172984" y="2843077"/>
                  <a:pt x="2131016" y="2834145"/>
                  <a:pt x="2095813" y="2830023"/>
                </a:cubicBezTo>
                <a:cubicBezTo>
                  <a:pt x="2078687" y="2843632"/>
                  <a:pt x="2046700" y="2821328"/>
                  <a:pt x="1998504" y="2822003"/>
                </a:cubicBezTo>
                <a:cubicBezTo>
                  <a:pt x="1979851" y="2837650"/>
                  <a:pt x="1965997" y="2822267"/>
                  <a:pt x="1929320" y="2843948"/>
                </a:cubicBezTo>
                <a:cubicBezTo>
                  <a:pt x="1927506" y="2842156"/>
                  <a:pt x="1925308" y="2840529"/>
                  <a:pt x="1922798" y="2839117"/>
                </a:cubicBezTo>
                <a:cubicBezTo>
                  <a:pt x="1908224" y="2830923"/>
                  <a:pt x="1886476" y="2831636"/>
                  <a:pt x="1874228" y="2840712"/>
                </a:cubicBezTo>
                <a:cubicBezTo>
                  <a:pt x="1844711" y="2855471"/>
                  <a:pt x="1815838" y="2863248"/>
                  <a:pt x="1787803" y="2868334"/>
                </a:cubicBezTo>
                <a:lnTo>
                  <a:pt x="1739352" y="2863283"/>
                </a:lnTo>
                <a:cubicBezTo>
                  <a:pt x="1720756" y="2859717"/>
                  <a:pt x="1697809" y="2850808"/>
                  <a:pt x="1676219" y="2846934"/>
                </a:cubicBezTo>
                <a:cubicBezTo>
                  <a:pt x="1653856" y="2845729"/>
                  <a:pt x="1629782" y="2852334"/>
                  <a:pt x="1609817" y="2840037"/>
                </a:cubicBezTo>
                <a:cubicBezTo>
                  <a:pt x="1570834" y="2828361"/>
                  <a:pt x="1525521" y="2848516"/>
                  <a:pt x="1497258" y="2814447"/>
                </a:cubicBezTo>
                <a:cubicBezTo>
                  <a:pt x="1419429" y="2799738"/>
                  <a:pt x="1265224" y="2779725"/>
                  <a:pt x="1151127" y="2765012"/>
                </a:cubicBezTo>
                <a:cubicBezTo>
                  <a:pt x="1044820" y="2755201"/>
                  <a:pt x="911490" y="2756949"/>
                  <a:pt x="859417" y="2755579"/>
                </a:cubicBezTo>
                <a:lnTo>
                  <a:pt x="838688" y="2756792"/>
                </a:lnTo>
                <a:cubicBezTo>
                  <a:pt x="829380" y="2753383"/>
                  <a:pt x="823010" y="2753358"/>
                  <a:pt x="817957" y="2754828"/>
                </a:cubicBezTo>
                <a:lnTo>
                  <a:pt x="812654" y="2757722"/>
                </a:lnTo>
                <a:lnTo>
                  <a:pt x="721195" y="2756632"/>
                </a:lnTo>
                <a:cubicBezTo>
                  <a:pt x="721095" y="2756212"/>
                  <a:pt x="720991" y="2755791"/>
                  <a:pt x="720890" y="2755370"/>
                </a:cubicBezTo>
                <a:cubicBezTo>
                  <a:pt x="719222" y="2752527"/>
                  <a:pt x="716144" y="2750395"/>
                  <a:pt x="710023" y="2749693"/>
                </a:cubicBezTo>
                <a:cubicBezTo>
                  <a:pt x="689532" y="2741604"/>
                  <a:pt x="619665" y="2714421"/>
                  <a:pt x="597940" y="2706835"/>
                </a:cubicBezTo>
                <a:cubicBezTo>
                  <a:pt x="587430" y="2706236"/>
                  <a:pt x="583862" y="2704593"/>
                  <a:pt x="579683" y="2704183"/>
                </a:cubicBezTo>
                <a:lnTo>
                  <a:pt x="572865" y="2704372"/>
                </a:lnTo>
                <a:cubicBezTo>
                  <a:pt x="550627" y="2698066"/>
                  <a:pt x="474197" y="2673651"/>
                  <a:pt x="446247" y="2666342"/>
                </a:cubicBezTo>
                <a:cubicBezTo>
                  <a:pt x="429213" y="2673994"/>
                  <a:pt x="416808" y="2669256"/>
                  <a:pt x="405163" y="2660519"/>
                </a:cubicBezTo>
                <a:cubicBezTo>
                  <a:pt x="367566" y="2660861"/>
                  <a:pt x="334968" y="2646856"/>
                  <a:pt x="293583" y="2639823"/>
                </a:cubicBezTo>
                <a:lnTo>
                  <a:pt x="119529" y="2588018"/>
                </a:lnTo>
                <a:cubicBezTo>
                  <a:pt x="73377" y="2578908"/>
                  <a:pt x="36403" y="2586550"/>
                  <a:pt x="16674" y="2585162"/>
                </a:cubicBezTo>
                <a:lnTo>
                  <a:pt x="1150" y="2579693"/>
                </a:lnTo>
                <a:cubicBezTo>
                  <a:pt x="-1438" y="2323697"/>
                  <a:pt x="1148" y="1341304"/>
                  <a:pt x="1148" y="1049184"/>
                </a:cubicBezTo>
                <a:lnTo>
                  <a:pt x="1148"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B1BC64EA-7296-4220-F931-466462885644}"/>
              </a:ext>
            </a:extLst>
          </p:cNvPr>
          <p:cNvSpPr>
            <a:spLocks noGrp="1"/>
          </p:cNvSpPr>
          <p:nvPr>
            <p:ph type="title"/>
          </p:nvPr>
        </p:nvSpPr>
        <p:spPr>
          <a:xfrm>
            <a:off x="1137036" y="548640"/>
            <a:ext cx="9916632" cy="1188720"/>
          </a:xfrm>
        </p:spPr>
        <p:txBody>
          <a:bodyPr>
            <a:normAutofit/>
          </a:bodyPr>
          <a:lstStyle/>
          <a:p>
            <a:r>
              <a:rPr lang="en-US" dirty="0">
                <a:solidFill>
                  <a:srgbClr val="7030A0"/>
                </a:solidFill>
                <a:latin typeface="Calisto MT" panose="02040603050505030304" pitchFamily="18" charset="0"/>
              </a:rPr>
              <a:t>Sole Source Purchases</a:t>
            </a:r>
          </a:p>
        </p:txBody>
      </p:sp>
      <p:sp>
        <p:nvSpPr>
          <p:cNvPr id="3" name="Content Placeholder 2">
            <a:extLst>
              <a:ext uri="{FF2B5EF4-FFF2-40B4-BE49-F238E27FC236}">
                <a16:creationId xmlns:a16="http://schemas.microsoft.com/office/drawing/2014/main" id="{5217A1A2-E8F8-7F24-D1F0-359307ADC0C8}"/>
              </a:ext>
            </a:extLst>
          </p:cNvPr>
          <p:cNvSpPr>
            <a:spLocks noGrp="1"/>
          </p:cNvSpPr>
          <p:nvPr>
            <p:ph idx="1"/>
          </p:nvPr>
        </p:nvSpPr>
        <p:spPr>
          <a:xfrm>
            <a:off x="1257300" y="2000250"/>
            <a:ext cx="8976713" cy="4116673"/>
          </a:xfrm>
        </p:spPr>
        <p:txBody>
          <a:bodyPr anchor="ctr">
            <a:normAutofit/>
          </a:bodyPr>
          <a:lstStyle/>
          <a:p>
            <a:r>
              <a:rPr lang="en-US" sz="2000" dirty="0">
                <a:solidFill>
                  <a:schemeClr val="tx1">
                    <a:lumMod val="85000"/>
                    <a:lumOff val="15000"/>
                  </a:schemeClr>
                </a:solidFill>
                <a:latin typeface="Calisto MT" panose="02040603050505030304" pitchFamily="18" charset="0"/>
              </a:rPr>
              <a:t>Conditions for Use of Sole Source Procurement </a:t>
            </a:r>
          </a:p>
          <a:p>
            <a:pPr marL="0" indent="0">
              <a:buNone/>
            </a:pPr>
            <a:r>
              <a:rPr lang="en-US" sz="2000" dirty="0">
                <a:solidFill>
                  <a:schemeClr val="tx1">
                    <a:lumMod val="85000"/>
                    <a:lumOff val="15000"/>
                  </a:schemeClr>
                </a:solidFill>
                <a:latin typeface="Calisto MT" panose="02040603050505030304" pitchFamily="18" charset="0"/>
              </a:rPr>
              <a:t>	1. Justification by Budget Unit Head </a:t>
            </a:r>
          </a:p>
          <a:p>
            <a:pPr marL="0" indent="0">
              <a:buNone/>
            </a:pPr>
            <a:r>
              <a:rPr lang="en-US" sz="2000" dirty="0">
                <a:solidFill>
                  <a:schemeClr val="tx1">
                    <a:lumMod val="85000"/>
                    <a:lumOff val="15000"/>
                  </a:schemeClr>
                </a:solidFill>
                <a:latin typeface="Calisto MT" panose="02040603050505030304" pitchFamily="18" charset="0"/>
              </a:rPr>
              <a:t>	Any request from a Budget Unit Head to restrict procurement to a 	single vendor must be accompanied by a written explanation 	detailing why no other source is suitable or acceptable to meet the 	need. </a:t>
            </a:r>
          </a:p>
          <a:p>
            <a:pPr marL="0" indent="0">
              <a:buNone/>
            </a:pPr>
            <a:r>
              <a:rPr lang="en-US" sz="2000" dirty="0">
                <a:solidFill>
                  <a:schemeClr val="tx1">
                    <a:lumMod val="85000"/>
                    <a:lumOff val="15000"/>
                  </a:schemeClr>
                </a:solidFill>
                <a:latin typeface="Calisto MT" panose="02040603050505030304" pitchFamily="18" charset="0"/>
              </a:rPr>
              <a:t>	2. Single Source Requirement </a:t>
            </a:r>
          </a:p>
          <a:p>
            <a:pPr marL="0" indent="0">
              <a:buNone/>
            </a:pPr>
            <a:r>
              <a:rPr lang="en-US" sz="2000" dirty="0">
                <a:solidFill>
                  <a:schemeClr val="tx1">
                    <a:lumMod val="85000"/>
                    <a:lumOff val="15000"/>
                  </a:schemeClr>
                </a:solidFill>
                <a:latin typeface="Calisto MT" panose="02040603050505030304" pitchFamily="18" charset="0"/>
              </a:rPr>
              <a:t>	Sole source procurement is permissible only if the requirement is truly 	available from a single supplier. </a:t>
            </a:r>
          </a:p>
          <a:p>
            <a:pPr marL="0" indent="0">
              <a:buNone/>
            </a:pPr>
            <a:r>
              <a:rPr lang="en-US" sz="2000" dirty="0">
                <a:solidFill>
                  <a:schemeClr val="tx1">
                    <a:lumMod val="85000"/>
                    <a:lumOff val="15000"/>
                  </a:schemeClr>
                </a:solidFill>
                <a:latin typeface="Calisto MT" panose="02040603050505030304" pitchFamily="18" charset="0"/>
              </a:rPr>
              <a:t>Note: A proprietary item alone does not justify sole source procurement if more than one potential vendor or manufacturer exists. </a:t>
            </a:r>
          </a:p>
        </p:txBody>
      </p:sp>
    </p:spTree>
    <p:extLst>
      <p:ext uri="{BB962C8B-B14F-4D97-AF65-F5344CB8AC3E}">
        <p14:creationId xmlns:p14="http://schemas.microsoft.com/office/powerpoint/2010/main" val="34465849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F821940F-7A1D-4ACC-85B4-A932898ABB3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16674508-81D3-48CF-96BF-7FC60EAA57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6741994" cy="6858000"/>
          </a:xfrm>
          <a:custGeom>
            <a:avLst/>
            <a:gdLst>
              <a:gd name="connsiteX0" fmla="*/ 0 w 6568309"/>
              <a:gd name="connsiteY0" fmla="*/ 0 h 6858000"/>
              <a:gd name="connsiteX1" fmla="*/ 362841 w 6568309"/>
              <a:gd name="connsiteY1" fmla="*/ 0 h 6858000"/>
              <a:gd name="connsiteX2" fmla="*/ 523269 w 6568309"/>
              <a:gd name="connsiteY2" fmla="*/ 0 h 6858000"/>
              <a:gd name="connsiteX3" fmla="*/ 1343025 w 6568309"/>
              <a:gd name="connsiteY3" fmla="*/ 0 h 6858000"/>
              <a:gd name="connsiteX4" fmla="*/ 1705866 w 6568309"/>
              <a:gd name="connsiteY4" fmla="*/ 0 h 6858000"/>
              <a:gd name="connsiteX5" fmla="*/ 1866294 w 6568309"/>
              <a:gd name="connsiteY5" fmla="*/ 0 h 6858000"/>
              <a:gd name="connsiteX6" fmla="*/ 5225154 w 6568309"/>
              <a:gd name="connsiteY6" fmla="*/ 0 h 6858000"/>
              <a:gd name="connsiteX7" fmla="*/ 6568179 w 6568309"/>
              <a:gd name="connsiteY7" fmla="*/ 0 h 6858000"/>
              <a:gd name="connsiteX8" fmla="*/ 6568309 w 6568309"/>
              <a:gd name="connsiteY8" fmla="*/ 1 h 6858000"/>
              <a:gd name="connsiteX9" fmla="*/ 6562951 w 6568309"/>
              <a:gd name="connsiteY9" fmla="*/ 30700 h 6858000"/>
              <a:gd name="connsiteX10" fmla="*/ 6547446 w 6568309"/>
              <a:gd name="connsiteY10" fmla="*/ 310025 h 6858000"/>
              <a:gd name="connsiteX11" fmla="*/ 6558316 w 6568309"/>
              <a:gd name="connsiteY11" fmla="*/ 443960 h 6858000"/>
              <a:gd name="connsiteX12" fmla="*/ 6528896 w 6568309"/>
              <a:gd name="connsiteY12" fmla="*/ 642659 h 6858000"/>
              <a:gd name="connsiteX13" fmla="*/ 6523095 w 6568309"/>
              <a:gd name="connsiteY13" fmla="*/ 673307 h 6858000"/>
              <a:gd name="connsiteX14" fmla="*/ 6496169 w 6568309"/>
              <a:gd name="connsiteY14" fmla="*/ 839641 h 6858000"/>
              <a:gd name="connsiteX15" fmla="*/ 6450789 w 6568309"/>
              <a:gd name="connsiteY15" fmla="*/ 958357 h 6858000"/>
              <a:gd name="connsiteX16" fmla="*/ 6453996 w 6568309"/>
              <a:gd name="connsiteY16" fmla="*/ 963398 h 6858000"/>
              <a:gd name="connsiteX17" fmla="*/ 6419467 w 6568309"/>
              <a:gd name="connsiteY17" fmla="*/ 1117169 h 6858000"/>
              <a:gd name="connsiteX18" fmla="*/ 6417348 w 6568309"/>
              <a:gd name="connsiteY18" fmla="*/ 1144352 h 6858000"/>
              <a:gd name="connsiteX19" fmla="*/ 6418473 w 6568309"/>
              <a:gd name="connsiteY19" fmla="*/ 1164484 h 6858000"/>
              <a:gd name="connsiteX20" fmla="*/ 6406979 w 6568309"/>
              <a:gd name="connsiteY20" fmla="*/ 1213829 h 6858000"/>
              <a:gd name="connsiteX21" fmla="*/ 6381928 w 6568309"/>
              <a:gd name="connsiteY21" fmla="*/ 1294823 h 6858000"/>
              <a:gd name="connsiteX22" fmla="*/ 6377948 w 6568309"/>
              <a:gd name="connsiteY22" fmla="*/ 1312193 h 6858000"/>
              <a:gd name="connsiteX23" fmla="*/ 6379894 w 6568309"/>
              <a:gd name="connsiteY23" fmla="*/ 1327626 h 6858000"/>
              <a:gd name="connsiteX24" fmla="*/ 6385024 w 6568309"/>
              <a:gd name="connsiteY24" fmla="*/ 1331644 h 6858000"/>
              <a:gd name="connsiteX25" fmla="*/ 6383696 w 6568309"/>
              <a:gd name="connsiteY25" fmla="*/ 1341276 h 6858000"/>
              <a:gd name="connsiteX26" fmla="*/ 6384464 w 6568309"/>
              <a:gd name="connsiteY26" fmla="*/ 1343945 h 6858000"/>
              <a:gd name="connsiteX27" fmla="*/ 6387748 w 6568309"/>
              <a:gd name="connsiteY27" fmla="*/ 1359134 h 6858000"/>
              <a:gd name="connsiteX28" fmla="*/ 6364157 w 6568309"/>
              <a:gd name="connsiteY28" fmla="*/ 1427803 h 6858000"/>
              <a:gd name="connsiteX29" fmla="*/ 6335874 w 6568309"/>
              <a:gd name="connsiteY29" fmla="*/ 1540278 h 6858000"/>
              <a:gd name="connsiteX30" fmla="*/ 6331892 w 6568309"/>
              <a:gd name="connsiteY30" fmla="*/ 1547262 h 6858000"/>
              <a:gd name="connsiteX31" fmla="*/ 6332744 w 6568309"/>
              <a:gd name="connsiteY31" fmla="*/ 1577056 h 6858000"/>
              <a:gd name="connsiteX32" fmla="*/ 6333604 w 6568309"/>
              <a:gd name="connsiteY32" fmla="*/ 1595898 h 6858000"/>
              <a:gd name="connsiteX33" fmla="*/ 6324749 w 6568309"/>
              <a:gd name="connsiteY33" fmla="*/ 1703726 h 6858000"/>
              <a:gd name="connsiteX34" fmla="*/ 6329594 w 6568309"/>
              <a:gd name="connsiteY34" fmla="*/ 1809535 h 6858000"/>
              <a:gd name="connsiteX35" fmla="*/ 6329062 w 6568309"/>
              <a:gd name="connsiteY35" fmla="*/ 2018310 h 6858000"/>
              <a:gd name="connsiteX36" fmla="*/ 6321735 w 6568309"/>
              <a:gd name="connsiteY36" fmla="*/ 2071355 h 6858000"/>
              <a:gd name="connsiteX37" fmla="*/ 6322678 w 6568309"/>
              <a:gd name="connsiteY37" fmla="*/ 2141166 h 6858000"/>
              <a:gd name="connsiteX38" fmla="*/ 6321340 w 6568309"/>
              <a:gd name="connsiteY38" fmla="*/ 2154548 h 6858000"/>
              <a:gd name="connsiteX39" fmla="*/ 6316582 w 6568309"/>
              <a:gd name="connsiteY39" fmla="*/ 2158153 h 6858000"/>
              <a:gd name="connsiteX40" fmla="*/ 6311428 w 6568309"/>
              <a:gd name="connsiteY40" fmla="*/ 2178174 h 6858000"/>
              <a:gd name="connsiteX41" fmla="*/ 6310192 w 6568309"/>
              <a:gd name="connsiteY41" fmla="*/ 2202858 h 6858000"/>
              <a:gd name="connsiteX42" fmla="*/ 6309211 w 6568309"/>
              <a:gd name="connsiteY42" fmla="*/ 2320214 h 6858000"/>
              <a:gd name="connsiteX43" fmla="*/ 6300151 w 6568309"/>
              <a:gd name="connsiteY43" fmla="*/ 2417011 h 6858000"/>
              <a:gd name="connsiteX44" fmla="*/ 6295176 w 6568309"/>
              <a:gd name="connsiteY44" fmla="*/ 2454207 h 6858000"/>
              <a:gd name="connsiteX45" fmla="*/ 6293727 w 6568309"/>
              <a:gd name="connsiteY45" fmla="*/ 2487203 h 6858000"/>
              <a:gd name="connsiteX46" fmla="*/ 6285477 w 6568309"/>
              <a:gd name="connsiteY46" fmla="*/ 2512282 h 6858000"/>
              <a:gd name="connsiteX47" fmla="*/ 6286205 w 6568309"/>
              <a:gd name="connsiteY47" fmla="*/ 2514318 h 6858000"/>
              <a:gd name="connsiteX48" fmla="*/ 6304629 w 6568309"/>
              <a:gd name="connsiteY48" fmla="*/ 2574334 h 6858000"/>
              <a:gd name="connsiteX49" fmla="*/ 6303842 w 6568309"/>
              <a:gd name="connsiteY49" fmla="*/ 2579877 h 6858000"/>
              <a:gd name="connsiteX50" fmla="*/ 6303953 w 6568309"/>
              <a:gd name="connsiteY50" fmla="*/ 2608928 h 6858000"/>
              <a:gd name="connsiteX51" fmla="*/ 6303530 w 6568309"/>
              <a:gd name="connsiteY51" fmla="*/ 2613111 h 6858000"/>
              <a:gd name="connsiteX52" fmla="*/ 6297474 w 6568309"/>
              <a:gd name="connsiteY52" fmla="*/ 2621996 h 6858000"/>
              <a:gd name="connsiteX53" fmla="*/ 6299263 w 6568309"/>
              <a:gd name="connsiteY53" fmla="*/ 2634265 h 6858000"/>
              <a:gd name="connsiteX54" fmla="*/ 6293065 w 6568309"/>
              <a:gd name="connsiteY54" fmla="*/ 2647237 h 6858000"/>
              <a:gd name="connsiteX55" fmla="*/ 6297496 w 6568309"/>
              <a:gd name="connsiteY55" fmla="*/ 2650786 h 6858000"/>
              <a:gd name="connsiteX56" fmla="*/ 6301708 w 6568309"/>
              <a:gd name="connsiteY56" fmla="*/ 2661993 h 6858000"/>
              <a:gd name="connsiteX57" fmla="*/ 6295884 w 6568309"/>
              <a:gd name="connsiteY57" fmla="*/ 2670949 h 6858000"/>
              <a:gd name="connsiteX58" fmla="*/ 6291714 w 6568309"/>
              <a:gd name="connsiteY58" fmla="*/ 2690255 h 6858000"/>
              <a:gd name="connsiteX59" fmla="*/ 6292327 w 6568309"/>
              <a:gd name="connsiteY59" fmla="*/ 2695683 h 6858000"/>
              <a:gd name="connsiteX60" fmla="*/ 6284410 w 6568309"/>
              <a:gd name="connsiteY60" fmla="*/ 2713964 h 6858000"/>
              <a:gd name="connsiteX61" fmla="*/ 6280410 w 6568309"/>
              <a:gd name="connsiteY61" fmla="*/ 2730175 h 6858000"/>
              <a:gd name="connsiteX62" fmla="*/ 6288082 w 6568309"/>
              <a:gd name="connsiteY62" fmla="*/ 2763497 h 6858000"/>
              <a:gd name="connsiteX63" fmla="*/ 6260924 w 6568309"/>
              <a:gd name="connsiteY63" fmla="*/ 3051539 h 6858000"/>
              <a:gd name="connsiteX64" fmla="*/ 6210151 w 6568309"/>
              <a:gd name="connsiteY64" fmla="*/ 3335396 h 6858000"/>
              <a:gd name="connsiteX65" fmla="*/ 6212034 w 6568309"/>
              <a:gd name="connsiteY65" fmla="*/ 3456509 h 6858000"/>
              <a:gd name="connsiteX66" fmla="*/ 6197490 w 6568309"/>
              <a:gd name="connsiteY66" fmla="*/ 3531827 h 6858000"/>
              <a:gd name="connsiteX67" fmla="*/ 6208018 w 6568309"/>
              <a:gd name="connsiteY67" fmla="*/ 3570877 h 6858000"/>
              <a:gd name="connsiteX68" fmla="*/ 6205920 w 6568309"/>
              <a:gd name="connsiteY68" fmla="*/ 3583849 h 6858000"/>
              <a:gd name="connsiteX69" fmla="*/ 6199616 w 6568309"/>
              <a:gd name="connsiteY69" fmla="*/ 3592763 h 6858000"/>
              <a:gd name="connsiteX70" fmla="*/ 6181288 w 6568309"/>
              <a:gd name="connsiteY70" fmla="*/ 3653485 h 6858000"/>
              <a:gd name="connsiteX71" fmla="*/ 6175963 w 6568309"/>
              <a:gd name="connsiteY71" fmla="*/ 3670528 h 6858000"/>
              <a:gd name="connsiteX72" fmla="*/ 6176722 w 6568309"/>
              <a:gd name="connsiteY72" fmla="*/ 3685990 h 6858000"/>
              <a:gd name="connsiteX73" fmla="*/ 6181549 w 6568309"/>
              <a:gd name="connsiteY73" fmla="*/ 3690283 h 6858000"/>
              <a:gd name="connsiteX74" fmla="*/ 6179476 w 6568309"/>
              <a:gd name="connsiteY74" fmla="*/ 3699787 h 6858000"/>
              <a:gd name="connsiteX75" fmla="*/ 6180040 w 6568309"/>
              <a:gd name="connsiteY75" fmla="*/ 3702486 h 6858000"/>
              <a:gd name="connsiteX76" fmla="*/ 6182155 w 6568309"/>
              <a:gd name="connsiteY76" fmla="*/ 3717784 h 6858000"/>
              <a:gd name="connsiteX77" fmla="*/ 6158980 w 6568309"/>
              <a:gd name="connsiteY77" fmla="*/ 3746229 h 6858000"/>
              <a:gd name="connsiteX78" fmla="*/ 6096049 w 6568309"/>
              <a:gd name="connsiteY78" fmla="*/ 3924910 h 6858000"/>
              <a:gd name="connsiteX79" fmla="*/ 6069712 w 6568309"/>
              <a:gd name="connsiteY79" fmla="*/ 3989353 h 6858000"/>
              <a:gd name="connsiteX80" fmla="*/ 6067330 w 6568309"/>
              <a:gd name="connsiteY80" fmla="*/ 4033899 h 6858000"/>
              <a:gd name="connsiteX81" fmla="*/ 6061081 w 6568309"/>
              <a:gd name="connsiteY81" fmla="*/ 4142250 h 6858000"/>
              <a:gd name="connsiteX82" fmla="*/ 6042858 w 6568309"/>
              <a:gd name="connsiteY82" fmla="*/ 4329442 h 6858000"/>
              <a:gd name="connsiteX83" fmla="*/ 6034182 w 6568309"/>
              <a:gd name="connsiteY83" fmla="*/ 4456184 h 6858000"/>
              <a:gd name="connsiteX84" fmla="*/ 6029178 w 6568309"/>
              <a:gd name="connsiteY84" fmla="*/ 4468478 h 6858000"/>
              <a:gd name="connsiteX85" fmla="*/ 6029974 w 6568309"/>
              <a:gd name="connsiteY85" fmla="*/ 4469862 h 6858000"/>
              <a:gd name="connsiteX86" fmla="*/ 6028340 w 6568309"/>
              <a:gd name="connsiteY86" fmla="*/ 4483797 h 6858000"/>
              <a:gd name="connsiteX87" fmla="*/ 6025168 w 6568309"/>
              <a:gd name="connsiteY87" fmla="*/ 4487091 h 6858000"/>
              <a:gd name="connsiteX88" fmla="*/ 6023164 w 6568309"/>
              <a:gd name="connsiteY88" fmla="*/ 4496728 h 6858000"/>
              <a:gd name="connsiteX89" fmla="*/ 6016839 w 6568309"/>
              <a:gd name="connsiteY89" fmla="*/ 4515918 h 6858000"/>
              <a:gd name="connsiteX90" fmla="*/ 6017886 w 6568309"/>
              <a:gd name="connsiteY90" fmla="*/ 4519316 h 6858000"/>
              <a:gd name="connsiteX91" fmla="*/ 6011819 w 6568309"/>
              <a:gd name="connsiteY91" fmla="*/ 4547957 h 6858000"/>
              <a:gd name="connsiteX92" fmla="*/ 6012791 w 6568309"/>
              <a:gd name="connsiteY92" fmla="*/ 4548262 h 6858000"/>
              <a:gd name="connsiteX93" fmla="*/ 6015703 w 6568309"/>
              <a:gd name="connsiteY93" fmla="*/ 4555939 h 6858000"/>
              <a:gd name="connsiteX94" fmla="*/ 6018854 w 6568309"/>
              <a:gd name="connsiteY94" fmla="*/ 4570815 h 6858000"/>
              <a:gd name="connsiteX95" fmla="*/ 6033000 w 6568309"/>
              <a:gd name="connsiteY95" fmla="*/ 4633846 h 6858000"/>
              <a:gd name="connsiteX96" fmla="*/ 6032325 w 6568309"/>
              <a:gd name="connsiteY96" fmla="*/ 4639816 h 6858000"/>
              <a:gd name="connsiteX97" fmla="*/ 6032549 w 6568309"/>
              <a:gd name="connsiteY97" fmla="*/ 4639923 h 6858000"/>
              <a:gd name="connsiteX98" fmla="*/ 6032309 w 6568309"/>
              <a:gd name="connsiteY98" fmla="*/ 4646192 h 6858000"/>
              <a:gd name="connsiteX99" fmla="*/ 6031095 w 6568309"/>
              <a:gd name="connsiteY99" fmla="*/ 4650706 h 6858000"/>
              <a:gd name="connsiteX100" fmla="*/ 6029786 w 6568309"/>
              <a:gd name="connsiteY100" fmla="*/ 4662290 h 6858000"/>
              <a:gd name="connsiteX101" fmla="*/ 6030911 w 6568309"/>
              <a:gd name="connsiteY101" fmla="*/ 4666180 h 6858000"/>
              <a:gd name="connsiteX102" fmla="*/ 6033630 w 6568309"/>
              <a:gd name="connsiteY102" fmla="*/ 4667585 h 6858000"/>
              <a:gd name="connsiteX103" fmla="*/ 6033189 w 6568309"/>
              <a:gd name="connsiteY103" fmla="*/ 4668660 h 6858000"/>
              <a:gd name="connsiteX104" fmla="*/ 6038764 w 6568309"/>
              <a:gd name="connsiteY104" fmla="*/ 4689807 h 6858000"/>
              <a:gd name="connsiteX105" fmla="*/ 6042217 w 6568309"/>
              <a:gd name="connsiteY105" fmla="*/ 4737890 h 6858000"/>
              <a:gd name="connsiteX106" fmla="*/ 6040543 w 6568309"/>
              <a:gd name="connsiteY106" fmla="*/ 4765657 h 6858000"/>
              <a:gd name="connsiteX107" fmla="*/ 6039956 w 6568309"/>
              <a:gd name="connsiteY107" fmla="*/ 4841463 h 6858000"/>
              <a:gd name="connsiteX108" fmla="*/ 6057123 w 6568309"/>
              <a:gd name="connsiteY108" fmla="*/ 4969863 h 6858000"/>
              <a:gd name="connsiteX109" fmla="*/ 6055039 w 6568309"/>
              <a:gd name="connsiteY109" fmla="*/ 4974028 h 6858000"/>
              <a:gd name="connsiteX110" fmla="*/ 6053462 w 6568309"/>
              <a:gd name="connsiteY110" fmla="*/ 4980318 h 6858000"/>
              <a:gd name="connsiteX111" fmla="*/ 6053643 w 6568309"/>
              <a:gd name="connsiteY111" fmla="*/ 4980501 h 6858000"/>
              <a:gd name="connsiteX112" fmla="*/ 6051733 w 6568309"/>
              <a:gd name="connsiteY112" fmla="*/ 4986338 h 6858000"/>
              <a:gd name="connsiteX113" fmla="*/ 6049602 w 6568309"/>
              <a:gd name="connsiteY113" fmla="*/ 4991296 h 6858000"/>
              <a:gd name="connsiteX114" fmla="*/ 6075165 w 6568309"/>
              <a:gd name="connsiteY114" fmla="*/ 5076895 h 6858000"/>
              <a:gd name="connsiteX115" fmla="*/ 6073751 w 6568309"/>
              <a:gd name="connsiteY115" fmla="*/ 5081568 h 6858000"/>
              <a:gd name="connsiteX116" fmla="*/ 6073150 w 6568309"/>
              <a:gd name="connsiteY116" fmla="*/ 5088173 h 6858000"/>
              <a:gd name="connsiteX117" fmla="*/ 6073355 w 6568309"/>
              <a:gd name="connsiteY117" fmla="*/ 5088300 h 6858000"/>
              <a:gd name="connsiteX118" fmla="*/ 6072362 w 6568309"/>
              <a:gd name="connsiteY118" fmla="*/ 5094558 h 6858000"/>
              <a:gd name="connsiteX119" fmla="*/ 6064726 w 6568309"/>
              <a:gd name="connsiteY119" fmla="*/ 5125620 h 6858000"/>
              <a:gd name="connsiteX120" fmla="*/ 6065415 w 6568309"/>
              <a:gd name="connsiteY120" fmla="*/ 5268004 h 6858000"/>
              <a:gd name="connsiteX121" fmla="*/ 6066081 w 6568309"/>
              <a:gd name="connsiteY121" fmla="*/ 5269530 h 6858000"/>
              <a:gd name="connsiteX122" fmla="*/ 6043407 w 6568309"/>
              <a:gd name="connsiteY122" fmla="*/ 5390941 h 6858000"/>
              <a:gd name="connsiteX123" fmla="*/ 6025377 w 6568309"/>
              <a:gd name="connsiteY123" fmla="*/ 5539927 h 6858000"/>
              <a:gd name="connsiteX124" fmla="*/ 6010052 w 6568309"/>
              <a:gd name="connsiteY124" fmla="*/ 5791594 h 6858000"/>
              <a:gd name="connsiteX125" fmla="*/ 5994220 w 6568309"/>
              <a:gd name="connsiteY125" fmla="*/ 5855206 h 6858000"/>
              <a:gd name="connsiteX126" fmla="*/ 5982580 w 6568309"/>
              <a:gd name="connsiteY126" fmla="*/ 5873582 h 6858000"/>
              <a:gd name="connsiteX127" fmla="*/ 5983608 w 6568309"/>
              <a:gd name="connsiteY127" fmla="*/ 5876037 h 6858000"/>
              <a:gd name="connsiteX128" fmla="*/ 5983535 w 6568309"/>
              <a:gd name="connsiteY128" fmla="*/ 5886534 h 6858000"/>
              <a:gd name="connsiteX129" fmla="*/ 5988737 w 6568309"/>
              <a:gd name="connsiteY129" fmla="*/ 5888644 h 6858000"/>
              <a:gd name="connsiteX130" fmla="*/ 5992371 w 6568309"/>
              <a:gd name="connsiteY130" fmla="*/ 5903832 h 6858000"/>
              <a:gd name="connsiteX131" fmla="*/ 5990780 w 6568309"/>
              <a:gd name="connsiteY131" fmla="*/ 5923391 h 6858000"/>
              <a:gd name="connsiteX132" fmla="*/ 5993870 w 6568309"/>
              <a:gd name="connsiteY132" fmla="*/ 6013205 h 6858000"/>
              <a:gd name="connsiteX133" fmla="*/ 5997673 w 6568309"/>
              <a:gd name="connsiteY133" fmla="*/ 6074018 h 6858000"/>
              <a:gd name="connsiteX134" fmla="*/ 6014840 w 6568309"/>
              <a:gd name="connsiteY134" fmla="*/ 6130837 h 6858000"/>
              <a:gd name="connsiteX135" fmla="*/ 6010704 w 6568309"/>
              <a:gd name="connsiteY135" fmla="*/ 6152982 h 6858000"/>
              <a:gd name="connsiteX136" fmla="*/ 6038294 w 6568309"/>
              <a:gd name="connsiteY136" fmla="*/ 6221100 h 6858000"/>
              <a:gd name="connsiteX137" fmla="*/ 6052331 w 6568309"/>
              <a:gd name="connsiteY137" fmla="*/ 6287550 h 6858000"/>
              <a:gd name="connsiteX138" fmla="*/ 6074143 w 6568309"/>
              <a:gd name="connsiteY138" fmla="*/ 6401595 h 6858000"/>
              <a:gd name="connsiteX139" fmla="*/ 6060199 w 6568309"/>
              <a:gd name="connsiteY139" fmla="*/ 6487110 h 6858000"/>
              <a:gd name="connsiteX140" fmla="*/ 6081156 w 6568309"/>
              <a:gd name="connsiteY140" fmla="*/ 6588589 h 6858000"/>
              <a:gd name="connsiteX141" fmla="*/ 6114944 w 6568309"/>
              <a:gd name="connsiteY141" fmla="*/ 6769963 h 6858000"/>
              <a:gd name="connsiteX142" fmla="*/ 6128950 w 6568309"/>
              <a:gd name="connsiteY142" fmla="*/ 6835814 h 6858000"/>
              <a:gd name="connsiteX143" fmla="*/ 6132536 w 6568309"/>
              <a:gd name="connsiteY143" fmla="*/ 6858000 h 6858000"/>
              <a:gd name="connsiteX144" fmla="*/ 4789511 w 6568309"/>
              <a:gd name="connsiteY144" fmla="*/ 6858000 h 6858000"/>
              <a:gd name="connsiteX145" fmla="*/ 1866294 w 6568309"/>
              <a:gd name="connsiteY145" fmla="*/ 6858000 h 6858000"/>
              <a:gd name="connsiteX146" fmla="*/ 1705866 w 6568309"/>
              <a:gd name="connsiteY146" fmla="*/ 6858000 h 6858000"/>
              <a:gd name="connsiteX147" fmla="*/ 1343025 w 6568309"/>
              <a:gd name="connsiteY147" fmla="*/ 6858000 h 6858000"/>
              <a:gd name="connsiteX148" fmla="*/ 523269 w 6568309"/>
              <a:gd name="connsiteY148" fmla="*/ 6858000 h 6858000"/>
              <a:gd name="connsiteX149" fmla="*/ 362841 w 6568309"/>
              <a:gd name="connsiteY149" fmla="*/ 6858000 h 6858000"/>
              <a:gd name="connsiteX150" fmla="*/ 0 w 6568309"/>
              <a:gd name="connsiteY15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6568309" h="6858000">
                <a:moveTo>
                  <a:pt x="0" y="0"/>
                </a:moveTo>
                <a:lnTo>
                  <a:pt x="362841" y="0"/>
                </a:lnTo>
                <a:lnTo>
                  <a:pt x="523269" y="0"/>
                </a:lnTo>
                <a:lnTo>
                  <a:pt x="1343025" y="0"/>
                </a:lnTo>
                <a:lnTo>
                  <a:pt x="1705866" y="0"/>
                </a:lnTo>
                <a:lnTo>
                  <a:pt x="1866294" y="0"/>
                </a:lnTo>
                <a:lnTo>
                  <a:pt x="5225154" y="0"/>
                </a:lnTo>
                <a:lnTo>
                  <a:pt x="6568179" y="0"/>
                </a:lnTo>
                <a:lnTo>
                  <a:pt x="6568309" y="1"/>
                </a:lnTo>
                <a:lnTo>
                  <a:pt x="6562951" y="30700"/>
                </a:lnTo>
                <a:cubicBezTo>
                  <a:pt x="6559126" y="84364"/>
                  <a:pt x="6548218" y="241149"/>
                  <a:pt x="6547446" y="310025"/>
                </a:cubicBezTo>
                <a:cubicBezTo>
                  <a:pt x="6550151" y="367544"/>
                  <a:pt x="6557712" y="408251"/>
                  <a:pt x="6558316" y="443960"/>
                </a:cubicBezTo>
                <a:cubicBezTo>
                  <a:pt x="6555224" y="499397"/>
                  <a:pt x="6534767" y="604434"/>
                  <a:pt x="6528896" y="642659"/>
                </a:cubicBezTo>
                <a:cubicBezTo>
                  <a:pt x="6535204" y="657287"/>
                  <a:pt x="6515365" y="658191"/>
                  <a:pt x="6523095" y="673307"/>
                </a:cubicBezTo>
                <a:cubicBezTo>
                  <a:pt x="6523388" y="693769"/>
                  <a:pt x="6506868" y="797295"/>
                  <a:pt x="6496169" y="839641"/>
                </a:cubicBezTo>
                <a:cubicBezTo>
                  <a:pt x="6484119" y="887148"/>
                  <a:pt x="6457817" y="937731"/>
                  <a:pt x="6450789" y="958357"/>
                </a:cubicBezTo>
                <a:cubicBezTo>
                  <a:pt x="6443760" y="978983"/>
                  <a:pt x="6459217" y="936930"/>
                  <a:pt x="6453996" y="963398"/>
                </a:cubicBezTo>
                <a:cubicBezTo>
                  <a:pt x="6448777" y="989867"/>
                  <a:pt x="6425575" y="1087010"/>
                  <a:pt x="6419467" y="1117169"/>
                </a:cubicBezTo>
                <a:cubicBezTo>
                  <a:pt x="6431540" y="1118586"/>
                  <a:pt x="6409651" y="1135372"/>
                  <a:pt x="6417348" y="1144352"/>
                </a:cubicBezTo>
                <a:cubicBezTo>
                  <a:pt x="6424109" y="1150681"/>
                  <a:pt x="6419047" y="1157251"/>
                  <a:pt x="6418473" y="1164484"/>
                </a:cubicBezTo>
                <a:cubicBezTo>
                  <a:pt x="6423767" y="1173524"/>
                  <a:pt x="6413947" y="1205209"/>
                  <a:pt x="6406979" y="1213829"/>
                </a:cubicBezTo>
                <a:cubicBezTo>
                  <a:pt x="6382818" y="1235037"/>
                  <a:pt x="6400452" y="1277327"/>
                  <a:pt x="6381928" y="1294823"/>
                </a:cubicBezTo>
                <a:cubicBezTo>
                  <a:pt x="6379195" y="1300845"/>
                  <a:pt x="6378069" y="1306615"/>
                  <a:pt x="6377948" y="1312193"/>
                </a:cubicBezTo>
                <a:lnTo>
                  <a:pt x="6379894" y="1327626"/>
                </a:lnTo>
                <a:lnTo>
                  <a:pt x="6385024" y="1331644"/>
                </a:lnTo>
                <a:lnTo>
                  <a:pt x="6383696" y="1341276"/>
                </a:lnTo>
                <a:cubicBezTo>
                  <a:pt x="6383952" y="1342166"/>
                  <a:pt x="6384208" y="1343055"/>
                  <a:pt x="6384464" y="1343945"/>
                </a:cubicBezTo>
                <a:cubicBezTo>
                  <a:pt x="6385957" y="1349040"/>
                  <a:pt x="6387253" y="1354080"/>
                  <a:pt x="6387748" y="1359134"/>
                </a:cubicBezTo>
                <a:cubicBezTo>
                  <a:pt x="6384363" y="1373109"/>
                  <a:pt x="6372802" y="1397612"/>
                  <a:pt x="6364157" y="1427803"/>
                </a:cubicBezTo>
                <a:cubicBezTo>
                  <a:pt x="6348141" y="1460349"/>
                  <a:pt x="6348362" y="1505076"/>
                  <a:pt x="6335874" y="1540278"/>
                </a:cubicBezTo>
                <a:lnTo>
                  <a:pt x="6331892" y="1547262"/>
                </a:lnTo>
                <a:lnTo>
                  <a:pt x="6332744" y="1577056"/>
                </a:lnTo>
                <a:cubicBezTo>
                  <a:pt x="6335859" y="1582205"/>
                  <a:pt x="6336674" y="1589568"/>
                  <a:pt x="6333604" y="1595898"/>
                </a:cubicBezTo>
                <a:lnTo>
                  <a:pt x="6324749" y="1703726"/>
                </a:lnTo>
                <a:cubicBezTo>
                  <a:pt x="6324080" y="1739332"/>
                  <a:pt x="6318019" y="1754453"/>
                  <a:pt x="6329594" y="1809535"/>
                </a:cubicBezTo>
                <a:cubicBezTo>
                  <a:pt x="6344930" y="1868036"/>
                  <a:pt x="6323725" y="1952670"/>
                  <a:pt x="6329062" y="2018310"/>
                </a:cubicBezTo>
                <a:cubicBezTo>
                  <a:pt x="6308075" y="2053162"/>
                  <a:pt x="6326925" y="2034561"/>
                  <a:pt x="6321735" y="2071355"/>
                </a:cubicBezTo>
                <a:lnTo>
                  <a:pt x="6322678" y="2141166"/>
                </a:lnTo>
                <a:lnTo>
                  <a:pt x="6321340" y="2154548"/>
                </a:lnTo>
                <a:lnTo>
                  <a:pt x="6316582" y="2158153"/>
                </a:lnTo>
                <a:lnTo>
                  <a:pt x="6311428" y="2178174"/>
                </a:lnTo>
                <a:cubicBezTo>
                  <a:pt x="6310177" y="2185696"/>
                  <a:pt x="6309622" y="2193828"/>
                  <a:pt x="6310192" y="2202858"/>
                </a:cubicBezTo>
                <a:cubicBezTo>
                  <a:pt x="6319667" y="2232772"/>
                  <a:pt x="6296459" y="2283357"/>
                  <a:pt x="6309211" y="2320214"/>
                </a:cubicBezTo>
                <a:cubicBezTo>
                  <a:pt x="6307537" y="2355906"/>
                  <a:pt x="6302490" y="2394678"/>
                  <a:pt x="6300151" y="2417011"/>
                </a:cubicBezTo>
                <a:cubicBezTo>
                  <a:pt x="6292303" y="2426377"/>
                  <a:pt x="6304439" y="2456509"/>
                  <a:pt x="6295176" y="2454207"/>
                </a:cubicBezTo>
                <a:cubicBezTo>
                  <a:pt x="6299335" y="2464947"/>
                  <a:pt x="6297305" y="2476105"/>
                  <a:pt x="6293727" y="2487203"/>
                </a:cubicBezTo>
                <a:lnTo>
                  <a:pt x="6285477" y="2512282"/>
                </a:lnTo>
                <a:cubicBezTo>
                  <a:pt x="6285720" y="2512961"/>
                  <a:pt x="6285962" y="2513640"/>
                  <a:pt x="6286205" y="2514318"/>
                </a:cubicBezTo>
                <a:cubicBezTo>
                  <a:pt x="6292347" y="2534324"/>
                  <a:pt x="6298487" y="2554328"/>
                  <a:pt x="6304629" y="2574334"/>
                </a:cubicBezTo>
                <a:lnTo>
                  <a:pt x="6303842" y="2579877"/>
                </a:lnTo>
                <a:cubicBezTo>
                  <a:pt x="6303729" y="2585644"/>
                  <a:pt x="6304006" y="2603388"/>
                  <a:pt x="6303953" y="2608928"/>
                </a:cubicBezTo>
                <a:lnTo>
                  <a:pt x="6303530" y="2613111"/>
                </a:lnTo>
                <a:lnTo>
                  <a:pt x="6297474" y="2621996"/>
                </a:lnTo>
                <a:lnTo>
                  <a:pt x="6299263" y="2634265"/>
                </a:lnTo>
                <a:lnTo>
                  <a:pt x="6293065" y="2647237"/>
                </a:lnTo>
                <a:cubicBezTo>
                  <a:pt x="6294685" y="2648158"/>
                  <a:pt x="6296180" y="2649356"/>
                  <a:pt x="6297496" y="2650786"/>
                </a:cubicBezTo>
                <a:lnTo>
                  <a:pt x="6301708" y="2661993"/>
                </a:lnTo>
                <a:lnTo>
                  <a:pt x="6295884" y="2670949"/>
                </a:lnTo>
                <a:cubicBezTo>
                  <a:pt x="6304913" y="2672007"/>
                  <a:pt x="6294429" y="2681695"/>
                  <a:pt x="6291714" y="2690255"/>
                </a:cubicBezTo>
                <a:lnTo>
                  <a:pt x="6292327" y="2695683"/>
                </a:lnTo>
                <a:lnTo>
                  <a:pt x="6284410" y="2713964"/>
                </a:lnTo>
                <a:lnTo>
                  <a:pt x="6280410" y="2730175"/>
                </a:lnTo>
                <a:lnTo>
                  <a:pt x="6288082" y="2763497"/>
                </a:lnTo>
                <a:lnTo>
                  <a:pt x="6260924" y="3051539"/>
                </a:lnTo>
                <a:cubicBezTo>
                  <a:pt x="6251455" y="3165645"/>
                  <a:pt x="6222174" y="3216611"/>
                  <a:pt x="6210151" y="3335396"/>
                </a:cubicBezTo>
                <a:lnTo>
                  <a:pt x="6212034" y="3456509"/>
                </a:lnTo>
                <a:lnTo>
                  <a:pt x="6197490" y="3531827"/>
                </a:lnTo>
                <a:lnTo>
                  <a:pt x="6208018" y="3570877"/>
                </a:lnTo>
                <a:lnTo>
                  <a:pt x="6205920" y="3583849"/>
                </a:lnTo>
                <a:lnTo>
                  <a:pt x="6199616" y="3592763"/>
                </a:lnTo>
                <a:cubicBezTo>
                  <a:pt x="6191839" y="3613948"/>
                  <a:pt x="6196204" y="3641245"/>
                  <a:pt x="6181288" y="3653485"/>
                </a:cubicBezTo>
                <a:cubicBezTo>
                  <a:pt x="6178087" y="3659316"/>
                  <a:pt x="6176516" y="3664985"/>
                  <a:pt x="6175963" y="3670528"/>
                </a:cubicBezTo>
                <a:lnTo>
                  <a:pt x="6176722" y="3685990"/>
                </a:lnTo>
                <a:lnTo>
                  <a:pt x="6181549" y="3690283"/>
                </a:lnTo>
                <a:lnTo>
                  <a:pt x="6179476" y="3699787"/>
                </a:lnTo>
                <a:cubicBezTo>
                  <a:pt x="6179664" y="3700686"/>
                  <a:pt x="6179852" y="3701586"/>
                  <a:pt x="6180040" y="3702486"/>
                </a:cubicBezTo>
                <a:cubicBezTo>
                  <a:pt x="6181140" y="3707637"/>
                  <a:pt x="6182047" y="3712728"/>
                  <a:pt x="6182155" y="3717784"/>
                </a:cubicBezTo>
                <a:cubicBezTo>
                  <a:pt x="6156678" y="3711701"/>
                  <a:pt x="6178864" y="3759789"/>
                  <a:pt x="6158980" y="3746229"/>
                </a:cubicBezTo>
                <a:cubicBezTo>
                  <a:pt x="6144630" y="3780750"/>
                  <a:pt x="6117520" y="3867558"/>
                  <a:pt x="6096049" y="3924910"/>
                </a:cubicBezTo>
                <a:lnTo>
                  <a:pt x="6069712" y="3989353"/>
                </a:lnTo>
                <a:lnTo>
                  <a:pt x="6067330" y="4033899"/>
                </a:lnTo>
                <a:cubicBezTo>
                  <a:pt x="6065506" y="4070470"/>
                  <a:pt x="6063599" y="4110146"/>
                  <a:pt x="6061081" y="4142250"/>
                </a:cubicBezTo>
                <a:cubicBezTo>
                  <a:pt x="6055260" y="4200007"/>
                  <a:pt x="6045907" y="4278998"/>
                  <a:pt x="6042858" y="4329442"/>
                </a:cubicBezTo>
                <a:cubicBezTo>
                  <a:pt x="6038376" y="4381764"/>
                  <a:pt x="6036461" y="4433012"/>
                  <a:pt x="6034182" y="4456184"/>
                </a:cubicBezTo>
                <a:lnTo>
                  <a:pt x="6029178" y="4468478"/>
                </a:lnTo>
                <a:lnTo>
                  <a:pt x="6029974" y="4469862"/>
                </a:lnTo>
                <a:cubicBezTo>
                  <a:pt x="6031287" y="4476321"/>
                  <a:pt x="6030316" y="4480555"/>
                  <a:pt x="6028340" y="4483797"/>
                </a:cubicBezTo>
                <a:lnTo>
                  <a:pt x="6025168" y="4487091"/>
                </a:lnTo>
                <a:lnTo>
                  <a:pt x="6023164" y="4496728"/>
                </a:lnTo>
                <a:lnTo>
                  <a:pt x="6016839" y="4515918"/>
                </a:lnTo>
                <a:cubicBezTo>
                  <a:pt x="6017189" y="4517049"/>
                  <a:pt x="6017537" y="4518182"/>
                  <a:pt x="6017886" y="4519316"/>
                </a:cubicBezTo>
                <a:lnTo>
                  <a:pt x="6011819" y="4547957"/>
                </a:lnTo>
                <a:lnTo>
                  <a:pt x="6012791" y="4548262"/>
                </a:lnTo>
                <a:cubicBezTo>
                  <a:pt x="6014837" y="4549595"/>
                  <a:pt x="6016087" y="4551811"/>
                  <a:pt x="6015703" y="4555939"/>
                </a:cubicBezTo>
                <a:cubicBezTo>
                  <a:pt x="6031790" y="4548276"/>
                  <a:pt x="6021405" y="4557977"/>
                  <a:pt x="6018854" y="4570815"/>
                </a:cubicBezTo>
                <a:cubicBezTo>
                  <a:pt x="6021736" y="4583801"/>
                  <a:pt x="6030754" y="4622347"/>
                  <a:pt x="6033000" y="4633846"/>
                </a:cubicBezTo>
                <a:lnTo>
                  <a:pt x="6032325" y="4639816"/>
                </a:lnTo>
                <a:lnTo>
                  <a:pt x="6032549" y="4639923"/>
                </a:lnTo>
                <a:cubicBezTo>
                  <a:pt x="6032911" y="4641190"/>
                  <a:pt x="6032878" y="4643141"/>
                  <a:pt x="6032309" y="4646192"/>
                </a:cubicBezTo>
                <a:lnTo>
                  <a:pt x="6031095" y="4650706"/>
                </a:lnTo>
                <a:lnTo>
                  <a:pt x="6029786" y="4662290"/>
                </a:lnTo>
                <a:cubicBezTo>
                  <a:pt x="6030161" y="4663587"/>
                  <a:pt x="6030536" y="4664883"/>
                  <a:pt x="6030911" y="4666180"/>
                </a:cubicBezTo>
                <a:lnTo>
                  <a:pt x="6033630" y="4667585"/>
                </a:lnTo>
                <a:lnTo>
                  <a:pt x="6033189" y="4668660"/>
                </a:lnTo>
                <a:cubicBezTo>
                  <a:pt x="6027286" y="4676831"/>
                  <a:pt x="6019767" y="4679345"/>
                  <a:pt x="6038764" y="4689807"/>
                </a:cubicBezTo>
                <a:cubicBezTo>
                  <a:pt x="6028616" y="4708535"/>
                  <a:pt x="6040474" y="4712235"/>
                  <a:pt x="6042217" y="4737890"/>
                </a:cubicBezTo>
                <a:cubicBezTo>
                  <a:pt x="6033362" y="4748600"/>
                  <a:pt x="6035273" y="4757223"/>
                  <a:pt x="6040543" y="4765657"/>
                </a:cubicBezTo>
                <a:cubicBezTo>
                  <a:pt x="6034416" y="4790618"/>
                  <a:pt x="6040696" y="4813399"/>
                  <a:pt x="6039956" y="4841463"/>
                </a:cubicBezTo>
                <a:lnTo>
                  <a:pt x="6057123" y="4969863"/>
                </a:lnTo>
                <a:lnTo>
                  <a:pt x="6055039" y="4974028"/>
                </a:lnTo>
                <a:cubicBezTo>
                  <a:pt x="6053860" y="4976933"/>
                  <a:pt x="6053409" y="4978909"/>
                  <a:pt x="6053462" y="4980318"/>
                </a:cubicBezTo>
                <a:lnTo>
                  <a:pt x="6053643" y="4980501"/>
                </a:lnTo>
                <a:lnTo>
                  <a:pt x="6051733" y="4986338"/>
                </a:lnTo>
                <a:lnTo>
                  <a:pt x="6049602" y="4991296"/>
                </a:lnTo>
                <a:cubicBezTo>
                  <a:pt x="6058123" y="5019829"/>
                  <a:pt x="6066643" y="5048361"/>
                  <a:pt x="6075165" y="5076895"/>
                </a:cubicBezTo>
                <a:lnTo>
                  <a:pt x="6073751" y="5081568"/>
                </a:lnTo>
                <a:cubicBezTo>
                  <a:pt x="6073034" y="5084748"/>
                  <a:pt x="6072888" y="5086810"/>
                  <a:pt x="6073150" y="5088173"/>
                </a:cubicBezTo>
                <a:lnTo>
                  <a:pt x="6073355" y="5088300"/>
                </a:lnTo>
                <a:lnTo>
                  <a:pt x="6072362" y="5094558"/>
                </a:lnTo>
                <a:cubicBezTo>
                  <a:pt x="6070184" y="5105196"/>
                  <a:pt x="6067588" y="5115626"/>
                  <a:pt x="6064726" y="5125620"/>
                </a:cubicBezTo>
                <a:cubicBezTo>
                  <a:pt x="6063568" y="5154527"/>
                  <a:pt x="6065189" y="5244020"/>
                  <a:pt x="6065415" y="5268004"/>
                </a:cubicBezTo>
                <a:cubicBezTo>
                  <a:pt x="6065637" y="5268513"/>
                  <a:pt x="6065860" y="5269021"/>
                  <a:pt x="6066081" y="5269530"/>
                </a:cubicBezTo>
                <a:lnTo>
                  <a:pt x="6043407" y="5390941"/>
                </a:lnTo>
                <a:cubicBezTo>
                  <a:pt x="6032545" y="5438194"/>
                  <a:pt x="6020942" y="5465286"/>
                  <a:pt x="6025377" y="5539927"/>
                </a:cubicBezTo>
                <a:cubicBezTo>
                  <a:pt x="6019787" y="5610775"/>
                  <a:pt x="6013913" y="5740573"/>
                  <a:pt x="6010052" y="5791594"/>
                </a:cubicBezTo>
                <a:cubicBezTo>
                  <a:pt x="5989401" y="5787060"/>
                  <a:pt x="6018524" y="5849672"/>
                  <a:pt x="5994220" y="5855206"/>
                </a:cubicBezTo>
                <a:cubicBezTo>
                  <a:pt x="5995282" y="5860240"/>
                  <a:pt x="5980598" y="5868910"/>
                  <a:pt x="5982580" y="5873582"/>
                </a:cubicBezTo>
                <a:cubicBezTo>
                  <a:pt x="5982922" y="5874401"/>
                  <a:pt x="5983265" y="5875218"/>
                  <a:pt x="5983608" y="5876037"/>
                </a:cubicBezTo>
                <a:lnTo>
                  <a:pt x="5983535" y="5886534"/>
                </a:lnTo>
                <a:lnTo>
                  <a:pt x="5988737" y="5888644"/>
                </a:lnTo>
                <a:cubicBezTo>
                  <a:pt x="5989948" y="5893707"/>
                  <a:pt x="5991159" y="5898769"/>
                  <a:pt x="5992371" y="5903832"/>
                </a:cubicBezTo>
                <a:cubicBezTo>
                  <a:pt x="5992924" y="5909651"/>
                  <a:pt x="5992578" y="5916068"/>
                  <a:pt x="5990780" y="5923391"/>
                </a:cubicBezTo>
                <a:cubicBezTo>
                  <a:pt x="5975822" y="5948880"/>
                  <a:pt x="6013580" y="5981626"/>
                  <a:pt x="5993870" y="6013205"/>
                </a:cubicBezTo>
                <a:cubicBezTo>
                  <a:pt x="5988486" y="6024901"/>
                  <a:pt x="5991718" y="6066777"/>
                  <a:pt x="5997673" y="6074018"/>
                </a:cubicBezTo>
                <a:cubicBezTo>
                  <a:pt x="5998007" y="6081731"/>
                  <a:pt x="6007861" y="6126985"/>
                  <a:pt x="6014840" y="6130837"/>
                </a:cubicBezTo>
                <a:cubicBezTo>
                  <a:pt x="6022998" y="6137057"/>
                  <a:pt x="5999420" y="6156330"/>
                  <a:pt x="6010704" y="6152982"/>
                </a:cubicBezTo>
                <a:cubicBezTo>
                  <a:pt x="6008682" y="6186619"/>
                  <a:pt x="6039938" y="6191636"/>
                  <a:pt x="6038294" y="6221100"/>
                </a:cubicBezTo>
                <a:cubicBezTo>
                  <a:pt x="6039643" y="6222126"/>
                  <a:pt x="6046356" y="6257468"/>
                  <a:pt x="6052331" y="6287550"/>
                </a:cubicBezTo>
                <a:cubicBezTo>
                  <a:pt x="6058307" y="6317632"/>
                  <a:pt x="6082079" y="6391312"/>
                  <a:pt x="6074143" y="6401595"/>
                </a:cubicBezTo>
                <a:cubicBezTo>
                  <a:pt x="6074931" y="6423902"/>
                  <a:pt x="6059614" y="6432919"/>
                  <a:pt x="6060199" y="6487110"/>
                </a:cubicBezTo>
                <a:cubicBezTo>
                  <a:pt x="6075583" y="6574474"/>
                  <a:pt x="6076150" y="6553611"/>
                  <a:pt x="6081156" y="6588589"/>
                </a:cubicBezTo>
                <a:cubicBezTo>
                  <a:pt x="6102088" y="6637976"/>
                  <a:pt x="6067660" y="6687723"/>
                  <a:pt x="6114944" y="6769963"/>
                </a:cubicBezTo>
                <a:cubicBezTo>
                  <a:pt x="6130462" y="6819284"/>
                  <a:pt x="6119243" y="6817955"/>
                  <a:pt x="6128950" y="6835814"/>
                </a:cubicBezTo>
                <a:lnTo>
                  <a:pt x="6132536" y="6858000"/>
                </a:lnTo>
                <a:lnTo>
                  <a:pt x="4789511" y="6858000"/>
                </a:lnTo>
                <a:lnTo>
                  <a:pt x="1866294" y="6858000"/>
                </a:lnTo>
                <a:lnTo>
                  <a:pt x="1705866" y="6858000"/>
                </a:lnTo>
                <a:lnTo>
                  <a:pt x="1343025" y="6858000"/>
                </a:lnTo>
                <a:lnTo>
                  <a:pt x="523269" y="6858000"/>
                </a:lnTo>
                <a:lnTo>
                  <a:pt x="362841" y="6858000"/>
                </a:lnTo>
                <a:lnTo>
                  <a:pt x="0" y="685800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A3533F2C-B4BE-0A33-9794-025E54C1953E}"/>
              </a:ext>
            </a:extLst>
          </p:cNvPr>
          <p:cNvSpPr>
            <a:spLocks noGrp="1"/>
          </p:cNvSpPr>
          <p:nvPr>
            <p:ph type="title"/>
          </p:nvPr>
        </p:nvSpPr>
        <p:spPr>
          <a:xfrm>
            <a:off x="1137034" y="609600"/>
            <a:ext cx="4784796" cy="1330840"/>
          </a:xfrm>
        </p:spPr>
        <p:txBody>
          <a:bodyPr>
            <a:normAutofit/>
          </a:bodyPr>
          <a:lstStyle/>
          <a:p>
            <a:r>
              <a:rPr lang="en-US" dirty="0">
                <a:solidFill>
                  <a:srgbClr val="7030A0"/>
                </a:solidFill>
                <a:latin typeface="Calisto MT" panose="02040603050505030304" pitchFamily="18" charset="0"/>
              </a:rPr>
              <a:t>Sole Source Purchases	</a:t>
            </a:r>
          </a:p>
        </p:txBody>
      </p:sp>
      <p:sp>
        <p:nvSpPr>
          <p:cNvPr id="3" name="Content Placeholder 2">
            <a:extLst>
              <a:ext uri="{FF2B5EF4-FFF2-40B4-BE49-F238E27FC236}">
                <a16:creationId xmlns:a16="http://schemas.microsoft.com/office/drawing/2014/main" id="{5678240F-3CA3-A2BF-6CBB-171CACA019EE}"/>
              </a:ext>
            </a:extLst>
          </p:cNvPr>
          <p:cNvSpPr>
            <a:spLocks noGrp="1"/>
          </p:cNvSpPr>
          <p:nvPr>
            <p:ph idx="1"/>
          </p:nvPr>
        </p:nvSpPr>
        <p:spPr>
          <a:xfrm>
            <a:off x="1137034" y="2194102"/>
            <a:ext cx="4438036" cy="4224986"/>
          </a:xfrm>
        </p:spPr>
        <p:txBody>
          <a:bodyPr>
            <a:normAutofit fontScale="92500" lnSpcReduction="10000"/>
          </a:bodyPr>
          <a:lstStyle/>
          <a:p>
            <a:r>
              <a:rPr lang="en-US" sz="1600" dirty="0">
                <a:latin typeface="Calisto MT" panose="02040603050505030304" pitchFamily="18" charset="0"/>
              </a:rPr>
              <a:t>Examples of Acceptable Sole Source Circumstances </a:t>
            </a:r>
          </a:p>
          <a:p>
            <a:pPr lvl="1"/>
            <a:r>
              <a:rPr lang="en-US" sz="1600" dirty="0">
                <a:latin typeface="Calisto MT" panose="02040603050505030304" pitchFamily="18" charset="0"/>
              </a:rPr>
              <a:t>Compatibility Requirements </a:t>
            </a:r>
          </a:p>
          <a:p>
            <a:pPr lvl="2"/>
            <a:r>
              <a:rPr lang="en-US" sz="1600" dirty="0">
                <a:latin typeface="Calisto MT" panose="02040603050505030304" pitchFamily="18" charset="0"/>
              </a:rPr>
              <a:t>When compatibility with existing equipment, accessories, or replacement parts is the paramount consideration. </a:t>
            </a:r>
          </a:p>
          <a:p>
            <a:pPr lvl="1"/>
            <a:r>
              <a:rPr lang="en-US" sz="1600" dirty="0">
                <a:latin typeface="Calisto MT" panose="02040603050505030304" pitchFamily="18" charset="0"/>
              </a:rPr>
              <a:t>Trial Use or Testing </a:t>
            </a:r>
          </a:p>
          <a:p>
            <a:pPr lvl="2"/>
            <a:r>
              <a:rPr lang="en-US" sz="1600" dirty="0">
                <a:latin typeface="Calisto MT" panose="02040603050505030304" pitchFamily="18" charset="0"/>
              </a:rPr>
              <a:t>When an item from a sole supplier is required for trial use or product testing. </a:t>
            </a:r>
          </a:p>
          <a:p>
            <a:pPr lvl="1"/>
            <a:r>
              <a:rPr lang="en-US" sz="1600" dirty="0">
                <a:latin typeface="Calisto MT" panose="02040603050505030304" pitchFamily="18" charset="0"/>
              </a:rPr>
              <a:t>Resale Purposes </a:t>
            </a:r>
          </a:p>
          <a:p>
            <a:pPr lvl="2"/>
            <a:r>
              <a:rPr lang="en-US" sz="1600" dirty="0">
                <a:latin typeface="Calisto MT" panose="02040603050505030304" pitchFamily="18" charset="0"/>
              </a:rPr>
              <a:t>When the procurement is for items intended for resale. </a:t>
            </a:r>
          </a:p>
          <a:p>
            <a:pPr lvl="1"/>
            <a:r>
              <a:rPr lang="en-US" sz="1600" dirty="0">
                <a:latin typeface="Calisto MT" panose="02040603050505030304" pitchFamily="18" charset="0"/>
              </a:rPr>
              <a:t>Public Utility Services </a:t>
            </a:r>
          </a:p>
          <a:p>
            <a:pPr lvl="2"/>
            <a:r>
              <a:rPr lang="en-US" sz="1600" dirty="0">
                <a:latin typeface="Calisto MT" panose="02040603050505030304" pitchFamily="18" charset="0"/>
              </a:rPr>
              <a:t>When purchasing public utility services that are available from only one provider.</a:t>
            </a:r>
          </a:p>
        </p:txBody>
      </p:sp>
      <p:pic>
        <p:nvPicPr>
          <p:cNvPr id="5" name="Picture 4">
            <a:extLst>
              <a:ext uri="{FF2B5EF4-FFF2-40B4-BE49-F238E27FC236}">
                <a16:creationId xmlns:a16="http://schemas.microsoft.com/office/drawing/2014/main" id="{15FA834D-90F9-F5D8-ECBE-45D93C8E1DFC}"/>
              </a:ext>
            </a:extLst>
          </p:cNvPr>
          <p:cNvPicPr>
            <a:picLocks noChangeAspect="1"/>
          </p:cNvPicPr>
          <p:nvPr/>
        </p:nvPicPr>
        <p:blipFill>
          <a:blip r:embed="rId2"/>
          <a:stretch>
            <a:fillRect/>
          </a:stretch>
        </p:blipFill>
        <p:spPr>
          <a:xfrm>
            <a:off x="6616932" y="133350"/>
            <a:ext cx="5178706" cy="6724650"/>
          </a:xfrm>
          <a:prstGeom prst="rect">
            <a:avLst/>
          </a:prstGeom>
        </p:spPr>
      </p:pic>
    </p:spTree>
    <p:extLst>
      <p:ext uri="{BB962C8B-B14F-4D97-AF65-F5344CB8AC3E}">
        <p14:creationId xmlns:p14="http://schemas.microsoft.com/office/powerpoint/2010/main" val="328775160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57359A62-D244-40F2-4C37-418A8051334C}"/>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Non-Competitive Purchases	</a:t>
            </a:r>
          </a:p>
        </p:txBody>
      </p:sp>
      <p:sp>
        <p:nvSpPr>
          <p:cNvPr id="3" name="Content Placeholder 2">
            <a:extLst>
              <a:ext uri="{FF2B5EF4-FFF2-40B4-BE49-F238E27FC236}">
                <a16:creationId xmlns:a16="http://schemas.microsoft.com/office/drawing/2014/main" id="{57169EC1-FD24-8EA2-0B31-CB143F478856}"/>
              </a:ext>
            </a:extLst>
          </p:cNvPr>
          <p:cNvSpPr>
            <a:spLocks noGrp="1"/>
          </p:cNvSpPr>
          <p:nvPr>
            <p:ph idx="1"/>
          </p:nvPr>
        </p:nvSpPr>
        <p:spPr>
          <a:xfrm>
            <a:off x="1957987" y="2431765"/>
            <a:ext cx="8276026" cy="3320031"/>
          </a:xfrm>
        </p:spPr>
        <p:txBody>
          <a:bodyPr anchor="ctr">
            <a:normAutofit/>
          </a:bodyPr>
          <a:lstStyle/>
          <a:p>
            <a:r>
              <a:rPr lang="en-US" sz="2000" dirty="0">
                <a:solidFill>
                  <a:schemeClr val="tx1">
                    <a:lumMod val="85000"/>
                    <a:lumOff val="15000"/>
                  </a:schemeClr>
                </a:solidFill>
                <a:latin typeface="Calisto MT" panose="02040603050505030304" pitchFamily="18" charset="0"/>
              </a:rPr>
              <a:t>In accordance with Executive Order No. JML 25-104 Section 5: A. Non-Competitive that Exceeds $30,000</a:t>
            </a:r>
          </a:p>
          <a:p>
            <a:pPr lvl="1"/>
            <a:r>
              <a:rPr lang="en-US" sz="2000" dirty="0">
                <a:solidFill>
                  <a:schemeClr val="tx1">
                    <a:lumMod val="85000"/>
                    <a:lumOff val="15000"/>
                  </a:schemeClr>
                </a:solidFill>
                <a:latin typeface="Calisto MT" panose="02040603050505030304" pitchFamily="18" charset="0"/>
                <a:hlinkClick r:id="rId2"/>
              </a:rPr>
              <a:t>https://doa.louisiana.gov/media/rimbcl1w/jml-25-104-small-purchase-procedures.pdf</a:t>
            </a:r>
            <a:endParaRPr lang="en-US" sz="2000" dirty="0">
              <a:solidFill>
                <a:schemeClr val="tx1">
                  <a:lumMod val="85000"/>
                  <a:lumOff val="15000"/>
                </a:schemeClr>
              </a:solidFill>
              <a:latin typeface="Calisto MT" panose="02040603050505030304" pitchFamily="18" charset="0"/>
            </a:endParaRPr>
          </a:p>
          <a:p>
            <a:r>
              <a:rPr lang="en-US" sz="2000" dirty="0">
                <a:solidFill>
                  <a:schemeClr val="tx1">
                    <a:lumMod val="85000"/>
                    <a:lumOff val="15000"/>
                  </a:schemeClr>
                </a:solidFill>
                <a:latin typeface="Calisto MT" panose="02040603050505030304" pitchFamily="18" charset="0"/>
              </a:rPr>
              <a:t>PO Type: NC – Non-Competitive </a:t>
            </a:r>
          </a:p>
          <a:p>
            <a:r>
              <a:rPr lang="en-US" sz="2000" dirty="0">
                <a:solidFill>
                  <a:schemeClr val="tx1">
                    <a:lumMod val="85000"/>
                    <a:lumOff val="15000"/>
                  </a:schemeClr>
                </a:solidFill>
                <a:latin typeface="Calisto MT" panose="02040603050505030304" pitchFamily="18" charset="0"/>
              </a:rPr>
              <a:t>Purchase Order is issued to vendor </a:t>
            </a:r>
          </a:p>
          <a:p>
            <a:r>
              <a:rPr lang="en-US" sz="2000" dirty="0">
                <a:solidFill>
                  <a:schemeClr val="tx1">
                    <a:lumMod val="85000"/>
                    <a:lumOff val="15000"/>
                  </a:schemeClr>
                </a:solidFill>
                <a:latin typeface="Calisto MT" panose="02040603050505030304" pitchFamily="18" charset="0"/>
              </a:rPr>
              <a:t>Purchasing authority is given to requesting budget unit for this procurement. </a:t>
            </a:r>
          </a:p>
          <a:p>
            <a:endParaRPr lang="en-US" sz="2000" dirty="0">
              <a:solidFill>
                <a:schemeClr val="tx1">
                  <a:lumMod val="85000"/>
                  <a:lumOff val="15000"/>
                </a:schemeClr>
              </a:solidFill>
              <a:latin typeface="Calisto MT" panose="02040603050505030304" pitchFamily="18" charset="0"/>
            </a:endParaRP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6018952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F821940F-7A1D-4ACC-85B4-A932898ABB3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16674508-81D3-48CF-96BF-7FC60EAA57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6741994" cy="6858000"/>
          </a:xfrm>
          <a:custGeom>
            <a:avLst/>
            <a:gdLst>
              <a:gd name="connsiteX0" fmla="*/ 0 w 6568309"/>
              <a:gd name="connsiteY0" fmla="*/ 0 h 6858000"/>
              <a:gd name="connsiteX1" fmla="*/ 362841 w 6568309"/>
              <a:gd name="connsiteY1" fmla="*/ 0 h 6858000"/>
              <a:gd name="connsiteX2" fmla="*/ 523269 w 6568309"/>
              <a:gd name="connsiteY2" fmla="*/ 0 h 6858000"/>
              <a:gd name="connsiteX3" fmla="*/ 1343025 w 6568309"/>
              <a:gd name="connsiteY3" fmla="*/ 0 h 6858000"/>
              <a:gd name="connsiteX4" fmla="*/ 1705866 w 6568309"/>
              <a:gd name="connsiteY4" fmla="*/ 0 h 6858000"/>
              <a:gd name="connsiteX5" fmla="*/ 1866294 w 6568309"/>
              <a:gd name="connsiteY5" fmla="*/ 0 h 6858000"/>
              <a:gd name="connsiteX6" fmla="*/ 5225154 w 6568309"/>
              <a:gd name="connsiteY6" fmla="*/ 0 h 6858000"/>
              <a:gd name="connsiteX7" fmla="*/ 6568179 w 6568309"/>
              <a:gd name="connsiteY7" fmla="*/ 0 h 6858000"/>
              <a:gd name="connsiteX8" fmla="*/ 6568309 w 6568309"/>
              <a:gd name="connsiteY8" fmla="*/ 1 h 6858000"/>
              <a:gd name="connsiteX9" fmla="*/ 6562951 w 6568309"/>
              <a:gd name="connsiteY9" fmla="*/ 30700 h 6858000"/>
              <a:gd name="connsiteX10" fmla="*/ 6547446 w 6568309"/>
              <a:gd name="connsiteY10" fmla="*/ 310025 h 6858000"/>
              <a:gd name="connsiteX11" fmla="*/ 6558316 w 6568309"/>
              <a:gd name="connsiteY11" fmla="*/ 443960 h 6858000"/>
              <a:gd name="connsiteX12" fmla="*/ 6528896 w 6568309"/>
              <a:gd name="connsiteY12" fmla="*/ 642659 h 6858000"/>
              <a:gd name="connsiteX13" fmla="*/ 6523095 w 6568309"/>
              <a:gd name="connsiteY13" fmla="*/ 673307 h 6858000"/>
              <a:gd name="connsiteX14" fmla="*/ 6496169 w 6568309"/>
              <a:gd name="connsiteY14" fmla="*/ 839641 h 6858000"/>
              <a:gd name="connsiteX15" fmla="*/ 6450789 w 6568309"/>
              <a:gd name="connsiteY15" fmla="*/ 958357 h 6858000"/>
              <a:gd name="connsiteX16" fmla="*/ 6453996 w 6568309"/>
              <a:gd name="connsiteY16" fmla="*/ 963398 h 6858000"/>
              <a:gd name="connsiteX17" fmla="*/ 6419467 w 6568309"/>
              <a:gd name="connsiteY17" fmla="*/ 1117169 h 6858000"/>
              <a:gd name="connsiteX18" fmla="*/ 6417348 w 6568309"/>
              <a:gd name="connsiteY18" fmla="*/ 1144352 h 6858000"/>
              <a:gd name="connsiteX19" fmla="*/ 6418473 w 6568309"/>
              <a:gd name="connsiteY19" fmla="*/ 1164484 h 6858000"/>
              <a:gd name="connsiteX20" fmla="*/ 6406979 w 6568309"/>
              <a:gd name="connsiteY20" fmla="*/ 1213829 h 6858000"/>
              <a:gd name="connsiteX21" fmla="*/ 6381928 w 6568309"/>
              <a:gd name="connsiteY21" fmla="*/ 1294823 h 6858000"/>
              <a:gd name="connsiteX22" fmla="*/ 6377948 w 6568309"/>
              <a:gd name="connsiteY22" fmla="*/ 1312193 h 6858000"/>
              <a:gd name="connsiteX23" fmla="*/ 6379894 w 6568309"/>
              <a:gd name="connsiteY23" fmla="*/ 1327626 h 6858000"/>
              <a:gd name="connsiteX24" fmla="*/ 6385024 w 6568309"/>
              <a:gd name="connsiteY24" fmla="*/ 1331644 h 6858000"/>
              <a:gd name="connsiteX25" fmla="*/ 6383696 w 6568309"/>
              <a:gd name="connsiteY25" fmla="*/ 1341276 h 6858000"/>
              <a:gd name="connsiteX26" fmla="*/ 6384464 w 6568309"/>
              <a:gd name="connsiteY26" fmla="*/ 1343945 h 6858000"/>
              <a:gd name="connsiteX27" fmla="*/ 6387748 w 6568309"/>
              <a:gd name="connsiteY27" fmla="*/ 1359134 h 6858000"/>
              <a:gd name="connsiteX28" fmla="*/ 6364157 w 6568309"/>
              <a:gd name="connsiteY28" fmla="*/ 1427803 h 6858000"/>
              <a:gd name="connsiteX29" fmla="*/ 6335874 w 6568309"/>
              <a:gd name="connsiteY29" fmla="*/ 1540278 h 6858000"/>
              <a:gd name="connsiteX30" fmla="*/ 6331892 w 6568309"/>
              <a:gd name="connsiteY30" fmla="*/ 1547262 h 6858000"/>
              <a:gd name="connsiteX31" fmla="*/ 6332744 w 6568309"/>
              <a:gd name="connsiteY31" fmla="*/ 1577056 h 6858000"/>
              <a:gd name="connsiteX32" fmla="*/ 6333604 w 6568309"/>
              <a:gd name="connsiteY32" fmla="*/ 1595898 h 6858000"/>
              <a:gd name="connsiteX33" fmla="*/ 6324749 w 6568309"/>
              <a:gd name="connsiteY33" fmla="*/ 1703726 h 6858000"/>
              <a:gd name="connsiteX34" fmla="*/ 6329594 w 6568309"/>
              <a:gd name="connsiteY34" fmla="*/ 1809535 h 6858000"/>
              <a:gd name="connsiteX35" fmla="*/ 6329062 w 6568309"/>
              <a:gd name="connsiteY35" fmla="*/ 2018310 h 6858000"/>
              <a:gd name="connsiteX36" fmla="*/ 6321735 w 6568309"/>
              <a:gd name="connsiteY36" fmla="*/ 2071355 h 6858000"/>
              <a:gd name="connsiteX37" fmla="*/ 6322678 w 6568309"/>
              <a:gd name="connsiteY37" fmla="*/ 2141166 h 6858000"/>
              <a:gd name="connsiteX38" fmla="*/ 6321340 w 6568309"/>
              <a:gd name="connsiteY38" fmla="*/ 2154548 h 6858000"/>
              <a:gd name="connsiteX39" fmla="*/ 6316582 w 6568309"/>
              <a:gd name="connsiteY39" fmla="*/ 2158153 h 6858000"/>
              <a:gd name="connsiteX40" fmla="*/ 6311428 w 6568309"/>
              <a:gd name="connsiteY40" fmla="*/ 2178174 h 6858000"/>
              <a:gd name="connsiteX41" fmla="*/ 6310192 w 6568309"/>
              <a:gd name="connsiteY41" fmla="*/ 2202858 h 6858000"/>
              <a:gd name="connsiteX42" fmla="*/ 6309211 w 6568309"/>
              <a:gd name="connsiteY42" fmla="*/ 2320214 h 6858000"/>
              <a:gd name="connsiteX43" fmla="*/ 6300151 w 6568309"/>
              <a:gd name="connsiteY43" fmla="*/ 2417011 h 6858000"/>
              <a:gd name="connsiteX44" fmla="*/ 6295176 w 6568309"/>
              <a:gd name="connsiteY44" fmla="*/ 2454207 h 6858000"/>
              <a:gd name="connsiteX45" fmla="*/ 6293727 w 6568309"/>
              <a:gd name="connsiteY45" fmla="*/ 2487203 h 6858000"/>
              <a:gd name="connsiteX46" fmla="*/ 6285477 w 6568309"/>
              <a:gd name="connsiteY46" fmla="*/ 2512282 h 6858000"/>
              <a:gd name="connsiteX47" fmla="*/ 6286205 w 6568309"/>
              <a:gd name="connsiteY47" fmla="*/ 2514318 h 6858000"/>
              <a:gd name="connsiteX48" fmla="*/ 6304629 w 6568309"/>
              <a:gd name="connsiteY48" fmla="*/ 2574334 h 6858000"/>
              <a:gd name="connsiteX49" fmla="*/ 6303842 w 6568309"/>
              <a:gd name="connsiteY49" fmla="*/ 2579877 h 6858000"/>
              <a:gd name="connsiteX50" fmla="*/ 6303953 w 6568309"/>
              <a:gd name="connsiteY50" fmla="*/ 2608928 h 6858000"/>
              <a:gd name="connsiteX51" fmla="*/ 6303530 w 6568309"/>
              <a:gd name="connsiteY51" fmla="*/ 2613111 h 6858000"/>
              <a:gd name="connsiteX52" fmla="*/ 6297474 w 6568309"/>
              <a:gd name="connsiteY52" fmla="*/ 2621996 h 6858000"/>
              <a:gd name="connsiteX53" fmla="*/ 6299263 w 6568309"/>
              <a:gd name="connsiteY53" fmla="*/ 2634265 h 6858000"/>
              <a:gd name="connsiteX54" fmla="*/ 6293065 w 6568309"/>
              <a:gd name="connsiteY54" fmla="*/ 2647237 h 6858000"/>
              <a:gd name="connsiteX55" fmla="*/ 6297496 w 6568309"/>
              <a:gd name="connsiteY55" fmla="*/ 2650786 h 6858000"/>
              <a:gd name="connsiteX56" fmla="*/ 6301708 w 6568309"/>
              <a:gd name="connsiteY56" fmla="*/ 2661993 h 6858000"/>
              <a:gd name="connsiteX57" fmla="*/ 6295884 w 6568309"/>
              <a:gd name="connsiteY57" fmla="*/ 2670949 h 6858000"/>
              <a:gd name="connsiteX58" fmla="*/ 6291714 w 6568309"/>
              <a:gd name="connsiteY58" fmla="*/ 2690255 h 6858000"/>
              <a:gd name="connsiteX59" fmla="*/ 6292327 w 6568309"/>
              <a:gd name="connsiteY59" fmla="*/ 2695683 h 6858000"/>
              <a:gd name="connsiteX60" fmla="*/ 6284410 w 6568309"/>
              <a:gd name="connsiteY60" fmla="*/ 2713964 h 6858000"/>
              <a:gd name="connsiteX61" fmla="*/ 6280410 w 6568309"/>
              <a:gd name="connsiteY61" fmla="*/ 2730175 h 6858000"/>
              <a:gd name="connsiteX62" fmla="*/ 6288082 w 6568309"/>
              <a:gd name="connsiteY62" fmla="*/ 2763497 h 6858000"/>
              <a:gd name="connsiteX63" fmla="*/ 6260924 w 6568309"/>
              <a:gd name="connsiteY63" fmla="*/ 3051539 h 6858000"/>
              <a:gd name="connsiteX64" fmla="*/ 6210151 w 6568309"/>
              <a:gd name="connsiteY64" fmla="*/ 3335396 h 6858000"/>
              <a:gd name="connsiteX65" fmla="*/ 6212034 w 6568309"/>
              <a:gd name="connsiteY65" fmla="*/ 3456509 h 6858000"/>
              <a:gd name="connsiteX66" fmla="*/ 6197490 w 6568309"/>
              <a:gd name="connsiteY66" fmla="*/ 3531827 h 6858000"/>
              <a:gd name="connsiteX67" fmla="*/ 6208018 w 6568309"/>
              <a:gd name="connsiteY67" fmla="*/ 3570877 h 6858000"/>
              <a:gd name="connsiteX68" fmla="*/ 6205920 w 6568309"/>
              <a:gd name="connsiteY68" fmla="*/ 3583849 h 6858000"/>
              <a:gd name="connsiteX69" fmla="*/ 6199616 w 6568309"/>
              <a:gd name="connsiteY69" fmla="*/ 3592763 h 6858000"/>
              <a:gd name="connsiteX70" fmla="*/ 6181288 w 6568309"/>
              <a:gd name="connsiteY70" fmla="*/ 3653485 h 6858000"/>
              <a:gd name="connsiteX71" fmla="*/ 6175963 w 6568309"/>
              <a:gd name="connsiteY71" fmla="*/ 3670528 h 6858000"/>
              <a:gd name="connsiteX72" fmla="*/ 6176722 w 6568309"/>
              <a:gd name="connsiteY72" fmla="*/ 3685990 h 6858000"/>
              <a:gd name="connsiteX73" fmla="*/ 6181549 w 6568309"/>
              <a:gd name="connsiteY73" fmla="*/ 3690283 h 6858000"/>
              <a:gd name="connsiteX74" fmla="*/ 6179476 w 6568309"/>
              <a:gd name="connsiteY74" fmla="*/ 3699787 h 6858000"/>
              <a:gd name="connsiteX75" fmla="*/ 6180040 w 6568309"/>
              <a:gd name="connsiteY75" fmla="*/ 3702486 h 6858000"/>
              <a:gd name="connsiteX76" fmla="*/ 6182155 w 6568309"/>
              <a:gd name="connsiteY76" fmla="*/ 3717784 h 6858000"/>
              <a:gd name="connsiteX77" fmla="*/ 6158980 w 6568309"/>
              <a:gd name="connsiteY77" fmla="*/ 3746229 h 6858000"/>
              <a:gd name="connsiteX78" fmla="*/ 6096049 w 6568309"/>
              <a:gd name="connsiteY78" fmla="*/ 3924910 h 6858000"/>
              <a:gd name="connsiteX79" fmla="*/ 6069712 w 6568309"/>
              <a:gd name="connsiteY79" fmla="*/ 3989353 h 6858000"/>
              <a:gd name="connsiteX80" fmla="*/ 6067330 w 6568309"/>
              <a:gd name="connsiteY80" fmla="*/ 4033899 h 6858000"/>
              <a:gd name="connsiteX81" fmla="*/ 6061081 w 6568309"/>
              <a:gd name="connsiteY81" fmla="*/ 4142250 h 6858000"/>
              <a:gd name="connsiteX82" fmla="*/ 6042858 w 6568309"/>
              <a:gd name="connsiteY82" fmla="*/ 4329442 h 6858000"/>
              <a:gd name="connsiteX83" fmla="*/ 6034182 w 6568309"/>
              <a:gd name="connsiteY83" fmla="*/ 4456184 h 6858000"/>
              <a:gd name="connsiteX84" fmla="*/ 6029178 w 6568309"/>
              <a:gd name="connsiteY84" fmla="*/ 4468478 h 6858000"/>
              <a:gd name="connsiteX85" fmla="*/ 6029974 w 6568309"/>
              <a:gd name="connsiteY85" fmla="*/ 4469862 h 6858000"/>
              <a:gd name="connsiteX86" fmla="*/ 6028340 w 6568309"/>
              <a:gd name="connsiteY86" fmla="*/ 4483797 h 6858000"/>
              <a:gd name="connsiteX87" fmla="*/ 6025168 w 6568309"/>
              <a:gd name="connsiteY87" fmla="*/ 4487091 h 6858000"/>
              <a:gd name="connsiteX88" fmla="*/ 6023164 w 6568309"/>
              <a:gd name="connsiteY88" fmla="*/ 4496728 h 6858000"/>
              <a:gd name="connsiteX89" fmla="*/ 6016839 w 6568309"/>
              <a:gd name="connsiteY89" fmla="*/ 4515918 h 6858000"/>
              <a:gd name="connsiteX90" fmla="*/ 6017886 w 6568309"/>
              <a:gd name="connsiteY90" fmla="*/ 4519316 h 6858000"/>
              <a:gd name="connsiteX91" fmla="*/ 6011819 w 6568309"/>
              <a:gd name="connsiteY91" fmla="*/ 4547957 h 6858000"/>
              <a:gd name="connsiteX92" fmla="*/ 6012791 w 6568309"/>
              <a:gd name="connsiteY92" fmla="*/ 4548262 h 6858000"/>
              <a:gd name="connsiteX93" fmla="*/ 6015703 w 6568309"/>
              <a:gd name="connsiteY93" fmla="*/ 4555939 h 6858000"/>
              <a:gd name="connsiteX94" fmla="*/ 6018854 w 6568309"/>
              <a:gd name="connsiteY94" fmla="*/ 4570815 h 6858000"/>
              <a:gd name="connsiteX95" fmla="*/ 6033000 w 6568309"/>
              <a:gd name="connsiteY95" fmla="*/ 4633846 h 6858000"/>
              <a:gd name="connsiteX96" fmla="*/ 6032325 w 6568309"/>
              <a:gd name="connsiteY96" fmla="*/ 4639816 h 6858000"/>
              <a:gd name="connsiteX97" fmla="*/ 6032549 w 6568309"/>
              <a:gd name="connsiteY97" fmla="*/ 4639923 h 6858000"/>
              <a:gd name="connsiteX98" fmla="*/ 6032309 w 6568309"/>
              <a:gd name="connsiteY98" fmla="*/ 4646192 h 6858000"/>
              <a:gd name="connsiteX99" fmla="*/ 6031095 w 6568309"/>
              <a:gd name="connsiteY99" fmla="*/ 4650706 h 6858000"/>
              <a:gd name="connsiteX100" fmla="*/ 6029786 w 6568309"/>
              <a:gd name="connsiteY100" fmla="*/ 4662290 h 6858000"/>
              <a:gd name="connsiteX101" fmla="*/ 6030911 w 6568309"/>
              <a:gd name="connsiteY101" fmla="*/ 4666180 h 6858000"/>
              <a:gd name="connsiteX102" fmla="*/ 6033630 w 6568309"/>
              <a:gd name="connsiteY102" fmla="*/ 4667585 h 6858000"/>
              <a:gd name="connsiteX103" fmla="*/ 6033189 w 6568309"/>
              <a:gd name="connsiteY103" fmla="*/ 4668660 h 6858000"/>
              <a:gd name="connsiteX104" fmla="*/ 6038764 w 6568309"/>
              <a:gd name="connsiteY104" fmla="*/ 4689807 h 6858000"/>
              <a:gd name="connsiteX105" fmla="*/ 6042217 w 6568309"/>
              <a:gd name="connsiteY105" fmla="*/ 4737890 h 6858000"/>
              <a:gd name="connsiteX106" fmla="*/ 6040543 w 6568309"/>
              <a:gd name="connsiteY106" fmla="*/ 4765657 h 6858000"/>
              <a:gd name="connsiteX107" fmla="*/ 6039956 w 6568309"/>
              <a:gd name="connsiteY107" fmla="*/ 4841463 h 6858000"/>
              <a:gd name="connsiteX108" fmla="*/ 6057123 w 6568309"/>
              <a:gd name="connsiteY108" fmla="*/ 4969863 h 6858000"/>
              <a:gd name="connsiteX109" fmla="*/ 6055039 w 6568309"/>
              <a:gd name="connsiteY109" fmla="*/ 4974028 h 6858000"/>
              <a:gd name="connsiteX110" fmla="*/ 6053462 w 6568309"/>
              <a:gd name="connsiteY110" fmla="*/ 4980318 h 6858000"/>
              <a:gd name="connsiteX111" fmla="*/ 6053643 w 6568309"/>
              <a:gd name="connsiteY111" fmla="*/ 4980501 h 6858000"/>
              <a:gd name="connsiteX112" fmla="*/ 6051733 w 6568309"/>
              <a:gd name="connsiteY112" fmla="*/ 4986338 h 6858000"/>
              <a:gd name="connsiteX113" fmla="*/ 6049602 w 6568309"/>
              <a:gd name="connsiteY113" fmla="*/ 4991296 h 6858000"/>
              <a:gd name="connsiteX114" fmla="*/ 6075165 w 6568309"/>
              <a:gd name="connsiteY114" fmla="*/ 5076895 h 6858000"/>
              <a:gd name="connsiteX115" fmla="*/ 6073751 w 6568309"/>
              <a:gd name="connsiteY115" fmla="*/ 5081568 h 6858000"/>
              <a:gd name="connsiteX116" fmla="*/ 6073150 w 6568309"/>
              <a:gd name="connsiteY116" fmla="*/ 5088173 h 6858000"/>
              <a:gd name="connsiteX117" fmla="*/ 6073355 w 6568309"/>
              <a:gd name="connsiteY117" fmla="*/ 5088300 h 6858000"/>
              <a:gd name="connsiteX118" fmla="*/ 6072362 w 6568309"/>
              <a:gd name="connsiteY118" fmla="*/ 5094558 h 6858000"/>
              <a:gd name="connsiteX119" fmla="*/ 6064726 w 6568309"/>
              <a:gd name="connsiteY119" fmla="*/ 5125620 h 6858000"/>
              <a:gd name="connsiteX120" fmla="*/ 6065415 w 6568309"/>
              <a:gd name="connsiteY120" fmla="*/ 5268004 h 6858000"/>
              <a:gd name="connsiteX121" fmla="*/ 6066081 w 6568309"/>
              <a:gd name="connsiteY121" fmla="*/ 5269530 h 6858000"/>
              <a:gd name="connsiteX122" fmla="*/ 6043407 w 6568309"/>
              <a:gd name="connsiteY122" fmla="*/ 5390941 h 6858000"/>
              <a:gd name="connsiteX123" fmla="*/ 6025377 w 6568309"/>
              <a:gd name="connsiteY123" fmla="*/ 5539927 h 6858000"/>
              <a:gd name="connsiteX124" fmla="*/ 6010052 w 6568309"/>
              <a:gd name="connsiteY124" fmla="*/ 5791594 h 6858000"/>
              <a:gd name="connsiteX125" fmla="*/ 5994220 w 6568309"/>
              <a:gd name="connsiteY125" fmla="*/ 5855206 h 6858000"/>
              <a:gd name="connsiteX126" fmla="*/ 5982580 w 6568309"/>
              <a:gd name="connsiteY126" fmla="*/ 5873582 h 6858000"/>
              <a:gd name="connsiteX127" fmla="*/ 5983608 w 6568309"/>
              <a:gd name="connsiteY127" fmla="*/ 5876037 h 6858000"/>
              <a:gd name="connsiteX128" fmla="*/ 5983535 w 6568309"/>
              <a:gd name="connsiteY128" fmla="*/ 5886534 h 6858000"/>
              <a:gd name="connsiteX129" fmla="*/ 5988737 w 6568309"/>
              <a:gd name="connsiteY129" fmla="*/ 5888644 h 6858000"/>
              <a:gd name="connsiteX130" fmla="*/ 5992371 w 6568309"/>
              <a:gd name="connsiteY130" fmla="*/ 5903832 h 6858000"/>
              <a:gd name="connsiteX131" fmla="*/ 5990780 w 6568309"/>
              <a:gd name="connsiteY131" fmla="*/ 5923391 h 6858000"/>
              <a:gd name="connsiteX132" fmla="*/ 5993870 w 6568309"/>
              <a:gd name="connsiteY132" fmla="*/ 6013205 h 6858000"/>
              <a:gd name="connsiteX133" fmla="*/ 5997673 w 6568309"/>
              <a:gd name="connsiteY133" fmla="*/ 6074018 h 6858000"/>
              <a:gd name="connsiteX134" fmla="*/ 6014840 w 6568309"/>
              <a:gd name="connsiteY134" fmla="*/ 6130837 h 6858000"/>
              <a:gd name="connsiteX135" fmla="*/ 6010704 w 6568309"/>
              <a:gd name="connsiteY135" fmla="*/ 6152982 h 6858000"/>
              <a:gd name="connsiteX136" fmla="*/ 6038294 w 6568309"/>
              <a:gd name="connsiteY136" fmla="*/ 6221100 h 6858000"/>
              <a:gd name="connsiteX137" fmla="*/ 6052331 w 6568309"/>
              <a:gd name="connsiteY137" fmla="*/ 6287550 h 6858000"/>
              <a:gd name="connsiteX138" fmla="*/ 6074143 w 6568309"/>
              <a:gd name="connsiteY138" fmla="*/ 6401595 h 6858000"/>
              <a:gd name="connsiteX139" fmla="*/ 6060199 w 6568309"/>
              <a:gd name="connsiteY139" fmla="*/ 6487110 h 6858000"/>
              <a:gd name="connsiteX140" fmla="*/ 6081156 w 6568309"/>
              <a:gd name="connsiteY140" fmla="*/ 6588589 h 6858000"/>
              <a:gd name="connsiteX141" fmla="*/ 6114944 w 6568309"/>
              <a:gd name="connsiteY141" fmla="*/ 6769963 h 6858000"/>
              <a:gd name="connsiteX142" fmla="*/ 6128950 w 6568309"/>
              <a:gd name="connsiteY142" fmla="*/ 6835814 h 6858000"/>
              <a:gd name="connsiteX143" fmla="*/ 6132536 w 6568309"/>
              <a:gd name="connsiteY143" fmla="*/ 6858000 h 6858000"/>
              <a:gd name="connsiteX144" fmla="*/ 4789511 w 6568309"/>
              <a:gd name="connsiteY144" fmla="*/ 6858000 h 6858000"/>
              <a:gd name="connsiteX145" fmla="*/ 1866294 w 6568309"/>
              <a:gd name="connsiteY145" fmla="*/ 6858000 h 6858000"/>
              <a:gd name="connsiteX146" fmla="*/ 1705866 w 6568309"/>
              <a:gd name="connsiteY146" fmla="*/ 6858000 h 6858000"/>
              <a:gd name="connsiteX147" fmla="*/ 1343025 w 6568309"/>
              <a:gd name="connsiteY147" fmla="*/ 6858000 h 6858000"/>
              <a:gd name="connsiteX148" fmla="*/ 523269 w 6568309"/>
              <a:gd name="connsiteY148" fmla="*/ 6858000 h 6858000"/>
              <a:gd name="connsiteX149" fmla="*/ 362841 w 6568309"/>
              <a:gd name="connsiteY149" fmla="*/ 6858000 h 6858000"/>
              <a:gd name="connsiteX150" fmla="*/ 0 w 6568309"/>
              <a:gd name="connsiteY15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6568309" h="6858000">
                <a:moveTo>
                  <a:pt x="0" y="0"/>
                </a:moveTo>
                <a:lnTo>
                  <a:pt x="362841" y="0"/>
                </a:lnTo>
                <a:lnTo>
                  <a:pt x="523269" y="0"/>
                </a:lnTo>
                <a:lnTo>
                  <a:pt x="1343025" y="0"/>
                </a:lnTo>
                <a:lnTo>
                  <a:pt x="1705866" y="0"/>
                </a:lnTo>
                <a:lnTo>
                  <a:pt x="1866294" y="0"/>
                </a:lnTo>
                <a:lnTo>
                  <a:pt x="5225154" y="0"/>
                </a:lnTo>
                <a:lnTo>
                  <a:pt x="6568179" y="0"/>
                </a:lnTo>
                <a:lnTo>
                  <a:pt x="6568309" y="1"/>
                </a:lnTo>
                <a:lnTo>
                  <a:pt x="6562951" y="30700"/>
                </a:lnTo>
                <a:cubicBezTo>
                  <a:pt x="6559126" y="84364"/>
                  <a:pt x="6548218" y="241149"/>
                  <a:pt x="6547446" y="310025"/>
                </a:cubicBezTo>
                <a:cubicBezTo>
                  <a:pt x="6550151" y="367544"/>
                  <a:pt x="6557712" y="408251"/>
                  <a:pt x="6558316" y="443960"/>
                </a:cubicBezTo>
                <a:cubicBezTo>
                  <a:pt x="6555224" y="499397"/>
                  <a:pt x="6534767" y="604434"/>
                  <a:pt x="6528896" y="642659"/>
                </a:cubicBezTo>
                <a:cubicBezTo>
                  <a:pt x="6535204" y="657287"/>
                  <a:pt x="6515365" y="658191"/>
                  <a:pt x="6523095" y="673307"/>
                </a:cubicBezTo>
                <a:cubicBezTo>
                  <a:pt x="6523388" y="693769"/>
                  <a:pt x="6506868" y="797295"/>
                  <a:pt x="6496169" y="839641"/>
                </a:cubicBezTo>
                <a:cubicBezTo>
                  <a:pt x="6484119" y="887148"/>
                  <a:pt x="6457817" y="937731"/>
                  <a:pt x="6450789" y="958357"/>
                </a:cubicBezTo>
                <a:cubicBezTo>
                  <a:pt x="6443760" y="978983"/>
                  <a:pt x="6459217" y="936930"/>
                  <a:pt x="6453996" y="963398"/>
                </a:cubicBezTo>
                <a:cubicBezTo>
                  <a:pt x="6448777" y="989867"/>
                  <a:pt x="6425575" y="1087010"/>
                  <a:pt x="6419467" y="1117169"/>
                </a:cubicBezTo>
                <a:cubicBezTo>
                  <a:pt x="6431540" y="1118586"/>
                  <a:pt x="6409651" y="1135372"/>
                  <a:pt x="6417348" y="1144352"/>
                </a:cubicBezTo>
                <a:cubicBezTo>
                  <a:pt x="6424109" y="1150681"/>
                  <a:pt x="6419047" y="1157251"/>
                  <a:pt x="6418473" y="1164484"/>
                </a:cubicBezTo>
                <a:cubicBezTo>
                  <a:pt x="6423767" y="1173524"/>
                  <a:pt x="6413947" y="1205209"/>
                  <a:pt x="6406979" y="1213829"/>
                </a:cubicBezTo>
                <a:cubicBezTo>
                  <a:pt x="6382818" y="1235037"/>
                  <a:pt x="6400452" y="1277327"/>
                  <a:pt x="6381928" y="1294823"/>
                </a:cubicBezTo>
                <a:cubicBezTo>
                  <a:pt x="6379195" y="1300845"/>
                  <a:pt x="6378069" y="1306615"/>
                  <a:pt x="6377948" y="1312193"/>
                </a:cubicBezTo>
                <a:lnTo>
                  <a:pt x="6379894" y="1327626"/>
                </a:lnTo>
                <a:lnTo>
                  <a:pt x="6385024" y="1331644"/>
                </a:lnTo>
                <a:lnTo>
                  <a:pt x="6383696" y="1341276"/>
                </a:lnTo>
                <a:cubicBezTo>
                  <a:pt x="6383952" y="1342166"/>
                  <a:pt x="6384208" y="1343055"/>
                  <a:pt x="6384464" y="1343945"/>
                </a:cubicBezTo>
                <a:cubicBezTo>
                  <a:pt x="6385957" y="1349040"/>
                  <a:pt x="6387253" y="1354080"/>
                  <a:pt x="6387748" y="1359134"/>
                </a:cubicBezTo>
                <a:cubicBezTo>
                  <a:pt x="6384363" y="1373109"/>
                  <a:pt x="6372802" y="1397612"/>
                  <a:pt x="6364157" y="1427803"/>
                </a:cubicBezTo>
                <a:cubicBezTo>
                  <a:pt x="6348141" y="1460349"/>
                  <a:pt x="6348362" y="1505076"/>
                  <a:pt x="6335874" y="1540278"/>
                </a:cubicBezTo>
                <a:lnTo>
                  <a:pt x="6331892" y="1547262"/>
                </a:lnTo>
                <a:lnTo>
                  <a:pt x="6332744" y="1577056"/>
                </a:lnTo>
                <a:cubicBezTo>
                  <a:pt x="6335859" y="1582205"/>
                  <a:pt x="6336674" y="1589568"/>
                  <a:pt x="6333604" y="1595898"/>
                </a:cubicBezTo>
                <a:lnTo>
                  <a:pt x="6324749" y="1703726"/>
                </a:lnTo>
                <a:cubicBezTo>
                  <a:pt x="6324080" y="1739332"/>
                  <a:pt x="6318019" y="1754453"/>
                  <a:pt x="6329594" y="1809535"/>
                </a:cubicBezTo>
                <a:cubicBezTo>
                  <a:pt x="6344930" y="1868036"/>
                  <a:pt x="6323725" y="1952670"/>
                  <a:pt x="6329062" y="2018310"/>
                </a:cubicBezTo>
                <a:cubicBezTo>
                  <a:pt x="6308075" y="2053162"/>
                  <a:pt x="6326925" y="2034561"/>
                  <a:pt x="6321735" y="2071355"/>
                </a:cubicBezTo>
                <a:lnTo>
                  <a:pt x="6322678" y="2141166"/>
                </a:lnTo>
                <a:lnTo>
                  <a:pt x="6321340" y="2154548"/>
                </a:lnTo>
                <a:lnTo>
                  <a:pt x="6316582" y="2158153"/>
                </a:lnTo>
                <a:lnTo>
                  <a:pt x="6311428" y="2178174"/>
                </a:lnTo>
                <a:cubicBezTo>
                  <a:pt x="6310177" y="2185696"/>
                  <a:pt x="6309622" y="2193828"/>
                  <a:pt x="6310192" y="2202858"/>
                </a:cubicBezTo>
                <a:cubicBezTo>
                  <a:pt x="6319667" y="2232772"/>
                  <a:pt x="6296459" y="2283357"/>
                  <a:pt x="6309211" y="2320214"/>
                </a:cubicBezTo>
                <a:cubicBezTo>
                  <a:pt x="6307537" y="2355906"/>
                  <a:pt x="6302490" y="2394678"/>
                  <a:pt x="6300151" y="2417011"/>
                </a:cubicBezTo>
                <a:cubicBezTo>
                  <a:pt x="6292303" y="2426377"/>
                  <a:pt x="6304439" y="2456509"/>
                  <a:pt x="6295176" y="2454207"/>
                </a:cubicBezTo>
                <a:cubicBezTo>
                  <a:pt x="6299335" y="2464947"/>
                  <a:pt x="6297305" y="2476105"/>
                  <a:pt x="6293727" y="2487203"/>
                </a:cubicBezTo>
                <a:lnTo>
                  <a:pt x="6285477" y="2512282"/>
                </a:lnTo>
                <a:cubicBezTo>
                  <a:pt x="6285720" y="2512961"/>
                  <a:pt x="6285962" y="2513640"/>
                  <a:pt x="6286205" y="2514318"/>
                </a:cubicBezTo>
                <a:cubicBezTo>
                  <a:pt x="6292347" y="2534324"/>
                  <a:pt x="6298487" y="2554328"/>
                  <a:pt x="6304629" y="2574334"/>
                </a:cubicBezTo>
                <a:lnTo>
                  <a:pt x="6303842" y="2579877"/>
                </a:lnTo>
                <a:cubicBezTo>
                  <a:pt x="6303729" y="2585644"/>
                  <a:pt x="6304006" y="2603388"/>
                  <a:pt x="6303953" y="2608928"/>
                </a:cubicBezTo>
                <a:lnTo>
                  <a:pt x="6303530" y="2613111"/>
                </a:lnTo>
                <a:lnTo>
                  <a:pt x="6297474" y="2621996"/>
                </a:lnTo>
                <a:lnTo>
                  <a:pt x="6299263" y="2634265"/>
                </a:lnTo>
                <a:lnTo>
                  <a:pt x="6293065" y="2647237"/>
                </a:lnTo>
                <a:cubicBezTo>
                  <a:pt x="6294685" y="2648158"/>
                  <a:pt x="6296180" y="2649356"/>
                  <a:pt x="6297496" y="2650786"/>
                </a:cubicBezTo>
                <a:lnTo>
                  <a:pt x="6301708" y="2661993"/>
                </a:lnTo>
                <a:lnTo>
                  <a:pt x="6295884" y="2670949"/>
                </a:lnTo>
                <a:cubicBezTo>
                  <a:pt x="6304913" y="2672007"/>
                  <a:pt x="6294429" y="2681695"/>
                  <a:pt x="6291714" y="2690255"/>
                </a:cubicBezTo>
                <a:lnTo>
                  <a:pt x="6292327" y="2695683"/>
                </a:lnTo>
                <a:lnTo>
                  <a:pt x="6284410" y="2713964"/>
                </a:lnTo>
                <a:lnTo>
                  <a:pt x="6280410" y="2730175"/>
                </a:lnTo>
                <a:lnTo>
                  <a:pt x="6288082" y="2763497"/>
                </a:lnTo>
                <a:lnTo>
                  <a:pt x="6260924" y="3051539"/>
                </a:lnTo>
                <a:cubicBezTo>
                  <a:pt x="6251455" y="3165645"/>
                  <a:pt x="6222174" y="3216611"/>
                  <a:pt x="6210151" y="3335396"/>
                </a:cubicBezTo>
                <a:lnTo>
                  <a:pt x="6212034" y="3456509"/>
                </a:lnTo>
                <a:lnTo>
                  <a:pt x="6197490" y="3531827"/>
                </a:lnTo>
                <a:lnTo>
                  <a:pt x="6208018" y="3570877"/>
                </a:lnTo>
                <a:lnTo>
                  <a:pt x="6205920" y="3583849"/>
                </a:lnTo>
                <a:lnTo>
                  <a:pt x="6199616" y="3592763"/>
                </a:lnTo>
                <a:cubicBezTo>
                  <a:pt x="6191839" y="3613948"/>
                  <a:pt x="6196204" y="3641245"/>
                  <a:pt x="6181288" y="3653485"/>
                </a:cubicBezTo>
                <a:cubicBezTo>
                  <a:pt x="6178087" y="3659316"/>
                  <a:pt x="6176516" y="3664985"/>
                  <a:pt x="6175963" y="3670528"/>
                </a:cubicBezTo>
                <a:lnTo>
                  <a:pt x="6176722" y="3685990"/>
                </a:lnTo>
                <a:lnTo>
                  <a:pt x="6181549" y="3690283"/>
                </a:lnTo>
                <a:lnTo>
                  <a:pt x="6179476" y="3699787"/>
                </a:lnTo>
                <a:cubicBezTo>
                  <a:pt x="6179664" y="3700686"/>
                  <a:pt x="6179852" y="3701586"/>
                  <a:pt x="6180040" y="3702486"/>
                </a:cubicBezTo>
                <a:cubicBezTo>
                  <a:pt x="6181140" y="3707637"/>
                  <a:pt x="6182047" y="3712728"/>
                  <a:pt x="6182155" y="3717784"/>
                </a:cubicBezTo>
                <a:cubicBezTo>
                  <a:pt x="6156678" y="3711701"/>
                  <a:pt x="6178864" y="3759789"/>
                  <a:pt x="6158980" y="3746229"/>
                </a:cubicBezTo>
                <a:cubicBezTo>
                  <a:pt x="6144630" y="3780750"/>
                  <a:pt x="6117520" y="3867558"/>
                  <a:pt x="6096049" y="3924910"/>
                </a:cubicBezTo>
                <a:lnTo>
                  <a:pt x="6069712" y="3989353"/>
                </a:lnTo>
                <a:lnTo>
                  <a:pt x="6067330" y="4033899"/>
                </a:lnTo>
                <a:cubicBezTo>
                  <a:pt x="6065506" y="4070470"/>
                  <a:pt x="6063599" y="4110146"/>
                  <a:pt x="6061081" y="4142250"/>
                </a:cubicBezTo>
                <a:cubicBezTo>
                  <a:pt x="6055260" y="4200007"/>
                  <a:pt x="6045907" y="4278998"/>
                  <a:pt x="6042858" y="4329442"/>
                </a:cubicBezTo>
                <a:cubicBezTo>
                  <a:pt x="6038376" y="4381764"/>
                  <a:pt x="6036461" y="4433012"/>
                  <a:pt x="6034182" y="4456184"/>
                </a:cubicBezTo>
                <a:lnTo>
                  <a:pt x="6029178" y="4468478"/>
                </a:lnTo>
                <a:lnTo>
                  <a:pt x="6029974" y="4469862"/>
                </a:lnTo>
                <a:cubicBezTo>
                  <a:pt x="6031287" y="4476321"/>
                  <a:pt x="6030316" y="4480555"/>
                  <a:pt x="6028340" y="4483797"/>
                </a:cubicBezTo>
                <a:lnTo>
                  <a:pt x="6025168" y="4487091"/>
                </a:lnTo>
                <a:lnTo>
                  <a:pt x="6023164" y="4496728"/>
                </a:lnTo>
                <a:lnTo>
                  <a:pt x="6016839" y="4515918"/>
                </a:lnTo>
                <a:cubicBezTo>
                  <a:pt x="6017189" y="4517049"/>
                  <a:pt x="6017537" y="4518182"/>
                  <a:pt x="6017886" y="4519316"/>
                </a:cubicBezTo>
                <a:lnTo>
                  <a:pt x="6011819" y="4547957"/>
                </a:lnTo>
                <a:lnTo>
                  <a:pt x="6012791" y="4548262"/>
                </a:lnTo>
                <a:cubicBezTo>
                  <a:pt x="6014837" y="4549595"/>
                  <a:pt x="6016087" y="4551811"/>
                  <a:pt x="6015703" y="4555939"/>
                </a:cubicBezTo>
                <a:cubicBezTo>
                  <a:pt x="6031790" y="4548276"/>
                  <a:pt x="6021405" y="4557977"/>
                  <a:pt x="6018854" y="4570815"/>
                </a:cubicBezTo>
                <a:cubicBezTo>
                  <a:pt x="6021736" y="4583801"/>
                  <a:pt x="6030754" y="4622347"/>
                  <a:pt x="6033000" y="4633846"/>
                </a:cubicBezTo>
                <a:lnTo>
                  <a:pt x="6032325" y="4639816"/>
                </a:lnTo>
                <a:lnTo>
                  <a:pt x="6032549" y="4639923"/>
                </a:lnTo>
                <a:cubicBezTo>
                  <a:pt x="6032911" y="4641190"/>
                  <a:pt x="6032878" y="4643141"/>
                  <a:pt x="6032309" y="4646192"/>
                </a:cubicBezTo>
                <a:lnTo>
                  <a:pt x="6031095" y="4650706"/>
                </a:lnTo>
                <a:lnTo>
                  <a:pt x="6029786" y="4662290"/>
                </a:lnTo>
                <a:cubicBezTo>
                  <a:pt x="6030161" y="4663587"/>
                  <a:pt x="6030536" y="4664883"/>
                  <a:pt x="6030911" y="4666180"/>
                </a:cubicBezTo>
                <a:lnTo>
                  <a:pt x="6033630" y="4667585"/>
                </a:lnTo>
                <a:lnTo>
                  <a:pt x="6033189" y="4668660"/>
                </a:lnTo>
                <a:cubicBezTo>
                  <a:pt x="6027286" y="4676831"/>
                  <a:pt x="6019767" y="4679345"/>
                  <a:pt x="6038764" y="4689807"/>
                </a:cubicBezTo>
                <a:cubicBezTo>
                  <a:pt x="6028616" y="4708535"/>
                  <a:pt x="6040474" y="4712235"/>
                  <a:pt x="6042217" y="4737890"/>
                </a:cubicBezTo>
                <a:cubicBezTo>
                  <a:pt x="6033362" y="4748600"/>
                  <a:pt x="6035273" y="4757223"/>
                  <a:pt x="6040543" y="4765657"/>
                </a:cubicBezTo>
                <a:cubicBezTo>
                  <a:pt x="6034416" y="4790618"/>
                  <a:pt x="6040696" y="4813399"/>
                  <a:pt x="6039956" y="4841463"/>
                </a:cubicBezTo>
                <a:lnTo>
                  <a:pt x="6057123" y="4969863"/>
                </a:lnTo>
                <a:lnTo>
                  <a:pt x="6055039" y="4974028"/>
                </a:lnTo>
                <a:cubicBezTo>
                  <a:pt x="6053860" y="4976933"/>
                  <a:pt x="6053409" y="4978909"/>
                  <a:pt x="6053462" y="4980318"/>
                </a:cubicBezTo>
                <a:lnTo>
                  <a:pt x="6053643" y="4980501"/>
                </a:lnTo>
                <a:lnTo>
                  <a:pt x="6051733" y="4986338"/>
                </a:lnTo>
                <a:lnTo>
                  <a:pt x="6049602" y="4991296"/>
                </a:lnTo>
                <a:cubicBezTo>
                  <a:pt x="6058123" y="5019829"/>
                  <a:pt x="6066643" y="5048361"/>
                  <a:pt x="6075165" y="5076895"/>
                </a:cubicBezTo>
                <a:lnTo>
                  <a:pt x="6073751" y="5081568"/>
                </a:lnTo>
                <a:cubicBezTo>
                  <a:pt x="6073034" y="5084748"/>
                  <a:pt x="6072888" y="5086810"/>
                  <a:pt x="6073150" y="5088173"/>
                </a:cubicBezTo>
                <a:lnTo>
                  <a:pt x="6073355" y="5088300"/>
                </a:lnTo>
                <a:lnTo>
                  <a:pt x="6072362" y="5094558"/>
                </a:lnTo>
                <a:cubicBezTo>
                  <a:pt x="6070184" y="5105196"/>
                  <a:pt x="6067588" y="5115626"/>
                  <a:pt x="6064726" y="5125620"/>
                </a:cubicBezTo>
                <a:cubicBezTo>
                  <a:pt x="6063568" y="5154527"/>
                  <a:pt x="6065189" y="5244020"/>
                  <a:pt x="6065415" y="5268004"/>
                </a:cubicBezTo>
                <a:cubicBezTo>
                  <a:pt x="6065637" y="5268513"/>
                  <a:pt x="6065860" y="5269021"/>
                  <a:pt x="6066081" y="5269530"/>
                </a:cubicBezTo>
                <a:lnTo>
                  <a:pt x="6043407" y="5390941"/>
                </a:lnTo>
                <a:cubicBezTo>
                  <a:pt x="6032545" y="5438194"/>
                  <a:pt x="6020942" y="5465286"/>
                  <a:pt x="6025377" y="5539927"/>
                </a:cubicBezTo>
                <a:cubicBezTo>
                  <a:pt x="6019787" y="5610775"/>
                  <a:pt x="6013913" y="5740573"/>
                  <a:pt x="6010052" y="5791594"/>
                </a:cubicBezTo>
                <a:cubicBezTo>
                  <a:pt x="5989401" y="5787060"/>
                  <a:pt x="6018524" y="5849672"/>
                  <a:pt x="5994220" y="5855206"/>
                </a:cubicBezTo>
                <a:cubicBezTo>
                  <a:pt x="5995282" y="5860240"/>
                  <a:pt x="5980598" y="5868910"/>
                  <a:pt x="5982580" y="5873582"/>
                </a:cubicBezTo>
                <a:cubicBezTo>
                  <a:pt x="5982922" y="5874401"/>
                  <a:pt x="5983265" y="5875218"/>
                  <a:pt x="5983608" y="5876037"/>
                </a:cubicBezTo>
                <a:lnTo>
                  <a:pt x="5983535" y="5886534"/>
                </a:lnTo>
                <a:lnTo>
                  <a:pt x="5988737" y="5888644"/>
                </a:lnTo>
                <a:cubicBezTo>
                  <a:pt x="5989948" y="5893707"/>
                  <a:pt x="5991159" y="5898769"/>
                  <a:pt x="5992371" y="5903832"/>
                </a:cubicBezTo>
                <a:cubicBezTo>
                  <a:pt x="5992924" y="5909651"/>
                  <a:pt x="5992578" y="5916068"/>
                  <a:pt x="5990780" y="5923391"/>
                </a:cubicBezTo>
                <a:cubicBezTo>
                  <a:pt x="5975822" y="5948880"/>
                  <a:pt x="6013580" y="5981626"/>
                  <a:pt x="5993870" y="6013205"/>
                </a:cubicBezTo>
                <a:cubicBezTo>
                  <a:pt x="5988486" y="6024901"/>
                  <a:pt x="5991718" y="6066777"/>
                  <a:pt x="5997673" y="6074018"/>
                </a:cubicBezTo>
                <a:cubicBezTo>
                  <a:pt x="5998007" y="6081731"/>
                  <a:pt x="6007861" y="6126985"/>
                  <a:pt x="6014840" y="6130837"/>
                </a:cubicBezTo>
                <a:cubicBezTo>
                  <a:pt x="6022998" y="6137057"/>
                  <a:pt x="5999420" y="6156330"/>
                  <a:pt x="6010704" y="6152982"/>
                </a:cubicBezTo>
                <a:cubicBezTo>
                  <a:pt x="6008682" y="6186619"/>
                  <a:pt x="6039938" y="6191636"/>
                  <a:pt x="6038294" y="6221100"/>
                </a:cubicBezTo>
                <a:cubicBezTo>
                  <a:pt x="6039643" y="6222126"/>
                  <a:pt x="6046356" y="6257468"/>
                  <a:pt x="6052331" y="6287550"/>
                </a:cubicBezTo>
                <a:cubicBezTo>
                  <a:pt x="6058307" y="6317632"/>
                  <a:pt x="6082079" y="6391312"/>
                  <a:pt x="6074143" y="6401595"/>
                </a:cubicBezTo>
                <a:cubicBezTo>
                  <a:pt x="6074931" y="6423902"/>
                  <a:pt x="6059614" y="6432919"/>
                  <a:pt x="6060199" y="6487110"/>
                </a:cubicBezTo>
                <a:cubicBezTo>
                  <a:pt x="6075583" y="6574474"/>
                  <a:pt x="6076150" y="6553611"/>
                  <a:pt x="6081156" y="6588589"/>
                </a:cubicBezTo>
                <a:cubicBezTo>
                  <a:pt x="6102088" y="6637976"/>
                  <a:pt x="6067660" y="6687723"/>
                  <a:pt x="6114944" y="6769963"/>
                </a:cubicBezTo>
                <a:cubicBezTo>
                  <a:pt x="6130462" y="6819284"/>
                  <a:pt x="6119243" y="6817955"/>
                  <a:pt x="6128950" y="6835814"/>
                </a:cubicBezTo>
                <a:lnTo>
                  <a:pt x="6132536" y="6858000"/>
                </a:lnTo>
                <a:lnTo>
                  <a:pt x="4789511" y="6858000"/>
                </a:lnTo>
                <a:lnTo>
                  <a:pt x="1866294" y="6858000"/>
                </a:lnTo>
                <a:lnTo>
                  <a:pt x="1705866" y="6858000"/>
                </a:lnTo>
                <a:lnTo>
                  <a:pt x="1343025" y="6858000"/>
                </a:lnTo>
                <a:lnTo>
                  <a:pt x="523269" y="6858000"/>
                </a:lnTo>
                <a:lnTo>
                  <a:pt x="362841" y="6858000"/>
                </a:lnTo>
                <a:lnTo>
                  <a:pt x="0" y="685800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CE6165BF-2F4D-B5F5-B96C-45F51BA498D0}"/>
              </a:ext>
            </a:extLst>
          </p:cNvPr>
          <p:cNvSpPr>
            <a:spLocks noGrp="1"/>
          </p:cNvSpPr>
          <p:nvPr>
            <p:ph type="title"/>
          </p:nvPr>
        </p:nvSpPr>
        <p:spPr>
          <a:xfrm>
            <a:off x="1137034" y="609600"/>
            <a:ext cx="4784796" cy="1330840"/>
          </a:xfrm>
        </p:spPr>
        <p:txBody>
          <a:bodyPr>
            <a:normAutofit/>
          </a:bodyPr>
          <a:lstStyle/>
          <a:p>
            <a:r>
              <a:rPr lang="en-US" dirty="0">
                <a:solidFill>
                  <a:srgbClr val="7030A0"/>
                </a:solidFill>
                <a:latin typeface="Calisto MT" panose="02040603050505030304" pitchFamily="18" charset="0"/>
              </a:rPr>
              <a:t>Professional Service Contracts</a:t>
            </a:r>
          </a:p>
        </p:txBody>
      </p:sp>
      <p:sp>
        <p:nvSpPr>
          <p:cNvPr id="3" name="Content Placeholder 2">
            <a:extLst>
              <a:ext uri="{FF2B5EF4-FFF2-40B4-BE49-F238E27FC236}">
                <a16:creationId xmlns:a16="http://schemas.microsoft.com/office/drawing/2014/main" id="{BF1D3627-1DD4-9DCE-03C6-3FD2DFC0E49E}"/>
              </a:ext>
            </a:extLst>
          </p:cNvPr>
          <p:cNvSpPr>
            <a:spLocks noGrp="1"/>
          </p:cNvSpPr>
          <p:nvPr>
            <p:ph idx="1"/>
          </p:nvPr>
        </p:nvSpPr>
        <p:spPr>
          <a:xfrm>
            <a:off x="1137034" y="2194102"/>
            <a:ext cx="4438036" cy="3908585"/>
          </a:xfrm>
        </p:spPr>
        <p:txBody>
          <a:bodyPr>
            <a:normAutofit lnSpcReduction="10000"/>
          </a:bodyPr>
          <a:lstStyle/>
          <a:p>
            <a:r>
              <a:rPr lang="en-US" sz="2000" dirty="0">
                <a:latin typeface="Calisto MT" panose="02040603050505030304" pitchFamily="18" charset="0"/>
              </a:rPr>
              <a:t>Updates to Professional Service Contracts:</a:t>
            </a:r>
          </a:p>
          <a:p>
            <a:pPr lvl="1"/>
            <a:r>
              <a:rPr lang="en-US" sz="1600" dirty="0">
                <a:latin typeface="Calisto MT" panose="02040603050505030304" pitchFamily="18" charset="0"/>
              </a:rPr>
              <a:t>Examples of Services</a:t>
            </a:r>
          </a:p>
          <a:p>
            <a:pPr lvl="1"/>
            <a:r>
              <a:rPr lang="en-US" sz="1600" dirty="0">
                <a:latin typeface="Calisto MT" panose="02040603050505030304" pitchFamily="18" charset="0"/>
              </a:rPr>
              <a:t>New Contract for services up to $2,000 </a:t>
            </a:r>
          </a:p>
          <a:p>
            <a:pPr lvl="1"/>
            <a:r>
              <a:rPr lang="en-US" sz="1600" dirty="0">
                <a:latin typeface="Calisto MT" panose="02040603050505030304" pitchFamily="18" charset="0"/>
              </a:rPr>
              <a:t>Individual Questionnaire Form </a:t>
            </a:r>
          </a:p>
          <a:p>
            <a:pPr lvl="1"/>
            <a:r>
              <a:rPr lang="en-US" sz="1600" dirty="0">
                <a:latin typeface="Calisto MT" panose="02040603050505030304" pitchFamily="18" charset="0"/>
              </a:rPr>
              <a:t>Checklist for contract</a:t>
            </a:r>
          </a:p>
          <a:p>
            <a:r>
              <a:rPr lang="en-US" sz="2000" dirty="0">
                <a:latin typeface="Calisto MT" panose="02040603050505030304" pitchFamily="18" charset="0"/>
              </a:rPr>
              <a:t>All supporting documents can be found on the Purchasing Website under the Professional Service Forms. </a:t>
            </a:r>
          </a:p>
          <a:p>
            <a:r>
              <a:rPr lang="en-US" sz="2000" dirty="0">
                <a:latin typeface="Calisto MT" panose="02040603050505030304" pitchFamily="18" charset="0"/>
              </a:rPr>
              <a:t>Updated Policy: </a:t>
            </a:r>
            <a:r>
              <a:rPr lang="en-US" sz="2000" dirty="0">
                <a:latin typeface="Calisto MT" panose="02040603050505030304" pitchFamily="18" charset="0"/>
                <a:hlinkClick r:id="rId2"/>
              </a:rPr>
              <a:t>https://documentproviderviewer.nsula.edu/?id=15317</a:t>
            </a:r>
            <a:r>
              <a:rPr lang="en-US" sz="2000" dirty="0">
                <a:latin typeface="Calisto MT" panose="02040603050505030304" pitchFamily="18" charset="0"/>
              </a:rPr>
              <a:t> </a:t>
            </a:r>
          </a:p>
          <a:p>
            <a:endParaRPr lang="en-US" sz="2000" dirty="0">
              <a:latin typeface="Calisto MT" panose="02040603050505030304" pitchFamily="18" charset="0"/>
            </a:endParaRPr>
          </a:p>
        </p:txBody>
      </p:sp>
      <p:pic>
        <p:nvPicPr>
          <p:cNvPr id="5" name="Picture 4">
            <a:extLst>
              <a:ext uri="{FF2B5EF4-FFF2-40B4-BE49-F238E27FC236}">
                <a16:creationId xmlns:a16="http://schemas.microsoft.com/office/drawing/2014/main" id="{6D8D6701-EC52-3880-34EF-110B9703FBB3}"/>
              </a:ext>
            </a:extLst>
          </p:cNvPr>
          <p:cNvPicPr>
            <a:picLocks noChangeAspect="1"/>
          </p:cNvPicPr>
          <p:nvPr/>
        </p:nvPicPr>
        <p:blipFill>
          <a:blip r:embed="rId3"/>
          <a:stretch>
            <a:fillRect/>
          </a:stretch>
        </p:blipFill>
        <p:spPr>
          <a:xfrm>
            <a:off x="6712104" y="504825"/>
            <a:ext cx="5348088" cy="5471189"/>
          </a:xfrm>
          <a:prstGeom prst="rect">
            <a:avLst/>
          </a:prstGeom>
        </p:spPr>
      </p:pic>
    </p:spTree>
    <p:extLst>
      <p:ext uri="{BB962C8B-B14F-4D97-AF65-F5344CB8AC3E}">
        <p14:creationId xmlns:p14="http://schemas.microsoft.com/office/powerpoint/2010/main" val="93451965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6" name="Rectangle 25">
            <a:extLst>
              <a:ext uri="{FF2B5EF4-FFF2-40B4-BE49-F238E27FC236}">
                <a16:creationId xmlns:a16="http://schemas.microsoft.com/office/drawing/2014/main" id="{78BA5F19-D5E1-4ECC-BEC2-DF7AEDFD7C5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50CC88A9-A661-4C48-866E-8734E511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FC06CB2B-DCEF-9976-A1FA-F898CD0BA63B}"/>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solidFill>
                  <a:srgbClr val="7030A0"/>
                </a:solidFill>
                <a:latin typeface="Calisto MT" panose="02040603050505030304" pitchFamily="18" charset="0"/>
              </a:rPr>
              <a:t>Professional Service Contracts</a:t>
            </a:r>
            <a:r>
              <a:rPr lang="en-US" sz="3600" dirty="0">
                <a:solidFill>
                  <a:srgbClr val="7030A0"/>
                </a:solidFill>
              </a:rPr>
              <a:t>	</a:t>
            </a:r>
          </a:p>
        </p:txBody>
      </p:sp>
      <p:sp>
        <p:nvSpPr>
          <p:cNvPr id="3" name="Content Placeholder 2">
            <a:extLst>
              <a:ext uri="{FF2B5EF4-FFF2-40B4-BE49-F238E27FC236}">
                <a16:creationId xmlns:a16="http://schemas.microsoft.com/office/drawing/2014/main" id="{52A1C509-EEE1-4989-2DFB-6582B73598C9}"/>
              </a:ext>
            </a:extLst>
          </p:cNvPr>
          <p:cNvSpPr>
            <a:spLocks noGrp="1"/>
          </p:cNvSpPr>
          <p:nvPr>
            <p:ph idx="1"/>
          </p:nvPr>
        </p:nvSpPr>
        <p:spPr>
          <a:xfrm>
            <a:off x="497973" y="1133262"/>
            <a:ext cx="5598027" cy="393377"/>
          </a:xfrm>
        </p:spPr>
        <p:txBody>
          <a:bodyPr vert="horz" lIns="91440" tIns="45720" rIns="91440" bIns="45720" rtlCol="0">
            <a:normAutofit/>
          </a:bodyPr>
          <a:lstStyle/>
          <a:p>
            <a:pPr marL="0" indent="0">
              <a:buNone/>
            </a:pPr>
            <a:r>
              <a:rPr lang="en-US" sz="1600"/>
              <a:t> </a:t>
            </a:r>
          </a:p>
        </p:txBody>
      </p:sp>
      <p:pic>
        <p:nvPicPr>
          <p:cNvPr id="7" name="Picture 6">
            <a:extLst>
              <a:ext uri="{FF2B5EF4-FFF2-40B4-BE49-F238E27FC236}">
                <a16:creationId xmlns:a16="http://schemas.microsoft.com/office/drawing/2014/main" id="{E47969F2-DED8-4962-3853-B5A5F0A40B0A}"/>
              </a:ext>
            </a:extLst>
          </p:cNvPr>
          <p:cNvPicPr>
            <a:picLocks noChangeAspect="1"/>
          </p:cNvPicPr>
          <p:nvPr/>
        </p:nvPicPr>
        <p:blipFill>
          <a:blip r:embed="rId2"/>
          <a:stretch>
            <a:fillRect/>
          </a:stretch>
        </p:blipFill>
        <p:spPr>
          <a:xfrm>
            <a:off x="1621923" y="1264803"/>
            <a:ext cx="4201848" cy="5510623"/>
          </a:xfrm>
          <a:prstGeom prst="rect">
            <a:avLst/>
          </a:prstGeom>
        </p:spPr>
      </p:pic>
      <p:pic>
        <p:nvPicPr>
          <p:cNvPr id="5" name="Picture 4">
            <a:extLst>
              <a:ext uri="{FF2B5EF4-FFF2-40B4-BE49-F238E27FC236}">
                <a16:creationId xmlns:a16="http://schemas.microsoft.com/office/drawing/2014/main" id="{8E79D228-B9C1-7002-259F-D1AD850EEE1B}"/>
              </a:ext>
            </a:extLst>
          </p:cNvPr>
          <p:cNvPicPr>
            <a:picLocks noChangeAspect="1"/>
          </p:cNvPicPr>
          <p:nvPr/>
        </p:nvPicPr>
        <p:blipFill>
          <a:blip r:embed="rId3"/>
          <a:stretch>
            <a:fillRect/>
          </a:stretch>
        </p:blipFill>
        <p:spPr>
          <a:xfrm>
            <a:off x="6906336" y="1264803"/>
            <a:ext cx="4757833" cy="5199817"/>
          </a:xfrm>
          <a:prstGeom prst="rect">
            <a:avLst/>
          </a:prstGeom>
        </p:spPr>
      </p:pic>
      <p:sp>
        <p:nvSpPr>
          <p:cNvPr id="30" name="Freeform: Shape 29">
            <a:extLst>
              <a:ext uri="{FF2B5EF4-FFF2-40B4-BE49-F238E27FC236}">
                <a16:creationId xmlns:a16="http://schemas.microsoft.com/office/drawing/2014/main" id="{CFDF195F-784B-4D00-8C92-6FC1B0499E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1786039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78BA5F19-D5E1-4ECC-BEC2-DF7AEDFD7C5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50CC88A9-A661-4C48-866E-8734E511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1269336" cy="2008639"/>
          </a:xfrm>
          <a:custGeom>
            <a:avLst/>
            <a:gdLst>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174645 w 11269336"/>
              <a:gd name="connsiteY140" fmla="*/ 2088358 h 2323145"/>
              <a:gd name="connsiteX141" fmla="*/ 5092476 w 11269336"/>
              <a:gd name="connsiteY141" fmla="*/ 2100737 h 2323145"/>
              <a:gd name="connsiteX142" fmla="*/ 5060738 w 11269336"/>
              <a:gd name="connsiteY142" fmla="*/ 2083274 h 2323145"/>
              <a:gd name="connsiteX143" fmla="*/ 4860988 w 11269336"/>
              <a:gd name="connsiteY143" fmla="*/ 2135698 h 2323145"/>
              <a:gd name="connsiteX144" fmla="*/ 4807902 w 11269336"/>
              <a:gd name="connsiteY144" fmla="*/ 2138894 h 2323145"/>
              <a:gd name="connsiteX145" fmla="*/ 4765388 w 11269336"/>
              <a:gd name="connsiteY145" fmla="*/ 2162525 h 2323145"/>
              <a:gd name="connsiteX146" fmla="*/ 4745033 w 11269336"/>
              <a:gd name="connsiteY146" fmla="*/ 2158859 h 2323145"/>
              <a:gd name="connsiteX147" fmla="*/ 4741475 w 11269336"/>
              <a:gd name="connsiteY147" fmla="*/ 2157998 h 2323145"/>
              <a:gd name="connsiteX148" fmla="*/ 4728247 w 11269336"/>
              <a:gd name="connsiteY148" fmla="*/ 2159526 h 2323145"/>
              <a:gd name="connsiteX149" fmla="*/ 4723263 w 11269336"/>
              <a:gd name="connsiteY149" fmla="*/ 2153742 h 2323145"/>
              <a:gd name="connsiteX150" fmla="*/ 4702453 w 11269336"/>
              <a:gd name="connsiteY150" fmla="*/ 2151586 h 2323145"/>
              <a:gd name="connsiteX151" fmla="*/ 4678455 w 11269336"/>
              <a:gd name="connsiteY151" fmla="*/ 2156131 h 2323145"/>
              <a:gd name="connsiteX152" fmla="*/ 4593061 w 11269336"/>
              <a:gd name="connsiteY152" fmla="*/ 2171597 h 2323145"/>
              <a:gd name="connsiteX153" fmla="*/ 4579902 w 11269336"/>
              <a:gd name="connsiteY153" fmla="*/ 2177927 h 2323145"/>
              <a:gd name="connsiteX154" fmla="*/ 4533444 w 11269336"/>
              <a:gd name="connsiteY154" fmla="*/ 2181200 h 2323145"/>
              <a:gd name="connsiteX155" fmla="*/ 4492832 w 11269336"/>
              <a:gd name="connsiteY155" fmla="*/ 2188033 h 2323145"/>
              <a:gd name="connsiteX156" fmla="*/ 4467257 w 11269336"/>
              <a:gd name="connsiteY156" fmla="*/ 2196121 h 2323145"/>
              <a:gd name="connsiteX157" fmla="*/ 4459937 w 11269336"/>
              <a:gd name="connsiteY157" fmla="*/ 2195182 h 2323145"/>
              <a:gd name="connsiteX158" fmla="*/ 4433312 w 11269336"/>
              <a:gd name="connsiteY158" fmla="*/ 2199004 h 2323145"/>
              <a:gd name="connsiteX159" fmla="*/ 4420601 w 11269336"/>
              <a:gd name="connsiteY159" fmla="*/ 2205158 h 2323145"/>
              <a:gd name="connsiteX160" fmla="*/ 4405765 w 11269336"/>
              <a:gd name="connsiteY160" fmla="*/ 2199902 h 2323145"/>
              <a:gd name="connsiteX161" fmla="*/ 4401354 w 11269336"/>
              <a:gd name="connsiteY161" fmla="*/ 2194745 h 2323145"/>
              <a:gd name="connsiteX162" fmla="*/ 4383151 w 11269336"/>
              <a:gd name="connsiteY162" fmla="*/ 2201140 h 2323145"/>
              <a:gd name="connsiteX163" fmla="*/ 4366646 w 11269336"/>
              <a:gd name="connsiteY163" fmla="*/ 2198564 h 2323145"/>
              <a:gd name="connsiteX164" fmla="*/ 4354009 w 11269336"/>
              <a:gd name="connsiteY164" fmla="*/ 2204984 h 2323145"/>
              <a:gd name="connsiteX165" fmla="*/ 4348284 w 11269336"/>
              <a:gd name="connsiteY165" fmla="*/ 2205270 h 2323145"/>
              <a:gd name="connsiteX166" fmla="*/ 4333906 w 11269336"/>
              <a:gd name="connsiteY166" fmla="*/ 2205251 h 2323145"/>
              <a:gd name="connsiteX167" fmla="*/ 4308819 w 11269336"/>
              <a:gd name="connsiteY167" fmla="*/ 2203822 h 2323145"/>
              <a:gd name="connsiteX168" fmla="*/ 4301210 w 11269336"/>
              <a:gd name="connsiteY168" fmla="*/ 2204456 h 2323145"/>
              <a:gd name="connsiteX169" fmla="*/ 4283095 w 11269336"/>
              <a:gd name="connsiteY169" fmla="*/ 2198177 h 2323145"/>
              <a:gd name="connsiteX170" fmla="*/ 4250119 w 11269336"/>
              <a:gd name="connsiteY170" fmla="*/ 2196342 h 2323145"/>
              <a:gd name="connsiteX171" fmla="*/ 4189203 w 11269336"/>
              <a:gd name="connsiteY171" fmla="*/ 2178994 h 2323145"/>
              <a:gd name="connsiteX172" fmla="*/ 4154035 w 11269336"/>
              <a:gd name="connsiteY172" fmla="*/ 2171950 h 2323145"/>
              <a:gd name="connsiteX173" fmla="*/ 4129569 w 11269336"/>
              <a:gd name="connsiteY173" fmla="*/ 2163850 h 2323145"/>
              <a:gd name="connsiteX174" fmla="*/ 4061250 w 11269336"/>
              <a:gd name="connsiteY174" fmla="*/ 2159236 h 2323145"/>
              <a:gd name="connsiteX175" fmla="*/ 3945480 w 11269336"/>
              <a:gd name="connsiteY175" fmla="*/ 2158279 h 2323145"/>
              <a:gd name="connsiteX176" fmla="*/ 3921468 w 11269336"/>
              <a:gd name="connsiteY176" fmla="*/ 2156588 h 2323145"/>
              <a:gd name="connsiteX177" fmla="*/ 3903348 w 11269336"/>
              <a:gd name="connsiteY177" fmla="*/ 2149220 h 2323145"/>
              <a:gd name="connsiteX178" fmla="*/ 3901342 w 11269336"/>
              <a:gd name="connsiteY178" fmla="*/ 2142355 h 2323145"/>
              <a:gd name="connsiteX179" fmla="*/ 3888539 w 11269336"/>
              <a:gd name="connsiteY179" fmla="*/ 2140476 h 2323145"/>
              <a:gd name="connsiteX180" fmla="*/ 3885662 w 11269336"/>
              <a:gd name="connsiteY180" fmla="*/ 2138740 h 2323145"/>
              <a:gd name="connsiteX181" fmla="*/ 3868627 w 11269336"/>
              <a:gd name="connsiteY181" fmla="*/ 2130023 h 2323145"/>
              <a:gd name="connsiteX182" fmla="*/ 3819177 w 11269336"/>
              <a:gd name="connsiteY182" fmla="*/ 2142111 h 2323145"/>
              <a:gd name="connsiteX183" fmla="*/ 3769100 w 11269336"/>
              <a:gd name="connsiteY183" fmla="*/ 2131731 h 2323145"/>
              <a:gd name="connsiteX184" fmla="*/ 3562752 w 11269336"/>
              <a:gd name="connsiteY184" fmla="*/ 2131785 h 2323145"/>
              <a:gd name="connsiteX185" fmla="*/ 3541402 w 11269336"/>
              <a:gd name="connsiteY185" fmla="*/ 2106821 h 2323145"/>
              <a:gd name="connsiteX186" fmla="*/ 3460591 w 11269336"/>
              <a:gd name="connsiteY186" fmla="*/ 2097951 h 2323145"/>
              <a:gd name="connsiteX187" fmla="*/ 3320348 w 11269336"/>
              <a:gd name="connsiteY187" fmla="*/ 2130191 h 2323145"/>
              <a:gd name="connsiteX188" fmla="*/ 3170922 w 11269336"/>
              <a:gd name="connsiteY188" fmla="*/ 2115957 h 2323145"/>
              <a:gd name="connsiteX189" fmla="*/ 3156256 w 11269336"/>
              <a:gd name="connsiteY189" fmla="*/ 2124773 h 2323145"/>
              <a:gd name="connsiteX190" fmla="*/ 3140298 w 11269336"/>
              <a:gd name="connsiteY190" fmla="*/ 2129182 h 2323145"/>
              <a:gd name="connsiteX191" fmla="*/ 3138514 w 11269336"/>
              <a:gd name="connsiteY191" fmla="*/ 2128069 h 2323145"/>
              <a:gd name="connsiteX192" fmla="*/ 3120467 w 11269336"/>
              <a:gd name="connsiteY192" fmla="*/ 2128281 h 2323145"/>
              <a:gd name="connsiteX193" fmla="*/ 3116175 w 11269336"/>
              <a:gd name="connsiteY193" fmla="*/ 2131633 h 2323145"/>
              <a:gd name="connsiteX194" fmla="*/ 3103685 w 11269336"/>
              <a:gd name="connsiteY194" fmla="*/ 2132814 h 2323145"/>
              <a:gd name="connsiteX195" fmla="*/ 3078794 w 11269336"/>
              <a:gd name="connsiteY195" fmla="*/ 2137935 h 2323145"/>
              <a:gd name="connsiteX196" fmla="*/ 3074407 w 11269336"/>
              <a:gd name="connsiteY196" fmla="*/ 2136274 h 2323145"/>
              <a:gd name="connsiteX197" fmla="*/ 3037285 w 11269336"/>
              <a:gd name="connsiteY197" fmla="*/ 2139919 h 2323145"/>
              <a:gd name="connsiteX198" fmla="*/ 3036901 w 11269336"/>
              <a:gd name="connsiteY198" fmla="*/ 2138726 h 2323145"/>
              <a:gd name="connsiteX199" fmla="*/ 3026996 w 11269336"/>
              <a:gd name="connsiteY199" fmla="*/ 2134322 h 2323145"/>
              <a:gd name="connsiteX200" fmla="*/ 3007772 w 11269336"/>
              <a:gd name="connsiteY200" fmla="*/ 2128742 h 2323145"/>
              <a:gd name="connsiteX201" fmla="*/ 2965030 w 11269336"/>
              <a:gd name="connsiteY201" fmla="*/ 2100494 h 2323145"/>
              <a:gd name="connsiteX202" fmla="*/ 2926342 w 11269336"/>
              <a:gd name="connsiteY202" fmla="*/ 2104155 h 2323145"/>
              <a:gd name="connsiteX203" fmla="*/ 2918608 w 11269336"/>
              <a:gd name="connsiteY203" fmla="*/ 2104215 h 2323145"/>
              <a:gd name="connsiteX204" fmla="*/ 2918475 w 11269336"/>
              <a:gd name="connsiteY204" fmla="*/ 2103937 h 2323145"/>
              <a:gd name="connsiteX205" fmla="*/ 2910360 w 11269336"/>
              <a:gd name="connsiteY205" fmla="*/ 2103444 h 2323145"/>
              <a:gd name="connsiteX206" fmla="*/ 2904507 w 11269336"/>
              <a:gd name="connsiteY206" fmla="*/ 2104326 h 2323145"/>
              <a:gd name="connsiteX207" fmla="*/ 2889503 w 11269336"/>
              <a:gd name="connsiteY207" fmla="*/ 2104443 h 2323145"/>
              <a:gd name="connsiteX208" fmla="*/ 2884480 w 11269336"/>
              <a:gd name="connsiteY208" fmla="*/ 2102626 h 2323145"/>
              <a:gd name="connsiteX209" fmla="*/ 2882689 w 11269336"/>
              <a:gd name="connsiteY209" fmla="*/ 2099228 h 2323145"/>
              <a:gd name="connsiteX210" fmla="*/ 2881291 w 11269336"/>
              <a:gd name="connsiteY210" fmla="*/ 2099618 h 2323145"/>
              <a:gd name="connsiteX211" fmla="*/ 2853979 w 11269336"/>
              <a:gd name="connsiteY211" fmla="*/ 2090388 h 2323145"/>
              <a:gd name="connsiteX212" fmla="*/ 2791790 w 11269336"/>
              <a:gd name="connsiteY212" fmla="*/ 2080332 h 2323145"/>
              <a:gd name="connsiteX213" fmla="*/ 2755844 w 11269336"/>
              <a:gd name="connsiteY213" fmla="*/ 2078874 h 2323145"/>
              <a:gd name="connsiteX214" fmla="*/ 2657742 w 11269336"/>
              <a:gd name="connsiteY214" fmla="*/ 2070179 h 2323145"/>
              <a:gd name="connsiteX215" fmla="*/ 2559549 w 11269336"/>
              <a:gd name="connsiteY215" fmla="*/ 2057873 h 2323145"/>
              <a:gd name="connsiteX216" fmla="*/ 2512054 w 11269336"/>
              <a:gd name="connsiteY216" fmla="*/ 2031671 h 2323145"/>
              <a:gd name="connsiteX217" fmla="*/ 2506437 w 11269336"/>
              <a:gd name="connsiteY217" fmla="*/ 2030918 h 2323145"/>
              <a:gd name="connsiteX218" fmla="*/ 2491752 w 11269336"/>
              <a:gd name="connsiteY218" fmla="*/ 2033906 h 2323145"/>
              <a:gd name="connsiteX219" fmla="*/ 2486338 w 11269336"/>
              <a:gd name="connsiteY219" fmla="*/ 2035862 h 2323145"/>
              <a:gd name="connsiteX220" fmla="*/ 2478186 w 11269336"/>
              <a:gd name="connsiteY220" fmla="*/ 2036953 h 2323145"/>
              <a:gd name="connsiteX221" fmla="*/ 2477950 w 11269336"/>
              <a:gd name="connsiteY221" fmla="*/ 2036715 h 2323145"/>
              <a:gd name="connsiteX222" fmla="*/ 2470381 w 11269336"/>
              <a:gd name="connsiteY222" fmla="*/ 2038256 h 2323145"/>
              <a:gd name="connsiteX223" fmla="*/ 2433781 w 11269336"/>
              <a:gd name="connsiteY223" fmla="*/ 2049140 h 2323145"/>
              <a:gd name="connsiteX224" fmla="*/ 2381172 w 11269336"/>
              <a:gd name="connsiteY224" fmla="*/ 2030645 h 2323145"/>
              <a:gd name="connsiteX225" fmla="*/ 2360198 w 11269336"/>
              <a:gd name="connsiteY225" fmla="*/ 2029059 h 2323145"/>
              <a:gd name="connsiteX226" fmla="*/ 2348815 w 11269336"/>
              <a:gd name="connsiteY226" fmla="*/ 2026798 h 2323145"/>
              <a:gd name="connsiteX227" fmla="*/ 2347988 w 11269336"/>
              <a:gd name="connsiteY227" fmla="*/ 2025745 h 2323145"/>
              <a:gd name="connsiteX228" fmla="*/ 2312920 w 11269336"/>
              <a:gd name="connsiteY228" fmla="*/ 2036311 h 2323145"/>
              <a:gd name="connsiteX229" fmla="*/ 2307986 w 11269336"/>
              <a:gd name="connsiteY229" fmla="*/ 2035583 h 2323145"/>
              <a:gd name="connsiteX230" fmla="*/ 2285481 w 11269336"/>
              <a:gd name="connsiteY230" fmla="*/ 2045197 h 2323145"/>
              <a:gd name="connsiteX231" fmla="*/ 2273666 w 11269336"/>
              <a:gd name="connsiteY231" fmla="*/ 2048710 h 2323145"/>
              <a:gd name="connsiteX232" fmla="*/ 2270719 w 11269336"/>
              <a:gd name="connsiteY232" fmla="*/ 2052702 h 2323145"/>
              <a:gd name="connsiteX233" fmla="*/ 2253080 w 11269336"/>
              <a:gd name="connsiteY233" fmla="*/ 2056363 h 2323145"/>
              <a:gd name="connsiteX234" fmla="*/ 2250906 w 11269336"/>
              <a:gd name="connsiteY234" fmla="*/ 2055654 h 2323145"/>
              <a:gd name="connsiteX235" fmla="*/ 2236905 w 11269336"/>
              <a:gd name="connsiteY235" fmla="*/ 2062882 h 2323145"/>
              <a:gd name="connsiteX236" fmla="*/ 2225830 w 11269336"/>
              <a:gd name="connsiteY236" fmla="*/ 2074027 h 2323145"/>
              <a:gd name="connsiteX237" fmla="*/ 2073776 w 11269336"/>
              <a:gd name="connsiteY237" fmla="*/ 2089244 h 2323145"/>
              <a:gd name="connsiteX238" fmla="*/ 1948256 w 11269336"/>
              <a:gd name="connsiteY238" fmla="*/ 2146616 h 2323145"/>
              <a:gd name="connsiteX239" fmla="*/ 1865582 w 11269336"/>
              <a:gd name="connsiteY239" fmla="*/ 2153738 h 2323145"/>
              <a:gd name="connsiteX240" fmla="*/ 1835210 w 11269336"/>
              <a:gd name="connsiteY240" fmla="*/ 2134244 h 2323145"/>
              <a:gd name="connsiteX241" fmla="*/ 1632661 w 11269336"/>
              <a:gd name="connsiteY241" fmla="*/ 2173882 h 2323145"/>
              <a:gd name="connsiteX242" fmla="*/ 1579590 w 11269336"/>
              <a:gd name="connsiteY242" fmla="*/ 2173680 h 2323145"/>
              <a:gd name="connsiteX243" fmla="*/ 1535601 w 11269336"/>
              <a:gd name="connsiteY243" fmla="*/ 2194590 h 2323145"/>
              <a:gd name="connsiteX244" fmla="*/ 1515594 w 11269336"/>
              <a:gd name="connsiteY244" fmla="*/ 2189622 h 2323145"/>
              <a:gd name="connsiteX245" fmla="*/ 1512113 w 11269336"/>
              <a:gd name="connsiteY245" fmla="*/ 2188534 h 2323145"/>
              <a:gd name="connsiteX246" fmla="*/ 1498838 w 11269336"/>
              <a:gd name="connsiteY246" fmla="*/ 2189213 h 2323145"/>
              <a:gd name="connsiteX247" fmla="*/ 1494279 w 11269336"/>
              <a:gd name="connsiteY247" fmla="*/ 2183112 h 2323145"/>
              <a:gd name="connsiteX248" fmla="*/ 1473714 w 11269336"/>
              <a:gd name="connsiteY248" fmla="*/ 2179625 h 2323145"/>
              <a:gd name="connsiteX249" fmla="*/ 1449503 w 11269336"/>
              <a:gd name="connsiteY249" fmla="*/ 2182633 h 2323145"/>
              <a:gd name="connsiteX250" fmla="*/ 1335495 w 11269336"/>
              <a:gd name="connsiteY250" fmla="*/ 2203940 h 2323145"/>
              <a:gd name="connsiteX251" fmla="*/ 1266687 w 11269336"/>
              <a:gd name="connsiteY251" fmla="*/ 2212688 h 2323145"/>
              <a:gd name="connsiteX252" fmla="*/ 1239614 w 11269336"/>
              <a:gd name="connsiteY252" fmla="*/ 2209727 h 2323145"/>
              <a:gd name="connsiteX253" fmla="*/ 1202436 w 11269336"/>
              <a:gd name="connsiteY253" fmla="*/ 2209817 h 2323145"/>
              <a:gd name="connsiteX254" fmla="*/ 1136097 w 11269336"/>
              <a:gd name="connsiteY254" fmla="*/ 2205112 h 2323145"/>
              <a:gd name="connsiteX255" fmla="*/ 1048229 w 11269336"/>
              <a:gd name="connsiteY255" fmla="*/ 2207249 h 2323145"/>
              <a:gd name="connsiteX256" fmla="*/ 988232 w 11269336"/>
              <a:gd name="connsiteY256" fmla="*/ 2235635 h 2323145"/>
              <a:gd name="connsiteX257" fmla="*/ 981959 w 11269336"/>
              <a:gd name="connsiteY257" fmla="*/ 2231607 h 2323145"/>
              <a:gd name="connsiteX258" fmla="*/ 938600 w 11269336"/>
              <a:gd name="connsiteY258" fmla="*/ 2238113 h 2323145"/>
              <a:gd name="connsiteX259" fmla="*/ 791788 w 11269336"/>
              <a:gd name="connsiteY259" fmla="*/ 2293224 h 2323145"/>
              <a:gd name="connsiteX260" fmla="*/ 706914 w 11269336"/>
              <a:gd name="connsiteY260" fmla="*/ 2305046 h 2323145"/>
              <a:gd name="connsiteX261" fmla="*/ 675971 w 11269336"/>
              <a:gd name="connsiteY261" fmla="*/ 2304030 h 2323145"/>
              <a:gd name="connsiteX262" fmla="*/ 624180 w 11269336"/>
              <a:gd name="connsiteY262" fmla="*/ 2302650 h 2323145"/>
              <a:gd name="connsiteX263" fmla="*/ 583453 w 11269336"/>
              <a:gd name="connsiteY263" fmla="*/ 2288788 h 2323145"/>
              <a:gd name="connsiteX264" fmla="*/ 540946 w 11269336"/>
              <a:gd name="connsiteY264" fmla="*/ 2292721 h 2323145"/>
              <a:gd name="connsiteX265" fmla="*/ 533680 w 11269336"/>
              <a:gd name="connsiteY265" fmla="*/ 2310233 h 2323145"/>
              <a:gd name="connsiteX266" fmla="*/ 487366 w 11269336"/>
              <a:gd name="connsiteY266" fmla="*/ 2309053 h 2323145"/>
              <a:gd name="connsiteX267" fmla="*/ 416820 w 11269336"/>
              <a:gd name="connsiteY267" fmla="*/ 2305443 h 2323145"/>
              <a:gd name="connsiteX268" fmla="*/ 376805 w 11269336"/>
              <a:gd name="connsiteY268" fmla="*/ 2307647 h 2323145"/>
              <a:gd name="connsiteX269" fmla="*/ 266777 w 11269336"/>
              <a:gd name="connsiteY269" fmla="*/ 2309012 h 2323145"/>
              <a:gd name="connsiteX270" fmla="*/ 156013 w 11269336"/>
              <a:gd name="connsiteY270" fmla="*/ 2306832 h 2323145"/>
              <a:gd name="connsiteX271" fmla="*/ 87258 w 11269336"/>
              <a:gd name="connsiteY271" fmla="*/ 2285511 h 2323145"/>
              <a:gd name="connsiteX272" fmla="*/ 23798 w 11269336"/>
              <a:gd name="connsiteY272" fmla="*/ 2281822 h 2323145"/>
              <a:gd name="connsiteX273" fmla="*/ 0 w 11269336"/>
              <a:gd name="connsiteY273" fmla="*/ 2285369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296127 w 11269336"/>
              <a:gd name="connsiteY139" fmla="*/ 2023208 h 2323145"/>
              <a:gd name="connsiteX140" fmla="*/ 5092476 w 11269336"/>
              <a:gd name="connsiteY140" fmla="*/ 2100737 h 2323145"/>
              <a:gd name="connsiteX141" fmla="*/ 5060738 w 11269336"/>
              <a:gd name="connsiteY141" fmla="*/ 2083274 h 2323145"/>
              <a:gd name="connsiteX142" fmla="*/ 4860988 w 11269336"/>
              <a:gd name="connsiteY142" fmla="*/ 2135698 h 2323145"/>
              <a:gd name="connsiteX143" fmla="*/ 4807902 w 11269336"/>
              <a:gd name="connsiteY143" fmla="*/ 2138894 h 2323145"/>
              <a:gd name="connsiteX144" fmla="*/ 4765388 w 11269336"/>
              <a:gd name="connsiteY144" fmla="*/ 2162525 h 2323145"/>
              <a:gd name="connsiteX145" fmla="*/ 4745033 w 11269336"/>
              <a:gd name="connsiteY145" fmla="*/ 2158859 h 2323145"/>
              <a:gd name="connsiteX146" fmla="*/ 4741475 w 11269336"/>
              <a:gd name="connsiteY146" fmla="*/ 2157998 h 2323145"/>
              <a:gd name="connsiteX147" fmla="*/ 4728247 w 11269336"/>
              <a:gd name="connsiteY147" fmla="*/ 2159526 h 2323145"/>
              <a:gd name="connsiteX148" fmla="*/ 4723263 w 11269336"/>
              <a:gd name="connsiteY148" fmla="*/ 2153742 h 2323145"/>
              <a:gd name="connsiteX149" fmla="*/ 4702453 w 11269336"/>
              <a:gd name="connsiteY149" fmla="*/ 2151586 h 2323145"/>
              <a:gd name="connsiteX150" fmla="*/ 4678455 w 11269336"/>
              <a:gd name="connsiteY150" fmla="*/ 2156131 h 2323145"/>
              <a:gd name="connsiteX151" fmla="*/ 4593061 w 11269336"/>
              <a:gd name="connsiteY151" fmla="*/ 2171597 h 2323145"/>
              <a:gd name="connsiteX152" fmla="*/ 4579902 w 11269336"/>
              <a:gd name="connsiteY152" fmla="*/ 2177927 h 2323145"/>
              <a:gd name="connsiteX153" fmla="*/ 4533444 w 11269336"/>
              <a:gd name="connsiteY153" fmla="*/ 2181200 h 2323145"/>
              <a:gd name="connsiteX154" fmla="*/ 4492832 w 11269336"/>
              <a:gd name="connsiteY154" fmla="*/ 2188033 h 2323145"/>
              <a:gd name="connsiteX155" fmla="*/ 4467257 w 11269336"/>
              <a:gd name="connsiteY155" fmla="*/ 2196121 h 2323145"/>
              <a:gd name="connsiteX156" fmla="*/ 4459937 w 11269336"/>
              <a:gd name="connsiteY156" fmla="*/ 2195182 h 2323145"/>
              <a:gd name="connsiteX157" fmla="*/ 4433312 w 11269336"/>
              <a:gd name="connsiteY157" fmla="*/ 2199004 h 2323145"/>
              <a:gd name="connsiteX158" fmla="*/ 4420601 w 11269336"/>
              <a:gd name="connsiteY158" fmla="*/ 2205158 h 2323145"/>
              <a:gd name="connsiteX159" fmla="*/ 4405765 w 11269336"/>
              <a:gd name="connsiteY159" fmla="*/ 2199902 h 2323145"/>
              <a:gd name="connsiteX160" fmla="*/ 4401354 w 11269336"/>
              <a:gd name="connsiteY160" fmla="*/ 2194745 h 2323145"/>
              <a:gd name="connsiteX161" fmla="*/ 4383151 w 11269336"/>
              <a:gd name="connsiteY161" fmla="*/ 2201140 h 2323145"/>
              <a:gd name="connsiteX162" fmla="*/ 4366646 w 11269336"/>
              <a:gd name="connsiteY162" fmla="*/ 2198564 h 2323145"/>
              <a:gd name="connsiteX163" fmla="*/ 4354009 w 11269336"/>
              <a:gd name="connsiteY163" fmla="*/ 2204984 h 2323145"/>
              <a:gd name="connsiteX164" fmla="*/ 4348284 w 11269336"/>
              <a:gd name="connsiteY164" fmla="*/ 2205270 h 2323145"/>
              <a:gd name="connsiteX165" fmla="*/ 4333906 w 11269336"/>
              <a:gd name="connsiteY165" fmla="*/ 2205251 h 2323145"/>
              <a:gd name="connsiteX166" fmla="*/ 4308819 w 11269336"/>
              <a:gd name="connsiteY166" fmla="*/ 2203822 h 2323145"/>
              <a:gd name="connsiteX167" fmla="*/ 4301210 w 11269336"/>
              <a:gd name="connsiteY167" fmla="*/ 2204456 h 2323145"/>
              <a:gd name="connsiteX168" fmla="*/ 4283095 w 11269336"/>
              <a:gd name="connsiteY168" fmla="*/ 2198177 h 2323145"/>
              <a:gd name="connsiteX169" fmla="*/ 4250119 w 11269336"/>
              <a:gd name="connsiteY169" fmla="*/ 2196342 h 2323145"/>
              <a:gd name="connsiteX170" fmla="*/ 4189203 w 11269336"/>
              <a:gd name="connsiteY170" fmla="*/ 2178994 h 2323145"/>
              <a:gd name="connsiteX171" fmla="*/ 4154035 w 11269336"/>
              <a:gd name="connsiteY171" fmla="*/ 2171950 h 2323145"/>
              <a:gd name="connsiteX172" fmla="*/ 4129569 w 11269336"/>
              <a:gd name="connsiteY172" fmla="*/ 2163850 h 2323145"/>
              <a:gd name="connsiteX173" fmla="*/ 4061250 w 11269336"/>
              <a:gd name="connsiteY173" fmla="*/ 2159236 h 2323145"/>
              <a:gd name="connsiteX174" fmla="*/ 3945480 w 11269336"/>
              <a:gd name="connsiteY174" fmla="*/ 2158279 h 2323145"/>
              <a:gd name="connsiteX175" fmla="*/ 3921468 w 11269336"/>
              <a:gd name="connsiteY175" fmla="*/ 2156588 h 2323145"/>
              <a:gd name="connsiteX176" fmla="*/ 3903348 w 11269336"/>
              <a:gd name="connsiteY176" fmla="*/ 2149220 h 2323145"/>
              <a:gd name="connsiteX177" fmla="*/ 3901342 w 11269336"/>
              <a:gd name="connsiteY177" fmla="*/ 2142355 h 2323145"/>
              <a:gd name="connsiteX178" fmla="*/ 3888539 w 11269336"/>
              <a:gd name="connsiteY178" fmla="*/ 2140476 h 2323145"/>
              <a:gd name="connsiteX179" fmla="*/ 3885662 w 11269336"/>
              <a:gd name="connsiteY179" fmla="*/ 2138740 h 2323145"/>
              <a:gd name="connsiteX180" fmla="*/ 3868627 w 11269336"/>
              <a:gd name="connsiteY180" fmla="*/ 2130023 h 2323145"/>
              <a:gd name="connsiteX181" fmla="*/ 3819177 w 11269336"/>
              <a:gd name="connsiteY181" fmla="*/ 2142111 h 2323145"/>
              <a:gd name="connsiteX182" fmla="*/ 3769100 w 11269336"/>
              <a:gd name="connsiteY182" fmla="*/ 2131731 h 2323145"/>
              <a:gd name="connsiteX183" fmla="*/ 3562752 w 11269336"/>
              <a:gd name="connsiteY183" fmla="*/ 2131785 h 2323145"/>
              <a:gd name="connsiteX184" fmla="*/ 3541402 w 11269336"/>
              <a:gd name="connsiteY184" fmla="*/ 2106821 h 2323145"/>
              <a:gd name="connsiteX185" fmla="*/ 3460591 w 11269336"/>
              <a:gd name="connsiteY185" fmla="*/ 2097951 h 2323145"/>
              <a:gd name="connsiteX186" fmla="*/ 3320348 w 11269336"/>
              <a:gd name="connsiteY186" fmla="*/ 2130191 h 2323145"/>
              <a:gd name="connsiteX187" fmla="*/ 3170922 w 11269336"/>
              <a:gd name="connsiteY187" fmla="*/ 2115957 h 2323145"/>
              <a:gd name="connsiteX188" fmla="*/ 3156256 w 11269336"/>
              <a:gd name="connsiteY188" fmla="*/ 2124773 h 2323145"/>
              <a:gd name="connsiteX189" fmla="*/ 3140298 w 11269336"/>
              <a:gd name="connsiteY189" fmla="*/ 2129182 h 2323145"/>
              <a:gd name="connsiteX190" fmla="*/ 3138514 w 11269336"/>
              <a:gd name="connsiteY190" fmla="*/ 2128069 h 2323145"/>
              <a:gd name="connsiteX191" fmla="*/ 3120467 w 11269336"/>
              <a:gd name="connsiteY191" fmla="*/ 2128281 h 2323145"/>
              <a:gd name="connsiteX192" fmla="*/ 3116175 w 11269336"/>
              <a:gd name="connsiteY192" fmla="*/ 2131633 h 2323145"/>
              <a:gd name="connsiteX193" fmla="*/ 3103685 w 11269336"/>
              <a:gd name="connsiteY193" fmla="*/ 2132814 h 2323145"/>
              <a:gd name="connsiteX194" fmla="*/ 3078794 w 11269336"/>
              <a:gd name="connsiteY194" fmla="*/ 2137935 h 2323145"/>
              <a:gd name="connsiteX195" fmla="*/ 3074407 w 11269336"/>
              <a:gd name="connsiteY195" fmla="*/ 2136274 h 2323145"/>
              <a:gd name="connsiteX196" fmla="*/ 3037285 w 11269336"/>
              <a:gd name="connsiteY196" fmla="*/ 2139919 h 2323145"/>
              <a:gd name="connsiteX197" fmla="*/ 3036901 w 11269336"/>
              <a:gd name="connsiteY197" fmla="*/ 2138726 h 2323145"/>
              <a:gd name="connsiteX198" fmla="*/ 3026996 w 11269336"/>
              <a:gd name="connsiteY198" fmla="*/ 2134322 h 2323145"/>
              <a:gd name="connsiteX199" fmla="*/ 3007772 w 11269336"/>
              <a:gd name="connsiteY199" fmla="*/ 2128742 h 2323145"/>
              <a:gd name="connsiteX200" fmla="*/ 2965030 w 11269336"/>
              <a:gd name="connsiteY200" fmla="*/ 2100494 h 2323145"/>
              <a:gd name="connsiteX201" fmla="*/ 2926342 w 11269336"/>
              <a:gd name="connsiteY201" fmla="*/ 2104155 h 2323145"/>
              <a:gd name="connsiteX202" fmla="*/ 2918608 w 11269336"/>
              <a:gd name="connsiteY202" fmla="*/ 2104215 h 2323145"/>
              <a:gd name="connsiteX203" fmla="*/ 2918475 w 11269336"/>
              <a:gd name="connsiteY203" fmla="*/ 2103937 h 2323145"/>
              <a:gd name="connsiteX204" fmla="*/ 2910360 w 11269336"/>
              <a:gd name="connsiteY204" fmla="*/ 2103444 h 2323145"/>
              <a:gd name="connsiteX205" fmla="*/ 2904507 w 11269336"/>
              <a:gd name="connsiteY205" fmla="*/ 2104326 h 2323145"/>
              <a:gd name="connsiteX206" fmla="*/ 2889503 w 11269336"/>
              <a:gd name="connsiteY206" fmla="*/ 2104443 h 2323145"/>
              <a:gd name="connsiteX207" fmla="*/ 2884480 w 11269336"/>
              <a:gd name="connsiteY207" fmla="*/ 2102626 h 2323145"/>
              <a:gd name="connsiteX208" fmla="*/ 2882689 w 11269336"/>
              <a:gd name="connsiteY208" fmla="*/ 2099228 h 2323145"/>
              <a:gd name="connsiteX209" fmla="*/ 2881291 w 11269336"/>
              <a:gd name="connsiteY209" fmla="*/ 2099618 h 2323145"/>
              <a:gd name="connsiteX210" fmla="*/ 2853979 w 11269336"/>
              <a:gd name="connsiteY210" fmla="*/ 2090388 h 2323145"/>
              <a:gd name="connsiteX211" fmla="*/ 2791790 w 11269336"/>
              <a:gd name="connsiteY211" fmla="*/ 2080332 h 2323145"/>
              <a:gd name="connsiteX212" fmla="*/ 2755844 w 11269336"/>
              <a:gd name="connsiteY212" fmla="*/ 2078874 h 2323145"/>
              <a:gd name="connsiteX213" fmla="*/ 2657742 w 11269336"/>
              <a:gd name="connsiteY213" fmla="*/ 2070179 h 2323145"/>
              <a:gd name="connsiteX214" fmla="*/ 2559549 w 11269336"/>
              <a:gd name="connsiteY214" fmla="*/ 2057873 h 2323145"/>
              <a:gd name="connsiteX215" fmla="*/ 2512054 w 11269336"/>
              <a:gd name="connsiteY215" fmla="*/ 2031671 h 2323145"/>
              <a:gd name="connsiteX216" fmla="*/ 2506437 w 11269336"/>
              <a:gd name="connsiteY216" fmla="*/ 2030918 h 2323145"/>
              <a:gd name="connsiteX217" fmla="*/ 2491752 w 11269336"/>
              <a:gd name="connsiteY217" fmla="*/ 2033906 h 2323145"/>
              <a:gd name="connsiteX218" fmla="*/ 2486338 w 11269336"/>
              <a:gd name="connsiteY218" fmla="*/ 2035862 h 2323145"/>
              <a:gd name="connsiteX219" fmla="*/ 2478186 w 11269336"/>
              <a:gd name="connsiteY219" fmla="*/ 2036953 h 2323145"/>
              <a:gd name="connsiteX220" fmla="*/ 2477950 w 11269336"/>
              <a:gd name="connsiteY220" fmla="*/ 2036715 h 2323145"/>
              <a:gd name="connsiteX221" fmla="*/ 2470381 w 11269336"/>
              <a:gd name="connsiteY221" fmla="*/ 2038256 h 2323145"/>
              <a:gd name="connsiteX222" fmla="*/ 2433781 w 11269336"/>
              <a:gd name="connsiteY222" fmla="*/ 2049140 h 2323145"/>
              <a:gd name="connsiteX223" fmla="*/ 2381172 w 11269336"/>
              <a:gd name="connsiteY223" fmla="*/ 2030645 h 2323145"/>
              <a:gd name="connsiteX224" fmla="*/ 2360198 w 11269336"/>
              <a:gd name="connsiteY224" fmla="*/ 2029059 h 2323145"/>
              <a:gd name="connsiteX225" fmla="*/ 2348815 w 11269336"/>
              <a:gd name="connsiteY225" fmla="*/ 2026798 h 2323145"/>
              <a:gd name="connsiteX226" fmla="*/ 2347988 w 11269336"/>
              <a:gd name="connsiteY226" fmla="*/ 2025745 h 2323145"/>
              <a:gd name="connsiteX227" fmla="*/ 2312920 w 11269336"/>
              <a:gd name="connsiteY227" fmla="*/ 2036311 h 2323145"/>
              <a:gd name="connsiteX228" fmla="*/ 2307986 w 11269336"/>
              <a:gd name="connsiteY228" fmla="*/ 2035583 h 2323145"/>
              <a:gd name="connsiteX229" fmla="*/ 2285481 w 11269336"/>
              <a:gd name="connsiteY229" fmla="*/ 2045197 h 2323145"/>
              <a:gd name="connsiteX230" fmla="*/ 2273666 w 11269336"/>
              <a:gd name="connsiteY230" fmla="*/ 2048710 h 2323145"/>
              <a:gd name="connsiteX231" fmla="*/ 2270719 w 11269336"/>
              <a:gd name="connsiteY231" fmla="*/ 2052702 h 2323145"/>
              <a:gd name="connsiteX232" fmla="*/ 2253080 w 11269336"/>
              <a:gd name="connsiteY232" fmla="*/ 2056363 h 2323145"/>
              <a:gd name="connsiteX233" fmla="*/ 2250906 w 11269336"/>
              <a:gd name="connsiteY233" fmla="*/ 2055654 h 2323145"/>
              <a:gd name="connsiteX234" fmla="*/ 2236905 w 11269336"/>
              <a:gd name="connsiteY234" fmla="*/ 2062882 h 2323145"/>
              <a:gd name="connsiteX235" fmla="*/ 2225830 w 11269336"/>
              <a:gd name="connsiteY235" fmla="*/ 2074027 h 2323145"/>
              <a:gd name="connsiteX236" fmla="*/ 2073776 w 11269336"/>
              <a:gd name="connsiteY236" fmla="*/ 2089244 h 2323145"/>
              <a:gd name="connsiteX237" fmla="*/ 1948256 w 11269336"/>
              <a:gd name="connsiteY237" fmla="*/ 2146616 h 2323145"/>
              <a:gd name="connsiteX238" fmla="*/ 1865582 w 11269336"/>
              <a:gd name="connsiteY238" fmla="*/ 2153738 h 2323145"/>
              <a:gd name="connsiteX239" fmla="*/ 1835210 w 11269336"/>
              <a:gd name="connsiteY239" fmla="*/ 2134244 h 2323145"/>
              <a:gd name="connsiteX240" fmla="*/ 1632661 w 11269336"/>
              <a:gd name="connsiteY240" fmla="*/ 2173882 h 2323145"/>
              <a:gd name="connsiteX241" fmla="*/ 1579590 w 11269336"/>
              <a:gd name="connsiteY241" fmla="*/ 2173680 h 2323145"/>
              <a:gd name="connsiteX242" fmla="*/ 1535601 w 11269336"/>
              <a:gd name="connsiteY242" fmla="*/ 2194590 h 2323145"/>
              <a:gd name="connsiteX243" fmla="*/ 1515594 w 11269336"/>
              <a:gd name="connsiteY243" fmla="*/ 2189622 h 2323145"/>
              <a:gd name="connsiteX244" fmla="*/ 1512113 w 11269336"/>
              <a:gd name="connsiteY244" fmla="*/ 2188534 h 2323145"/>
              <a:gd name="connsiteX245" fmla="*/ 1498838 w 11269336"/>
              <a:gd name="connsiteY245" fmla="*/ 2189213 h 2323145"/>
              <a:gd name="connsiteX246" fmla="*/ 1494279 w 11269336"/>
              <a:gd name="connsiteY246" fmla="*/ 2183112 h 2323145"/>
              <a:gd name="connsiteX247" fmla="*/ 1473714 w 11269336"/>
              <a:gd name="connsiteY247" fmla="*/ 2179625 h 2323145"/>
              <a:gd name="connsiteX248" fmla="*/ 1449503 w 11269336"/>
              <a:gd name="connsiteY248" fmla="*/ 2182633 h 2323145"/>
              <a:gd name="connsiteX249" fmla="*/ 1335495 w 11269336"/>
              <a:gd name="connsiteY249" fmla="*/ 2203940 h 2323145"/>
              <a:gd name="connsiteX250" fmla="*/ 1266687 w 11269336"/>
              <a:gd name="connsiteY250" fmla="*/ 2212688 h 2323145"/>
              <a:gd name="connsiteX251" fmla="*/ 1239614 w 11269336"/>
              <a:gd name="connsiteY251" fmla="*/ 2209727 h 2323145"/>
              <a:gd name="connsiteX252" fmla="*/ 1202436 w 11269336"/>
              <a:gd name="connsiteY252" fmla="*/ 2209817 h 2323145"/>
              <a:gd name="connsiteX253" fmla="*/ 1136097 w 11269336"/>
              <a:gd name="connsiteY253" fmla="*/ 2205112 h 2323145"/>
              <a:gd name="connsiteX254" fmla="*/ 1048229 w 11269336"/>
              <a:gd name="connsiteY254" fmla="*/ 2207249 h 2323145"/>
              <a:gd name="connsiteX255" fmla="*/ 988232 w 11269336"/>
              <a:gd name="connsiteY255" fmla="*/ 2235635 h 2323145"/>
              <a:gd name="connsiteX256" fmla="*/ 981959 w 11269336"/>
              <a:gd name="connsiteY256" fmla="*/ 2231607 h 2323145"/>
              <a:gd name="connsiteX257" fmla="*/ 938600 w 11269336"/>
              <a:gd name="connsiteY257" fmla="*/ 2238113 h 2323145"/>
              <a:gd name="connsiteX258" fmla="*/ 791788 w 11269336"/>
              <a:gd name="connsiteY258" fmla="*/ 2293224 h 2323145"/>
              <a:gd name="connsiteX259" fmla="*/ 706914 w 11269336"/>
              <a:gd name="connsiteY259" fmla="*/ 2305046 h 2323145"/>
              <a:gd name="connsiteX260" fmla="*/ 675971 w 11269336"/>
              <a:gd name="connsiteY260" fmla="*/ 2304030 h 2323145"/>
              <a:gd name="connsiteX261" fmla="*/ 624180 w 11269336"/>
              <a:gd name="connsiteY261" fmla="*/ 2302650 h 2323145"/>
              <a:gd name="connsiteX262" fmla="*/ 583453 w 11269336"/>
              <a:gd name="connsiteY262" fmla="*/ 2288788 h 2323145"/>
              <a:gd name="connsiteX263" fmla="*/ 540946 w 11269336"/>
              <a:gd name="connsiteY263" fmla="*/ 2292721 h 2323145"/>
              <a:gd name="connsiteX264" fmla="*/ 533680 w 11269336"/>
              <a:gd name="connsiteY264" fmla="*/ 2310233 h 2323145"/>
              <a:gd name="connsiteX265" fmla="*/ 487366 w 11269336"/>
              <a:gd name="connsiteY265" fmla="*/ 2309053 h 2323145"/>
              <a:gd name="connsiteX266" fmla="*/ 416820 w 11269336"/>
              <a:gd name="connsiteY266" fmla="*/ 2305443 h 2323145"/>
              <a:gd name="connsiteX267" fmla="*/ 376805 w 11269336"/>
              <a:gd name="connsiteY267" fmla="*/ 2307647 h 2323145"/>
              <a:gd name="connsiteX268" fmla="*/ 266777 w 11269336"/>
              <a:gd name="connsiteY268" fmla="*/ 2309012 h 2323145"/>
              <a:gd name="connsiteX269" fmla="*/ 156013 w 11269336"/>
              <a:gd name="connsiteY269" fmla="*/ 2306832 h 2323145"/>
              <a:gd name="connsiteX270" fmla="*/ 87258 w 11269336"/>
              <a:gd name="connsiteY270" fmla="*/ 2285511 h 2323145"/>
              <a:gd name="connsiteX271" fmla="*/ 23798 w 11269336"/>
              <a:gd name="connsiteY271" fmla="*/ 2281822 h 2323145"/>
              <a:gd name="connsiteX272" fmla="*/ 0 w 11269336"/>
              <a:gd name="connsiteY272" fmla="*/ 2285369 h 2323145"/>
              <a:gd name="connsiteX273" fmla="*/ 0 w 11269336"/>
              <a:gd name="connsiteY27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092476 w 11269336"/>
              <a:gd name="connsiteY139" fmla="*/ 2100737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60738 w 11269336"/>
              <a:gd name="connsiteY140" fmla="*/ 208327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320348 w 11269336"/>
              <a:gd name="connsiteY185" fmla="*/ 2130191 h 2323145"/>
              <a:gd name="connsiteX186" fmla="*/ 3170922 w 11269336"/>
              <a:gd name="connsiteY186" fmla="*/ 2115957 h 2323145"/>
              <a:gd name="connsiteX187" fmla="*/ 3156256 w 11269336"/>
              <a:gd name="connsiteY187" fmla="*/ 2124773 h 2323145"/>
              <a:gd name="connsiteX188" fmla="*/ 3140298 w 11269336"/>
              <a:gd name="connsiteY188" fmla="*/ 2129182 h 2323145"/>
              <a:gd name="connsiteX189" fmla="*/ 3138514 w 11269336"/>
              <a:gd name="connsiteY189" fmla="*/ 2128069 h 2323145"/>
              <a:gd name="connsiteX190" fmla="*/ 3120467 w 11269336"/>
              <a:gd name="connsiteY190" fmla="*/ 2128281 h 2323145"/>
              <a:gd name="connsiteX191" fmla="*/ 3116175 w 11269336"/>
              <a:gd name="connsiteY191" fmla="*/ 2131633 h 2323145"/>
              <a:gd name="connsiteX192" fmla="*/ 3103685 w 11269336"/>
              <a:gd name="connsiteY192" fmla="*/ 2132814 h 2323145"/>
              <a:gd name="connsiteX193" fmla="*/ 3078794 w 11269336"/>
              <a:gd name="connsiteY193" fmla="*/ 2137935 h 2323145"/>
              <a:gd name="connsiteX194" fmla="*/ 3074407 w 11269336"/>
              <a:gd name="connsiteY194" fmla="*/ 2136274 h 2323145"/>
              <a:gd name="connsiteX195" fmla="*/ 3037285 w 11269336"/>
              <a:gd name="connsiteY195" fmla="*/ 2139919 h 2323145"/>
              <a:gd name="connsiteX196" fmla="*/ 3036901 w 11269336"/>
              <a:gd name="connsiteY196" fmla="*/ 2138726 h 2323145"/>
              <a:gd name="connsiteX197" fmla="*/ 3026996 w 11269336"/>
              <a:gd name="connsiteY197" fmla="*/ 2134322 h 2323145"/>
              <a:gd name="connsiteX198" fmla="*/ 3007772 w 11269336"/>
              <a:gd name="connsiteY198" fmla="*/ 2128742 h 2323145"/>
              <a:gd name="connsiteX199" fmla="*/ 2965030 w 11269336"/>
              <a:gd name="connsiteY199" fmla="*/ 2100494 h 2323145"/>
              <a:gd name="connsiteX200" fmla="*/ 2926342 w 11269336"/>
              <a:gd name="connsiteY200" fmla="*/ 2104155 h 2323145"/>
              <a:gd name="connsiteX201" fmla="*/ 2918608 w 11269336"/>
              <a:gd name="connsiteY201" fmla="*/ 2104215 h 2323145"/>
              <a:gd name="connsiteX202" fmla="*/ 2918475 w 11269336"/>
              <a:gd name="connsiteY202" fmla="*/ 2103937 h 2323145"/>
              <a:gd name="connsiteX203" fmla="*/ 2910360 w 11269336"/>
              <a:gd name="connsiteY203" fmla="*/ 2103444 h 2323145"/>
              <a:gd name="connsiteX204" fmla="*/ 2904507 w 11269336"/>
              <a:gd name="connsiteY204" fmla="*/ 2104326 h 2323145"/>
              <a:gd name="connsiteX205" fmla="*/ 2889503 w 11269336"/>
              <a:gd name="connsiteY205" fmla="*/ 2104443 h 2323145"/>
              <a:gd name="connsiteX206" fmla="*/ 2884480 w 11269336"/>
              <a:gd name="connsiteY206" fmla="*/ 2102626 h 2323145"/>
              <a:gd name="connsiteX207" fmla="*/ 2882689 w 11269336"/>
              <a:gd name="connsiteY207" fmla="*/ 2099228 h 2323145"/>
              <a:gd name="connsiteX208" fmla="*/ 2881291 w 11269336"/>
              <a:gd name="connsiteY208" fmla="*/ 2099618 h 2323145"/>
              <a:gd name="connsiteX209" fmla="*/ 2853979 w 11269336"/>
              <a:gd name="connsiteY209" fmla="*/ 2090388 h 2323145"/>
              <a:gd name="connsiteX210" fmla="*/ 2791790 w 11269336"/>
              <a:gd name="connsiteY210" fmla="*/ 2080332 h 2323145"/>
              <a:gd name="connsiteX211" fmla="*/ 2755844 w 11269336"/>
              <a:gd name="connsiteY211" fmla="*/ 2078874 h 2323145"/>
              <a:gd name="connsiteX212" fmla="*/ 2657742 w 11269336"/>
              <a:gd name="connsiteY212" fmla="*/ 2070179 h 2323145"/>
              <a:gd name="connsiteX213" fmla="*/ 2559549 w 11269336"/>
              <a:gd name="connsiteY213" fmla="*/ 2057873 h 2323145"/>
              <a:gd name="connsiteX214" fmla="*/ 2512054 w 11269336"/>
              <a:gd name="connsiteY214" fmla="*/ 2031671 h 2323145"/>
              <a:gd name="connsiteX215" fmla="*/ 2506437 w 11269336"/>
              <a:gd name="connsiteY215" fmla="*/ 2030918 h 2323145"/>
              <a:gd name="connsiteX216" fmla="*/ 2491752 w 11269336"/>
              <a:gd name="connsiteY216" fmla="*/ 2033906 h 2323145"/>
              <a:gd name="connsiteX217" fmla="*/ 2486338 w 11269336"/>
              <a:gd name="connsiteY217" fmla="*/ 2035862 h 2323145"/>
              <a:gd name="connsiteX218" fmla="*/ 2478186 w 11269336"/>
              <a:gd name="connsiteY218" fmla="*/ 2036953 h 2323145"/>
              <a:gd name="connsiteX219" fmla="*/ 2477950 w 11269336"/>
              <a:gd name="connsiteY219" fmla="*/ 2036715 h 2323145"/>
              <a:gd name="connsiteX220" fmla="*/ 2470381 w 11269336"/>
              <a:gd name="connsiteY220" fmla="*/ 2038256 h 2323145"/>
              <a:gd name="connsiteX221" fmla="*/ 2433781 w 11269336"/>
              <a:gd name="connsiteY221" fmla="*/ 2049140 h 2323145"/>
              <a:gd name="connsiteX222" fmla="*/ 2381172 w 11269336"/>
              <a:gd name="connsiteY222" fmla="*/ 2030645 h 2323145"/>
              <a:gd name="connsiteX223" fmla="*/ 2360198 w 11269336"/>
              <a:gd name="connsiteY223" fmla="*/ 2029059 h 2323145"/>
              <a:gd name="connsiteX224" fmla="*/ 2348815 w 11269336"/>
              <a:gd name="connsiteY224" fmla="*/ 2026798 h 2323145"/>
              <a:gd name="connsiteX225" fmla="*/ 2347988 w 11269336"/>
              <a:gd name="connsiteY225" fmla="*/ 2025745 h 2323145"/>
              <a:gd name="connsiteX226" fmla="*/ 2312920 w 11269336"/>
              <a:gd name="connsiteY226" fmla="*/ 2036311 h 2323145"/>
              <a:gd name="connsiteX227" fmla="*/ 2307986 w 11269336"/>
              <a:gd name="connsiteY227" fmla="*/ 2035583 h 2323145"/>
              <a:gd name="connsiteX228" fmla="*/ 2285481 w 11269336"/>
              <a:gd name="connsiteY228" fmla="*/ 2045197 h 2323145"/>
              <a:gd name="connsiteX229" fmla="*/ 2273666 w 11269336"/>
              <a:gd name="connsiteY229" fmla="*/ 2048710 h 2323145"/>
              <a:gd name="connsiteX230" fmla="*/ 2270719 w 11269336"/>
              <a:gd name="connsiteY230" fmla="*/ 2052702 h 2323145"/>
              <a:gd name="connsiteX231" fmla="*/ 2253080 w 11269336"/>
              <a:gd name="connsiteY231" fmla="*/ 2056363 h 2323145"/>
              <a:gd name="connsiteX232" fmla="*/ 2250906 w 11269336"/>
              <a:gd name="connsiteY232" fmla="*/ 2055654 h 2323145"/>
              <a:gd name="connsiteX233" fmla="*/ 2236905 w 11269336"/>
              <a:gd name="connsiteY233" fmla="*/ 2062882 h 2323145"/>
              <a:gd name="connsiteX234" fmla="*/ 2225830 w 11269336"/>
              <a:gd name="connsiteY234" fmla="*/ 2074027 h 2323145"/>
              <a:gd name="connsiteX235" fmla="*/ 2073776 w 11269336"/>
              <a:gd name="connsiteY235" fmla="*/ 2089244 h 2323145"/>
              <a:gd name="connsiteX236" fmla="*/ 1948256 w 11269336"/>
              <a:gd name="connsiteY236" fmla="*/ 2146616 h 2323145"/>
              <a:gd name="connsiteX237" fmla="*/ 1865582 w 11269336"/>
              <a:gd name="connsiteY237" fmla="*/ 2153738 h 2323145"/>
              <a:gd name="connsiteX238" fmla="*/ 1835210 w 11269336"/>
              <a:gd name="connsiteY238" fmla="*/ 2134244 h 2323145"/>
              <a:gd name="connsiteX239" fmla="*/ 1632661 w 11269336"/>
              <a:gd name="connsiteY239" fmla="*/ 2173882 h 2323145"/>
              <a:gd name="connsiteX240" fmla="*/ 1579590 w 11269336"/>
              <a:gd name="connsiteY240" fmla="*/ 2173680 h 2323145"/>
              <a:gd name="connsiteX241" fmla="*/ 1535601 w 11269336"/>
              <a:gd name="connsiteY241" fmla="*/ 2194590 h 2323145"/>
              <a:gd name="connsiteX242" fmla="*/ 1515594 w 11269336"/>
              <a:gd name="connsiteY242" fmla="*/ 2189622 h 2323145"/>
              <a:gd name="connsiteX243" fmla="*/ 1512113 w 11269336"/>
              <a:gd name="connsiteY243" fmla="*/ 2188534 h 2323145"/>
              <a:gd name="connsiteX244" fmla="*/ 1498838 w 11269336"/>
              <a:gd name="connsiteY244" fmla="*/ 2189213 h 2323145"/>
              <a:gd name="connsiteX245" fmla="*/ 1494279 w 11269336"/>
              <a:gd name="connsiteY245" fmla="*/ 2183112 h 2323145"/>
              <a:gd name="connsiteX246" fmla="*/ 1473714 w 11269336"/>
              <a:gd name="connsiteY246" fmla="*/ 2179625 h 2323145"/>
              <a:gd name="connsiteX247" fmla="*/ 1449503 w 11269336"/>
              <a:gd name="connsiteY247" fmla="*/ 2182633 h 2323145"/>
              <a:gd name="connsiteX248" fmla="*/ 1335495 w 11269336"/>
              <a:gd name="connsiteY248" fmla="*/ 2203940 h 2323145"/>
              <a:gd name="connsiteX249" fmla="*/ 1266687 w 11269336"/>
              <a:gd name="connsiteY249" fmla="*/ 2212688 h 2323145"/>
              <a:gd name="connsiteX250" fmla="*/ 1239614 w 11269336"/>
              <a:gd name="connsiteY250" fmla="*/ 2209727 h 2323145"/>
              <a:gd name="connsiteX251" fmla="*/ 1202436 w 11269336"/>
              <a:gd name="connsiteY251" fmla="*/ 2209817 h 2323145"/>
              <a:gd name="connsiteX252" fmla="*/ 1136097 w 11269336"/>
              <a:gd name="connsiteY252" fmla="*/ 2205112 h 2323145"/>
              <a:gd name="connsiteX253" fmla="*/ 1048229 w 11269336"/>
              <a:gd name="connsiteY253" fmla="*/ 2207249 h 2323145"/>
              <a:gd name="connsiteX254" fmla="*/ 988232 w 11269336"/>
              <a:gd name="connsiteY254" fmla="*/ 2235635 h 2323145"/>
              <a:gd name="connsiteX255" fmla="*/ 981959 w 11269336"/>
              <a:gd name="connsiteY255" fmla="*/ 2231607 h 2323145"/>
              <a:gd name="connsiteX256" fmla="*/ 938600 w 11269336"/>
              <a:gd name="connsiteY256" fmla="*/ 2238113 h 2323145"/>
              <a:gd name="connsiteX257" fmla="*/ 791788 w 11269336"/>
              <a:gd name="connsiteY257" fmla="*/ 2293224 h 2323145"/>
              <a:gd name="connsiteX258" fmla="*/ 706914 w 11269336"/>
              <a:gd name="connsiteY258" fmla="*/ 2305046 h 2323145"/>
              <a:gd name="connsiteX259" fmla="*/ 675971 w 11269336"/>
              <a:gd name="connsiteY259" fmla="*/ 2304030 h 2323145"/>
              <a:gd name="connsiteX260" fmla="*/ 624180 w 11269336"/>
              <a:gd name="connsiteY260" fmla="*/ 2302650 h 2323145"/>
              <a:gd name="connsiteX261" fmla="*/ 583453 w 11269336"/>
              <a:gd name="connsiteY261" fmla="*/ 2288788 h 2323145"/>
              <a:gd name="connsiteX262" fmla="*/ 540946 w 11269336"/>
              <a:gd name="connsiteY262" fmla="*/ 2292721 h 2323145"/>
              <a:gd name="connsiteX263" fmla="*/ 533680 w 11269336"/>
              <a:gd name="connsiteY263" fmla="*/ 2310233 h 2323145"/>
              <a:gd name="connsiteX264" fmla="*/ 487366 w 11269336"/>
              <a:gd name="connsiteY264" fmla="*/ 2309053 h 2323145"/>
              <a:gd name="connsiteX265" fmla="*/ 416820 w 11269336"/>
              <a:gd name="connsiteY265" fmla="*/ 2305443 h 2323145"/>
              <a:gd name="connsiteX266" fmla="*/ 376805 w 11269336"/>
              <a:gd name="connsiteY266" fmla="*/ 2307647 h 2323145"/>
              <a:gd name="connsiteX267" fmla="*/ 266777 w 11269336"/>
              <a:gd name="connsiteY267" fmla="*/ 2309012 h 2323145"/>
              <a:gd name="connsiteX268" fmla="*/ 156013 w 11269336"/>
              <a:gd name="connsiteY268" fmla="*/ 2306832 h 2323145"/>
              <a:gd name="connsiteX269" fmla="*/ 87258 w 11269336"/>
              <a:gd name="connsiteY269" fmla="*/ 2285511 h 2323145"/>
              <a:gd name="connsiteX270" fmla="*/ 23798 w 11269336"/>
              <a:gd name="connsiteY270" fmla="*/ 2281822 h 2323145"/>
              <a:gd name="connsiteX271" fmla="*/ 0 w 11269336"/>
              <a:gd name="connsiteY271" fmla="*/ 2285369 h 2323145"/>
              <a:gd name="connsiteX272" fmla="*/ 0 w 11269336"/>
              <a:gd name="connsiteY27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460591 w 11269336"/>
              <a:gd name="connsiteY184" fmla="*/ 2097951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1048229 w 11269336"/>
              <a:gd name="connsiteY252" fmla="*/ 2207249 h 2323145"/>
              <a:gd name="connsiteX253" fmla="*/ 988232 w 11269336"/>
              <a:gd name="connsiteY253" fmla="*/ 2235635 h 2323145"/>
              <a:gd name="connsiteX254" fmla="*/ 981959 w 11269336"/>
              <a:gd name="connsiteY254" fmla="*/ 2231607 h 2323145"/>
              <a:gd name="connsiteX255" fmla="*/ 938600 w 11269336"/>
              <a:gd name="connsiteY255" fmla="*/ 2238113 h 2323145"/>
              <a:gd name="connsiteX256" fmla="*/ 791788 w 11269336"/>
              <a:gd name="connsiteY256" fmla="*/ 2293224 h 2323145"/>
              <a:gd name="connsiteX257" fmla="*/ 706914 w 11269336"/>
              <a:gd name="connsiteY257" fmla="*/ 2305046 h 2323145"/>
              <a:gd name="connsiteX258" fmla="*/ 675971 w 11269336"/>
              <a:gd name="connsiteY258" fmla="*/ 2304030 h 2323145"/>
              <a:gd name="connsiteX259" fmla="*/ 624180 w 11269336"/>
              <a:gd name="connsiteY259" fmla="*/ 2302650 h 2323145"/>
              <a:gd name="connsiteX260" fmla="*/ 583453 w 11269336"/>
              <a:gd name="connsiteY260" fmla="*/ 2288788 h 2323145"/>
              <a:gd name="connsiteX261" fmla="*/ 540946 w 11269336"/>
              <a:gd name="connsiteY261" fmla="*/ 2292721 h 2323145"/>
              <a:gd name="connsiteX262" fmla="*/ 533680 w 11269336"/>
              <a:gd name="connsiteY262" fmla="*/ 2310233 h 2323145"/>
              <a:gd name="connsiteX263" fmla="*/ 487366 w 11269336"/>
              <a:gd name="connsiteY263" fmla="*/ 2309053 h 2323145"/>
              <a:gd name="connsiteX264" fmla="*/ 416820 w 11269336"/>
              <a:gd name="connsiteY264" fmla="*/ 2305443 h 2323145"/>
              <a:gd name="connsiteX265" fmla="*/ 376805 w 11269336"/>
              <a:gd name="connsiteY265" fmla="*/ 2307647 h 2323145"/>
              <a:gd name="connsiteX266" fmla="*/ 266777 w 11269336"/>
              <a:gd name="connsiteY266" fmla="*/ 2309012 h 2323145"/>
              <a:gd name="connsiteX267" fmla="*/ 156013 w 11269336"/>
              <a:gd name="connsiteY267" fmla="*/ 2306832 h 2323145"/>
              <a:gd name="connsiteX268" fmla="*/ 87258 w 11269336"/>
              <a:gd name="connsiteY268" fmla="*/ 2285511 h 2323145"/>
              <a:gd name="connsiteX269" fmla="*/ 23798 w 11269336"/>
              <a:gd name="connsiteY269" fmla="*/ 2281822 h 2323145"/>
              <a:gd name="connsiteX270" fmla="*/ 0 w 11269336"/>
              <a:gd name="connsiteY270" fmla="*/ 2285369 h 2323145"/>
              <a:gd name="connsiteX271" fmla="*/ 0 w 11269336"/>
              <a:gd name="connsiteY27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335495 w 11269336"/>
              <a:gd name="connsiteY247" fmla="*/ 2203940 h 2323145"/>
              <a:gd name="connsiteX248" fmla="*/ 1266687 w 11269336"/>
              <a:gd name="connsiteY248" fmla="*/ 2212688 h 2323145"/>
              <a:gd name="connsiteX249" fmla="*/ 1239614 w 11269336"/>
              <a:gd name="connsiteY249" fmla="*/ 2209727 h 2323145"/>
              <a:gd name="connsiteX250" fmla="*/ 1202436 w 11269336"/>
              <a:gd name="connsiteY250" fmla="*/ 2209817 h 2323145"/>
              <a:gd name="connsiteX251" fmla="*/ 1136097 w 11269336"/>
              <a:gd name="connsiteY251" fmla="*/ 2205112 h 2323145"/>
              <a:gd name="connsiteX252" fmla="*/ 988232 w 11269336"/>
              <a:gd name="connsiteY252" fmla="*/ 2235635 h 2323145"/>
              <a:gd name="connsiteX253" fmla="*/ 981959 w 11269336"/>
              <a:gd name="connsiteY253" fmla="*/ 2231607 h 2323145"/>
              <a:gd name="connsiteX254" fmla="*/ 938600 w 11269336"/>
              <a:gd name="connsiteY254" fmla="*/ 2238113 h 2323145"/>
              <a:gd name="connsiteX255" fmla="*/ 791788 w 11269336"/>
              <a:gd name="connsiteY255" fmla="*/ 2293224 h 2323145"/>
              <a:gd name="connsiteX256" fmla="*/ 706914 w 11269336"/>
              <a:gd name="connsiteY256" fmla="*/ 2305046 h 2323145"/>
              <a:gd name="connsiteX257" fmla="*/ 675971 w 11269336"/>
              <a:gd name="connsiteY257" fmla="*/ 2304030 h 2323145"/>
              <a:gd name="connsiteX258" fmla="*/ 624180 w 11269336"/>
              <a:gd name="connsiteY258" fmla="*/ 2302650 h 2323145"/>
              <a:gd name="connsiteX259" fmla="*/ 583453 w 11269336"/>
              <a:gd name="connsiteY259" fmla="*/ 2288788 h 2323145"/>
              <a:gd name="connsiteX260" fmla="*/ 540946 w 11269336"/>
              <a:gd name="connsiteY260" fmla="*/ 2292721 h 2323145"/>
              <a:gd name="connsiteX261" fmla="*/ 533680 w 11269336"/>
              <a:gd name="connsiteY261" fmla="*/ 2310233 h 2323145"/>
              <a:gd name="connsiteX262" fmla="*/ 487366 w 11269336"/>
              <a:gd name="connsiteY262" fmla="*/ 2309053 h 2323145"/>
              <a:gd name="connsiteX263" fmla="*/ 416820 w 11269336"/>
              <a:gd name="connsiteY263" fmla="*/ 2305443 h 2323145"/>
              <a:gd name="connsiteX264" fmla="*/ 376805 w 11269336"/>
              <a:gd name="connsiteY264" fmla="*/ 2307647 h 2323145"/>
              <a:gd name="connsiteX265" fmla="*/ 266777 w 11269336"/>
              <a:gd name="connsiteY265" fmla="*/ 2309012 h 2323145"/>
              <a:gd name="connsiteX266" fmla="*/ 156013 w 11269336"/>
              <a:gd name="connsiteY266" fmla="*/ 2306832 h 2323145"/>
              <a:gd name="connsiteX267" fmla="*/ 87258 w 11269336"/>
              <a:gd name="connsiteY267" fmla="*/ 2285511 h 2323145"/>
              <a:gd name="connsiteX268" fmla="*/ 23798 w 11269336"/>
              <a:gd name="connsiteY268" fmla="*/ 2281822 h 2323145"/>
              <a:gd name="connsiteX269" fmla="*/ 0 w 11269336"/>
              <a:gd name="connsiteY269" fmla="*/ 2285369 h 2323145"/>
              <a:gd name="connsiteX270" fmla="*/ 0 w 11269336"/>
              <a:gd name="connsiteY27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218531 w 11269336"/>
              <a:gd name="connsiteY54" fmla="*/ 1107622 h 2323145"/>
              <a:gd name="connsiteX55" fmla="*/ 8197391 w 11269336"/>
              <a:gd name="connsiteY55" fmla="*/ 1107746 h 2323145"/>
              <a:gd name="connsiteX56" fmla="*/ 8081474 w 11269336"/>
              <a:gd name="connsiteY56" fmla="*/ 1130125 h 2323145"/>
              <a:gd name="connsiteX57" fmla="*/ 8053585 w 11269336"/>
              <a:gd name="connsiteY57" fmla="*/ 1129169 h 2323145"/>
              <a:gd name="connsiteX58" fmla="*/ 8038422 w 11269336"/>
              <a:gd name="connsiteY58" fmla="*/ 1119092 h 2323145"/>
              <a:gd name="connsiteX59" fmla="*/ 8029450 w 11269336"/>
              <a:gd name="connsiteY59" fmla="*/ 1125592 h 2323145"/>
              <a:gd name="connsiteX60" fmla="*/ 7959552 w 11269336"/>
              <a:gd name="connsiteY60" fmla="*/ 1140188 h 2323145"/>
              <a:gd name="connsiteX61" fmla="*/ 7914188 w 11269336"/>
              <a:gd name="connsiteY61" fmla="*/ 1150862 h 2323145"/>
              <a:gd name="connsiteX62" fmla="*/ 7914918 w 11269336"/>
              <a:gd name="connsiteY62" fmla="*/ 1168758 h 2323145"/>
              <a:gd name="connsiteX63" fmla="*/ 7875510 w 11269336"/>
              <a:gd name="connsiteY63" fmla="*/ 1183153 h 2323145"/>
              <a:gd name="connsiteX64" fmla="*/ 7829932 w 11269336"/>
              <a:gd name="connsiteY64" fmla="*/ 1180782 h 2323145"/>
              <a:gd name="connsiteX65" fmla="*/ 7779182 w 11269336"/>
              <a:gd name="connsiteY65" fmla="*/ 1192665 h 2323145"/>
              <a:gd name="connsiteX66" fmla="*/ 7748774 w 11269336"/>
              <a:gd name="connsiteY66" fmla="*/ 1199586 h 2323145"/>
              <a:gd name="connsiteX67" fmla="*/ 7671846 w 11269336"/>
              <a:gd name="connsiteY67" fmla="*/ 1231966 h 2323145"/>
              <a:gd name="connsiteX68" fmla="*/ 7554146 w 11269336"/>
              <a:gd name="connsiteY68" fmla="*/ 1319748 h 2323145"/>
              <a:gd name="connsiteX69" fmla="*/ 7515052 w 11269336"/>
              <a:gd name="connsiteY69" fmla="*/ 1336718 h 2323145"/>
              <a:gd name="connsiteX70" fmla="*/ 7507193 w 11269336"/>
              <a:gd name="connsiteY70" fmla="*/ 1334617 h 2323145"/>
              <a:gd name="connsiteX71" fmla="*/ 7461694 w 11269336"/>
              <a:gd name="connsiteY71" fmla="*/ 1375866 h 2323145"/>
              <a:gd name="connsiteX72" fmla="*/ 7377571 w 11269336"/>
              <a:gd name="connsiteY72" fmla="*/ 1400128 h 2323145"/>
              <a:gd name="connsiteX73" fmla="*/ 7311261 w 11269336"/>
              <a:gd name="connsiteY73" fmla="*/ 1412652 h 2323145"/>
              <a:gd name="connsiteX74" fmla="*/ 7275307 w 11269336"/>
              <a:gd name="connsiteY74" fmla="*/ 1422171 h 2323145"/>
              <a:gd name="connsiteX75" fmla="*/ 7247783 w 11269336"/>
              <a:gd name="connsiteY75" fmla="*/ 1426330 h 2323145"/>
              <a:gd name="connsiteX76" fmla="*/ 7185047 w 11269336"/>
              <a:gd name="connsiteY76" fmla="*/ 1451812 h 2323145"/>
              <a:gd name="connsiteX77" fmla="*/ 7084117 w 11269336"/>
              <a:gd name="connsiteY77" fmla="*/ 1500281 h 2323145"/>
              <a:gd name="connsiteX78" fmla="*/ 7062011 w 11269336"/>
              <a:gd name="connsiteY78" fmla="*/ 1509183 h 2323145"/>
              <a:gd name="connsiteX79" fmla="*/ 7040555 w 11269336"/>
              <a:gd name="connsiteY79" fmla="*/ 1511207 h 2323145"/>
              <a:gd name="connsiteX80" fmla="*/ 7033438 w 11269336"/>
              <a:gd name="connsiteY80" fmla="*/ 1506772 h 2323145"/>
              <a:gd name="connsiteX81" fmla="*/ 7020886 w 11269336"/>
              <a:gd name="connsiteY81" fmla="*/ 1510764 h 2323145"/>
              <a:gd name="connsiteX82" fmla="*/ 7017033 w 11269336"/>
              <a:gd name="connsiteY82" fmla="*/ 1510650 h 2323145"/>
              <a:gd name="connsiteX83" fmla="*/ 6995460 w 11269336"/>
              <a:gd name="connsiteY83" fmla="*/ 1511173 h 2323145"/>
              <a:gd name="connsiteX84" fmla="*/ 6962144 w 11269336"/>
              <a:gd name="connsiteY84" fmla="*/ 1541508 h 2323145"/>
              <a:gd name="connsiteX85" fmla="*/ 6910674 w 11269336"/>
              <a:gd name="connsiteY85" fmla="*/ 1554793 h 2323145"/>
              <a:gd name="connsiteX86" fmla="*/ 6732152 w 11269336"/>
              <a:gd name="connsiteY86" fmla="*/ 1642538 h 2323145"/>
              <a:gd name="connsiteX87" fmla="*/ 6694106 w 11269336"/>
              <a:gd name="connsiteY87" fmla="*/ 1632377 h 2323145"/>
              <a:gd name="connsiteX88" fmla="*/ 6617223 w 11269336"/>
              <a:gd name="connsiteY88" fmla="*/ 1659889 h 2323145"/>
              <a:gd name="connsiteX89" fmla="*/ 6521138 w 11269336"/>
              <a:gd name="connsiteY89" fmla="*/ 1744340 h 2323145"/>
              <a:gd name="connsiteX90" fmla="*/ 6380677 w 11269336"/>
              <a:gd name="connsiteY90" fmla="*/ 1796883 h 2323145"/>
              <a:gd name="connsiteX91" fmla="*/ 6374897 w 11269336"/>
              <a:gd name="connsiteY91" fmla="*/ 1809910 h 2323145"/>
              <a:gd name="connsiteX92" fmla="*/ 6364545 w 11269336"/>
              <a:gd name="connsiteY92" fmla="*/ 1820090 h 2323145"/>
              <a:gd name="connsiteX93" fmla="*/ 6362126 w 11269336"/>
              <a:gd name="connsiteY93" fmla="*/ 1819991 h 2323145"/>
              <a:gd name="connsiteX94" fmla="*/ 6346673 w 11269336"/>
              <a:gd name="connsiteY94" fmla="*/ 1827824 h 2323145"/>
              <a:gd name="connsiteX95" fmla="*/ 6345588 w 11269336"/>
              <a:gd name="connsiteY95" fmla="*/ 1832232 h 2323145"/>
              <a:gd name="connsiteX96" fmla="*/ 6335708 w 11269336"/>
              <a:gd name="connsiteY96" fmla="*/ 1838451 h 2323145"/>
              <a:gd name="connsiteX97" fmla="*/ 6318182 w 11269336"/>
              <a:gd name="connsiteY97" fmla="*/ 1852975 h 2323145"/>
              <a:gd name="connsiteX98" fmla="*/ 6313084 w 11269336"/>
              <a:gd name="connsiteY98" fmla="*/ 1853561 h 2323145"/>
              <a:gd name="connsiteX99" fmla="*/ 6283816 w 11269336"/>
              <a:gd name="connsiteY99" fmla="*/ 1872148 h 2323145"/>
              <a:gd name="connsiteX100" fmla="*/ 6282550 w 11269336"/>
              <a:gd name="connsiteY100" fmla="*/ 1871392 h 2323145"/>
              <a:gd name="connsiteX101" fmla="*/ 6270527 w 11269336"/>
              <a:gd name="connsiteY101" fmla="*/ 1872208 h 2323145"/>
              <a:gd name="connsiteX102" fmla="*/ 6249518 w 11269336"/>
              <a:gd name="connsiteY102" fmla="*/ 1876079 h 2323145"/>
              <a:gd name="connsiteX103" fmla="*/ 6190386 w 11269336"/>
              <a:gd name="connsiteY103" fmla="*/ 1872478 h 2323145"/>
              <a:gd name="connsiteX104" fmla="*/ 6159777 w 11269336"/>
              <a:gd name="connsiteY104" fmla="*/ 1891745 h 2323145"/>
              <a:gd name="connsiteX105" fmla="*/ 6153131 w 11269336"/>
              <a:gd name="connsiteY105" fmla="*/ 1895079 h 2323145"/>
              <a:gd name="connsiteX106" fmla="*/ 6152798 w 11269336"/>
              <a:gd name="connsiteY106" fmla="*/ 1894920 h 2323145"/>
              <a:gd name="connsiteX107" fmla="*/ 6145388 w 11269336"/>
              <a:gd name="connsiteY107" fmla="*/ 1897990 h 2323145"/>
              <a:gd name="connsiteX108" fmla="*/ 6141014 w 11269336"/>
              <a:gd name="connsiteY108" fmla="*/ 1901155 h 2323145"/>
              <a:gd name="connsiteX109" fmla="*/ 6128122 w 11269336"/>
              <a:gd name="connsiteY109" fmla="*/ 1907623 h 2323145"/>
              <a:gd name="connsiteX110" fmla="*/ 6122351 w 11269336"/>
              <a:gd name="connsiteY110" fmla="*/ 1908359 h 2323145"/>
              <a:gd name="connsiteX111" fmla="*/ 6064750 w 11269336"/>
              <a:gd name="connsiteY111" fmla="*/ 1896394 h 2323145"/>
              <a:gd name="connsiteX112" fmla="*/ 5964230 w 11269336"/>
              <a:gd name="connsiteY112" fmla="*/ 1910038 h 2323145"/>
              <a:gd name="connsiteX113" fmla="*/ 5865399 w 11269336"/>
              <a:gd name="connsiteY113" fmla="*/ 1926966 h 2323145"/>
              <a:gd name="connsiteX114" fmla="*/ 5829951 w 11269336"/>
              <a:gd name="connsiteY114" fmla="*/ 1934755 h 2323145"/>
              <a:gd name="connsiteX115" fmla="*/ 5765285 w 11269336"/>
              <a:gd name="connsiteY115" fmla="*/ 1941322 h 2323145"/>
              <a:gd name="connsiteX116" fmla="*/ 5734750 w 11269336"/>
              <a:gd name="connsiteY116" fmla="*/ 1939793 h 2323145"/>
              <a:gd name="connsiteX117" fmla="*/ 5733569 w 11269336"/>
              <a:gd name="connsiteY117" fmla="*/ 1940505 h 2323145"/>
              <a:gd name="connsiteX118" fmla="*/ 5730329 w 11269336"/>
              <a:gd name="connsiteY118" fmla="*/ 1937845 h 2323145"/>
              <a:gd name="connsiteX119" fmla="*/ 5724661 w 11269336"/>
              <a:gd name="connsiteY119" fmla="*/ 1937455 h 2323145"/>
              <a:gd name="connsiteX120" fmla="*/ 5710186 w 11269336"/>
              <a:gd name="connsiteY120" fmla="*/ 1941370 h 2323145"/>
              <a:gd name="connsiteX121" fmla="*/ 5704910 w 11269336"/>
              <a:gd name="connsiteY121" fmla="*/ 1943663 h 2323145"/>
              <a:gd name="connsiteX122" fmla="*/ 5696836 w 11269336"/>
              <a:gd name="connsiteY122" fmla="*/ 1945271 h 2323145"/>
              <a:gd name="connsiteX123" fmla="*/ 5696583 w 11269336"/>
              <a:gd name="connsiteY123" fmla="*/ 1945050 h 2323145"/>
              <a:gd name="connsiteX124" fmla="*/ 5689123 w 11269336"/>
              <a:gd name="connsiteY124" fmla="*/ 1947067 h 2323145"/>
              <a:gd name="connsiteX125" fmla="*/ 5653291 w 11269336"/>
              <a:gd name="connsiteY125" fmla="*/ 1960245 h 2323145"/>
              <a:gd name="connsiteX126" fmla="*/ 5599385 w 11269336"/>
              <a:gd name="connsiteY126" fmla="*/ 1945198 h 2323145"/>
              <a:gd name="connsiteX127" fmla="*/ 5578300 w 11269336"/>
              <a:gd name="connsiteY127" fmla="*/ 1944963 h 2323145"/>
              <a:gd name="connsiteX128" fmla="*/ 5566758 w 11269336"/>
              <a:gd name="connsiteY128" fmla="*/ 1943441 h 2323145"/>
              <a:gd name="connsiteX129" fmla="*/ 5565857 w 11269336"/>
              <a:gd name="connsiteY129" fmla="*/ 1942445 h 2323145"/>
              <a:gd name="connsiteX130" fmla="*/ 5531534 w 11269336"/>
              <a:gd name="connsiteY130" fmla="*/ 1955208 h 2323145"/>
              <a:gd name="connsiteX131" fmla="*/ 5526552 w 11269336"/>
              <a:gd name="connsiteY131" fmla="*/ 1954799 h 2323145"/>
              <a:gd name="connsiteX132" fmla="*/ 5504723 w 11269336"/>
              <a:gd name="connsiteY132" fmla="*/ 1965811 h 2323145"/>
              <a:gd name="connsiteX133" fmla="*/ 5493156 w 11269336"/>
              <a:gd name="connsiteY133" fmla="*/ 1970063 h 2323145"/>
              <a:gd name="connsiteX134" fmla="*/ 5490486 w 11269336"/>
              <a:gd name="connsiteY134" fmla="*/ 1974227 h 2323145"/>
              <a:gd name="connsiteX135" fmla="*/ 5473107 w 11269336"/>
              <a:gd name="connsiteY135" fmla="*/ 1979001 h 2323145"/>
              <a:gd name="connsiteX136" fmla="*/ 5470885 w 11269336"/>
              <a:gd name="connsiteY136" fmla="*/ 1978432 h 2323145"/>
              <a:gd name="connsiteX137" fmla="*/ 5457393 w 11269336"/>
              <a:gd name="connsiteY137" fmla="*/ 1986525 h 2323145"/>
              <a:gd name="connsiteX138" fmla="*/ 5447102 w 11269336"/>
              <a:gd name="connsiteY138" fmla="*/ 1998329 h 2323145"/>
              <a:gd name="connsiteX139" fmla="*/ 5159151 w 11269336"/>
              <a:gd name="connsiteY139" fmla="*/ 2029640 h 2323145"/>
              <a:gd name="connsiteX140" fmla="*/ 5041688 w 11269336"/>
              <a:gd name="connsiteY140" fmla="*/ 2022334 h 2323145"/>
              <a:gd name="connsiteX141" fmla="*/ 4860988 w 11269336"/>
              <a:gd name="connsiteY141" fmla="*/ 2135698 h 2323145"/>
              <a:gd name="connsiteX142" fmla="*/ 4807902 w 11269336"/>
              <a:gd name="connsiteY142" fmla="*/ 2138894 h 2323145"/>
              <a:gd name="connsiteX143" fmla="*/ 4765388 w 11269336"/>
              <a:gd name="connsiteY143" fmla="*/ 2162525 h 2323145"/>
              <a:gd name="connsiteX144" fmla="*/ 4745033 w 11269336"/>
              <a:gd name="connsiteY144" fmla="*/ 2158859 h 2323145"/>
              <a:gd name="connsiteX145" fmla="*/ 4741475 w 11269336"/>
              <a:gd name="connsiteY145" fmla="*/ 2157998 h 2323145"/>
              <a:gd name="connsiteX146" fmla="*/ 4728247 w 11269336"/>
              <a:gd name="connsiteY146" fmla="*/ 2159526 h 2323145"/>
              <a:gd name="connsiteX147" fmla="*/ 4723263 w 11269336"/>
              <a:gd name="connsiteY147" fmla="*/ 2153742 h 2323145"/>
              <a:gd name="connsiteX148" fmla="*/ 4702453 w 11269336"/>
              <a:gd name="connsiteY148" fmla="*/ 2151586 h 2323145"/>
              <a:gd name="connsiteX149" fmla="*/ 4678455 w 11269336"/>
              <a:gd name="connsiteY149" fmla="*/ 2156131 h 2323145"/>
              <a:gd name="connsiteX150" fmla="*/ 4593061 w 11269336"/>
              <a:gd name="connsiteY150" fmla="*/ 2171597 h 2323145"/>
              <a:gd name="connsiteX151" fmla="*/ 4579902 w 11269336"/>
              <a:gd name="connsiteY151" fmla="*/ 2177927 h 2323145"/>
              <a:gd name="connsiteX152" fmla="*/ 4533444 w 11269336"/>
              <a:gd name="connsiteY152" fmla="*/ 2181200 h 2323145"/>
              <a:gd name="connsiteX153" fmla="*/ 4492832 w 11269336"/>
              <a:gd name="connsiteY153" fmla="*/ 2188033 h 2323145"/>
              <a:gd name="connsiteX154" fmla="*/ 4467257 w 11269336"/>
              <a:gd name="connsiteY154" fmla="*/ 2196121 h 2323145"/>
              <a:gd name="connsiteX155" fmla="*/ 4459937 w 11269336"/>
              <a:gd name="connsiteY155" fmla="*/ 2195182 h 2323145"/>
              <a:gd name="connsiteX156" fmla="*/ 4433312 w 11269336"/>
              <a:gd name="connsiteY156" fmla="*/ 2199004 h 2323145"/>
              <a:gd name="connsiteX157" fmla="*/ 4420601 w 11269336"/>
              <a:gd name="connsiteY157" fmla="*/ 2205158 h 2323145"/>
              <a:gd name="connsiteX158" fmla="*/ 4405765 w 11269336"/>
              <a:gd name="connsiteY158" fmla="*/ 2199902 h 2323145"/>
              <a:gd name="connsiteX159" fmla="*/ 4401354 w 11269336"/>
              <a:gd name="connsiteY159" fmla="*/ 2194745 h 2323145"/>
              <a:gd name="connsiteX160" fmla="*/ 4383151 w 11269336"/>
              <a:gd name="connsiteY160" fmla="*/ 2201140 h 2323145"/>
              <a:gd name="connsiteX161" fmla="*/ 4366646 w 11269336"/>
              <a:gd name="connsiteY161" fmla="*/ 2198564 h 2323145"/>
              <a:gd name="connsiteX162" fmla="*/ 4354009 w 11269336"/>
              <a:gd name="connsiteY162" fmla="*/ 2204984 h 2323145"/>
              <a:gd name="connsiteX163" fmla="*/ 4348284 w 11269336"/>
              <a:gd name="connsiteY163" fmla="*/ 2205270 h 2323145"/>
              <a:gd name="connsiteX164" fmla="*/ 4333906 w 11269336"/>
              <a:gd name="connsiteY164" fmla="*/ 2205251 h 2323145"/>
              <a:gd name="connsiteX165" fmla="*/ 4308819 w 11269336"/>
              <a:gd name="connsiteY165" fmla="*/ 2203822 h 2323145"/>
              <a:gd name="connsiteX166" fmla="*/ 4301210 w 11269336"/>
              <a:gd name="connsiteY166" fmla="*/ 2204456 h 2323145"/>
              <a:gd name="connsiteX167" fmla="*/ 4283095 w 11269336"/>
              <a:gd name="connsiteY167" fmla="*/ 2198177 h 2323145"/>
              <a:gd name="connsiteX168" fmla="*/ 4250119 w 11269336"/>
              <a:gd name="connsiteY168" fmla="*/ 2196342 h 2323145"/>
              <a:gd name="connsiteX169" fmla="*/ 4189203 w 11269336"/>
              <a:gd name="connsiteY169" fmla="*/ 2178994 h 2323145"/>
              <a:gd name="connsiteX170" fmla="*/ 4154035 w 11269336"/>
              <a:gd name="connsiteY170" fmla="*/ 2171950 h 2323145"/>
              <a:gd name="connsiteX171" fmla="*/ 4129569 w 11269336"/>
              <a:gd name="connsiteY171" fmla="*/ 2163850 h 2323145"/>
              <a:gd name="connsiteX172" fmla="*/ 4061250 w 11269336"/>
              <a:gd name="connsiteY172" fmla="*/ 2159236 h 2323145"/>
              <a:gd name="connsiteX173" fmla="*/ 3945480 w 11269336"/>
              <a:gd name="connsiteY173" fmla="*/ 2158279 h 2323145"/>
              <a:gd name="connsiteX174" fmla="*/ 3921468 w 11269336"/>
              <a:gd name="connsiteY174" fmla="*/ 2156588 h 2323145"/>
              <a:gd name="connsiteX175" fmla="*/ 3903348 w 11269336"/>
              <a:gd name="connsiteY175" fmla="*/ 2149220 h 2323145"/>
              <a:gd name="connsiteX176" fmla="*/ 3901342 w 11269336"/>
              <a:gd name="connsiteY176" fmla="*/ 2142355 h 2323145"/>
              <a:gd name="connsiteX177" fmla="*/ 3888539 w 11269336"/>
              <a:gd name="connsiteY177" fmla="*/ 2140476 h 2323145"/>
              <a:gd name="connsiteX178" fmla="*/ 3885662 w 11269336"/>
              <a:gd name="connsiteY178" fmla="*/ 2138740 h 2323145"/>
              <a:gd name="connsiteX179" fmla="*/ 3868627 w 11269336"/>
              <a:gd name="connsiteY179" fmla="*/ 2130023 h 2323145"/>
              <a:gd name="connsiteX180" fmla="*/ 3819177 w 11269336"/>
              <a:gd name="connsiteY180" fmla="*/ 2142111 h 2323145"/>
              <a:gd name="connsiteX181" fmla="*/ 3769100 w 11269336"/>
              <a:gd name="connsiteY181" fmla="*/ 2131731 h 2323145"/>
              <a:gd name="connsiteX182" fmla="*/ 3562752 w 11269336"/>
              <a:gd name="connsiteY182" fmla="*/ 2131785 h 2323145"/>
              <a:gd name="connsiteX183" fmla="*/ 3541402 w 11269336"/>
              <a:gd name="connsiteY183" fmla="*/ 2106821 h 2323145"/>
              <a:gd name="connsiteX184" fmla="*/ 3365341 w 11269336"/>
              <a:gd name="connsiteY184" fmla="*/ 2077638 h 2323145"/>
              <a:gd name="connsiteX185" fmla="*/ 3170922 w 11269336"/>
              <a:gd name="connsiteY185" fmla="*/ 2115957 h 2323145"/>
              <a:gd name="connsiteX186" fmla="*/ 3156256 w 11269336"/>
              <a:gd name="connsiteY186" fmla="*/ 2124773 h 2323145"/>
              <a:gd name="connsiteX187" fmla="*/ 3140298 w 11269336"/>
              <a:gd name="connsiteY187" fmla="*/ 2129182 h 2323145"/>
              <a:gd name="connsiteX188" fmla="*/ 3138514 w 11269336"/>
              <a:gd name="connsiteY188" fmla="*/ 2128069 h 2323145"/>
              <a:gd name="connsiteX189" fmla="*/ 3120467 w 11269336"/>
              <a:gd name="connsiteY189" fmla="*/ 2128281 h 2323145"/>
              <a:gd name="connsiteX190" fmla="*/ 3116175 w 11269336"/>
              <a:gd name="connsiteY190" fmla="*/ 2131633 h 2323145"/>
              <a:gd name="connsiteX191" fmla="*/ 3103685 w 11269336"/>
              <a:gd name="connsiteY191" fmla="*/ 2132814 h 2323145"/>
              <a:gd name="connsiteX192" fmla="*/ 3078794 w 11269336"/>
              <a:gd name="connsiteY192" fmla="*/ 2137935 h 2323145"/>
              <a:gd name="connsiteX193" fmla="*/ 3074407 w 11269336"/>
              <a:gd name="connsiteY193" fmla="*/ 2136274 h 2323145"/>
              <a:gd name="connsiteX194" fmla="*/ 3037285 w 11269336"/>
              <a:gd name="connsiteY194" fmla="*/ 2139919 h 2323145"/>
              <a:gd name="connsiteX195" fmla="*/ 3036901 w 11269336"/>
              <a:gd name="connsiteY195" fmla="*/ 2138726 h 2323145"/>
              <a:gd name="connsiteX196" fmla="*/ 3026996 w 11269336"/>
              <a:gd name="connsiteY196" fmla="*/ 2134322 h 2323145"/>
              <a:gd name="connsiteX197" fmla="*/ 3007772 w 11269336"/>
              <a:gd name="connsiteY197" fmla="*/ 2128742 h 2323145"/>
              <a:gd name="connsiteX198" fmla="*/ 2965030 w 11269336"/>
              <a:gd name="connsiteY198" fmla="*/ 2100494 h 2323145"/>
              <a:gd name="connsiteX199" fmla="*/ 2926342 w 11269336"/>
              <a:gd name="connsiteY199" fmla="*/ 2104155 h 2323145"/>
              <a:gd name="connsiteX200" fmla="*/ 2918608 w 11269336"/>
              <a:gd name="connsiteY200" fmla="*/ 2104215 h 2323145"/>
              <a:gd name="connsiteX201" fmla="*/ 2918475 w 11269336"/>
              <a:gd name="connsiteY201" fmla="*/ 2103937 h 2323145"/>
              <a:gd name="connsiteX202" fmla="*/ 2910360 w 11269336"/>
              <a:gd name="connsiteY202" fmla="*/ 2103444 h 2323145"/>
              <a:gd name="connsiteX203" fmla="*/ 2904507 w 11269336"/>
              <a:gd name="connsiteY203" fmla="*/ 2104326 h 2323145"/>
              <a:gd name="connsiteX204" fmla="*/ 2889503 w 11269336"/>
              <a:gd name="connsiteY204" fmla="*/ 2104443 h 2323145"/>
              <a:gd name="connsiteX205" fmla="*/ 2884480 w 11269336"/>
              <a:gd name="connsiteY205" fmla="*/ 2102626 h 2323145"/>
              <a:gd name="connsiteX206" fmla="*/ 2882689 w 11269336"/>
              <a:gd name="connsiteY206" fmla="*/ 2099228 h 2323145"/>
              <a:gd name="connsiteX207" fmla="*/ 2881291 w 11269336"/>
              <a:gd name="connsiteY207" fmla="*/ 2099618 h 2323145"/>
              <a:gd name="connsiteX208" fmla="*/ 2853979 w 11269336"/>
              <a:gd name="connsiteY208" fmla="*/ 2090388 h 2323145"/>
              <a:gd name="connsiteX209" fmla="*/ 2791790 w 11269336"/>
              <a:gd name="connsiteY209" fmla="*/ 2080332 h 2323145"/>
              <a:gd name="connsiteX210" fmla="*/ 2755844 w 11269336"/>
              <a:gd name="connsiteY210" fmla="*/ 2078874 h 2323145"/>
              <a:gd name="connsiteX211" fmla="*/ 2657742 w 11269336"/>
              <a:gd name="connsiteY211" fmla="*/ 2070179 h 2323145"/>
              <a:gd name="connsiteX212" fmla="*/ 2559549 w 11269336"/>
              <a:gd name="connsiteY212" fmla="*/ 2057873 h 2323145"/>
              <a:gd name="connsiteX213" fmla="*/ 2512054 w 11269336"/>
              <a:gd name="connsiteY213" fmla="*/ 2031671 h 2323145"/>
              <a:gd name="connsiteX214" fmla="*/ 2506437 w 11269336"/>
              <a:gd name="connsiteY214" fmla="*/ 2030918 h 2323145"/>
              <a:gd name="connsiteX215" fmla="*/ 2491752 w 11269336"/>
              <a:gd name="connsiteY215" fmla="*/ 2033906 h 2323145"/>
              <a:gd name="connsiteX216" fmla="*/ 2486338 w 11269336"/>
              <a:gd name="connsiteY216" fmla="*/ 2035862 h 2323145"/>
              <a:gd name="connsiteX217" fmla="*/ 2478186 w 11269336"/>
              <a:gd name="connsiteY217" fmla="*/ 2036953 h 2323145"/>
              <a:gd name="connsiteX218" fmla="*/ 2477950 w 11269336"/>
              <a:gd name="connsiteY218" fmla="*/ 2036715 h 2323145"/>
              <a:gd name="connsiteX219" fmla="*/ 2470381 w 11269336"/>
              <a:gd name="connsiteY219" fmla="*/ 2038256 h 2323145"/>
              <a:gd name="connsiteX220" fmla="*/ 2433781 w 11269336"/>
              <a:gd name="connsiteY220" fmla="*/ 2049140 h 2323145"/>
              <a:gd name="connsiteX221" fmla="*/ 2381172 w 11269336"/>
              <a:gd name="connsiteY221" fmla="*/ 2030645 h 2323145"/>
              <a:gd name="connsiteX222" fmla="*/ 2360198 w 11269336"/>
              <a:gd name="connsiteY222" fmla="*/ 2029059 h 2323145"/>
              <a:gd name="connsiteX223" fmla="*/ 2348815 w 11269336"/>
              <a:gd name="connsiteY223" fmla="*/ 2026798 h 2323145"/>
              <a:gd name="connsiteX224" fmla="*/ 2347988 w 11269336"/>
              <a:gd name="connsiteY224" fmla="*/ 2025745 h 2323145"/>
              <a:gd name="connsiteX225" fmla="*/ 2312920 w 11269336"/>
              <a:gd name="connsiteY225" fmla="*/ 2036311 h 2323145"/>
              <a:gd name="connsiteX226" fmla="*/ 2307986 w 11269336"/>
              <a:gd name="connsiteY226" fmla="*/ 2035583 h 2323145"/>
              <a:gd name="connsiteX227" fmla="*/ 2285481 w 11269336"/>
              <a:gd name="connsiteY227" fmla="*/ 2045197 h 2323145"/>
              <a:gd name="connsiteX228" fmla="*/ 2273666 w 11269336"/>
              <a:gd name="connsiteY228" fmla="*/ 2048710 h 2323145"/>
              <a:gd name="connsiteX229" fmla="*/ 2270719 w 11269336"/>
              <a:gd name="connsiteY229" fmla="*/ 2052702 h 2323145"/>
              <a:gd name="connsiteX230" fmla="*/ 2253080 w 11269336"/>
              <a:gd name="connsiteY230" fmla="*/ 2056363 h 2323145"/>
              <a:gd name="connsiteX231" fmla="*/ 2250906 w 11269336"/>
              <a:gd name="connsiteY231" fmla="*/ 2055654 h 2323145"/>
              <a:gd name="connsiteX232" fmla="*/ 2236905 w 11269336"/>
              <a:gd name="connsiteY232" fmla="*/ 2062882 h 2323145"/>
              <a:gd name="connsiteX233" fmla="*/ 2225830 w 11269336"/>
              <a:gd name="connsiteY233" fmla="*/ 2074027 h 2323145"/>
              <a:gd name="connsiteX234" fmla="*/ 2073776 w 11269336"/>
              <a:gd name="connsiteY234" fmla="*/ 2089244 h 2323145"/>
              <a:gd name="connsiteX235" fmla="*/ 1948256 w 11269336"/>
              <a:gd name="connsiteY235" fmla="*/ 2146616 h 2323145"/>
              <a:gd name="connsiteX236" fmla="*/ 1865582 w 11269336"/>
              <a:gd name="connsiteY236" fmla="*/ 2153738 h 2323145"/>
              <a:gd name="connsiteX237" fmla="*/ 1835210 w 11269336"/>
              <a:gd name="connsiteY237" fmla="*/ 2134244 h 2323145"/>
              <a:gd name="connsiteX238" fmla="*/ 1632661 w 11269336"/>
              <a:gd name="connsiteY238" fmla="*/ 2173882 h 2323145"/>
              <a:gd name="connsiteX239" fmla="*/ 1579590 w 11269336"/>
              <a:gd name="connsiteY239" fmla="*/ 2173680 h 2323145"/>
              <a:gd name="connsiteX240" fmla="*/ 1535601 w 11269336"/>
              <a:gd name="connsiteY240" fmla="*/ 2194590 h 2323145"/>
              <a:gd name="connsiteX241" fmla="*/ 1515594 w 11269336"/>
              <a:gd name="connsiteY241" fmla="*/ 2189622 h 2323145"/>
              <a:gd name="connsiteX242" fmla="*/ 1512113 w 11269336"/>
              <a:gd name="connsiteY242" fmla="*/ 2188534 h 2323145"/>
              <a:gd name="connsiteX243" fmla="*/ 1498838 w 11269336"/>
              <a:gd name="connsiteY243" fmla="*/ 2189213 h 2323145"/>
              <a:gd name="connsiteX244" fmla="*/ 1494279 w 11269336"/>
              <a:gd name="connsiteY244" fmla="*/ 2183112 h 2323145"/>
              <a:gd name="connsiteX245" fmla="*/ 1473714 w 11269336"/>
              <a:gd name="connsiteY245" fmla="*/ 2179625 h 2323145"/>
              <a:gd name="connsiteX246" fmla="*/ 1449503 w 11269336"/>
              <a:gd name="connsiteY246" fmla="*/ 2182633 h 2323145"/>
              <a:gd name="connsiteX247" fmla="*/ 1266687 w 11269336"/>
              <a:gd name="connsiteY247" fmla="*/ 2212688 h 2323145"/>
              <a:gd name="connsiteX248" fmla="*/ 1239614 w 11269336"/>
              <a:gd name="connsiteY248" fmla="*/ 2209727 h 2323145"/>
              <a:gd name="connsiteX249" fmla="*/ 1202436 w 11269336"/>
              <a:gd name="connsiteY249" fmla="*/ 2209817 h 2323145"/>
              <a:gd name="connsiteX250" fmla="*/ 1136097 w 11269336"/>
              <a:gd name="connsiteY250" fmla="*/ 2205112 h 2323145"/>
              <a:gd name="connsiteX251" fmla="*/ 988232 w 11269336"/>
              <a:gd name="connsiteY251" fmla="*/ 2235635 h 2323145"/>
              <a:gd name="connsiteX252" fmla="*/ 981959 w 11269336"/>
              <a:gd name="connsiteY252" fmla="*/ 2231607 h 2323145"/>
              <a:gd name="connsiteX253" fmla="*/ 938600 w 11269336"/>
              <a:gd name="connsiteY253" fmla="*/ 2238113 h 2323145"/>
              <a:gd name="connsiteX254" fmla="*/ 791788 w 11269336"/>
              <a:gd name="connsiteY254" fmla="*/ 2293224 h 2323145"/>
              <a:gd name="connsiteX255" fmla="*/ 706914 w 11269336"/>
              <a:gd name="connsiteY255" fmla="*/ 2305046 h 2323145"/>
              <a:gd name="connsiteX256" fmla="*/ 675971 w 11269336"/>
              <a:gd name="connsiteY256" fmla="*/ 2304030 h 2323145"/>
              <a:gd name="connsiteX257" fmla="*/ 624180 w 11269336"/>
              <a:gd name="connsiteY257" fmla="*/ 2302650 h 2323145"/>
              <a:gd name="connsiteX258" fmla="*/ 583453 w 11269336"/>
              <a:gd name="connsiteY258" fmla="*/ 2288788 h 2323145"/>
              <a:gd name="connsiteX259" fmla="*/ 540946 w 11269336"/>
              <a:gd name="connsiteY259" fmla="*/ 2292721 h 2323145"/>
              <a:gd name="connsiteX260" fmla="*/ 533680 w 11269336"/>
              <a:gd name="connsiteY260" fmla="*/ 2310233 h 2323145"/>
              <a:gd name="connsiteX261" fmla="*/ 487366 w 11269336"/>
              <a:gd name="connsiteY261" fmla="*/ 2309053 h 2323145"/>
              <a:gd name="connsiteX262" fmla="*/ 416820 w 11269336"/>
              <a:gd name="connsiteY262" fmla="*/ 2305443 h 2323145"/>
              <a:gd name="connsiteX263" fmla="*/ 376805 w 11269336"/>
              <a:gd name="connsiteY263" fmla="*/ 2307647 h 2323145"/>
              <a:gd name="connsiteX264" fmla="*/ 266777 w 11269336"/>
              <a:gd name="connsiteY264" fmla="*/ 2309012 h 2323145"/>
              <a:gd name="connsiteX265" fmla="*/ 156013 w 11269336"/>
              <a:gd name="connsiteY265" fmla="*/ 2306832 h 2323145"/>
              <a:gd name="connsiteX266" fmla="*/ 87258 w 11269336"/>
              <a:gd name="connsiteY266" fmla="*/ 2285511 h 2323145"/>
              <a:gd name="connsiteX267" fmla="*/ 23798 w 11269336"/>
              <a:gd name="connsiteY267" fmla="*/ 2281822 h 2323145"/>
              <a:gd name="connsiteX268" fmla="*/ 0 w 11269336"/>
              <a:gd name="connsiteY268" fmla="*/ 2285369 h 2323145"/>
              <a:gd name="connsiteX269" fmla="*/ 0 w 11269336"/>
              <a:gd name="connsiteY26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837498 w 11269336"/>
              <a:gd name="connsiteY32" fmla="*/ 885664 h 2323145"/>
              <a:gd name="connsiteX33" fmla="*/ 8795998 w 11269336"/>
              <a:gd name="connsiteY33" fmla="*/ 863337 h 2323145"/>
              <a:gd name="connsiteX34" fmla="*/ 8776970 w 11269336"/>
              <a:gd name="connsiteY34" fmla="*/ 885177 h 2323145"/>
              <a:gd name="connsiteX35" fmla="*/ 8755719 w 11269336"/>
              <a:gd name="connsiteY35" fmla="*/ 889754 h 2323145"/>
              <a:gd name="connsiteX36" fmla="*/ 8743257 w 11269336"/>
              <a:gd name="connsiteY36" fmla="*/ 904723 h 2323145"/>
              <a:gd name="connsiteX37" fmla="*/ 8721366 w 11269336"/>
              <a:gd name="connsiteY37" fmla="*/ 904711 h 2323145"/>
              <a:gd name="connsiteX38" fmla="*/ 8678353 w 11269336"/>
              <a:gd name="connsiteY38" fmla="*/ 926318 h 2323145"/>
              <a:gd name="connsiteX39" fmla="*/ 8636849 w 11269336"/>
              <a:gd name="connsiteY39" fmla="*/ 937900 h 2323145"/>
              <a:gd name="connsiteX40" fmla="*/ 8620213 w 11269336"/>
              <a:gd name="connsiteY40" fmla="*/ 943068 h 2323145"/>
              <a:gd name="connsiteX41" fmla="*/ 8612581 w 11269336"/>
              <a:gd name="connsiteY41" fmla="*/ 952695 h 2323145"/>
              <a:gd name="connsiteX42" fmla="*/ 8589038 w 11269336"/>
              <a:gd name="connsiteY42" fmla="*/ 963892 h 2323145"/>
              <a:gd name="connsiteX43" fmla="*/ 8579950 w 11269336"/>
              <a:gd name="connsiteY43" fmla="*/ 960899 h 2323145"/>
              <a:gd name="connsiteX44" fmla="*/ 8579319 w 11269336"/>
              <a:gd name="connsiteY44" fmla="*/ 965630 h 2323145"/>
              <a:gd name="connsiteX45" fmla="*/ 8547429 w 11269336"/>
              <a:gd name="connsiteY45" fmla="*/ 984506 h 2323145"/>
              <a:gd name="connsiteX46" fmla="*/ 8478704 w 11269336"/>
              <a:gd name="connsiteY46" fmla="*/ 1025490 h 2323145"/>
              <a:gd name="connsiteX47" fmla="*/ 8461421 w 11269336"/>
              <a:gd name="connsiteY47" fmla="*/ 1035512 h 2323145"/>
              <a:gd name="connsiteX48" fmla="*/ 8445003 w 11269336"/>
              <a:gd name="connsiteY48" fmla="*/ 1036851 h 2323145"/>
              <a:gd name="connsiteX49" fmla="*/ 8357350 w 11269336"/>
              <a:gd name="connsiteY49" fmla="*/ 1060213 h 2323145"/>
              <a:gd name="connsiteX50" fmla="*/ 8335565 w 11269336"/>
              <a:gd name="connsiteY50" fmla="*/ 1061151 h 2323145"/>
              <a:gd name="connsiteX51" fmla="*/ 8325267 w 11269336"/>
              <a:gd name="connsiteY51" fmla="*/ 1055919 h 2323145"/>
              <a:gd name="connsiteX52" fmla="*/ 8293586 w 11269336"/>
              <a:gd name="connsiteY52" fmla="*/ 1076144 h 2323145"/>
              <a:gd name="connsiteX53" fmla="*/ 8242405 w 11269336"/>
              <a:gd name="connsiteY53" fmla="*/ 1095960 h 2323145"/>
              <a:gd name="connsiteX54" fmla="*/ 8197391 w 11269336"/>
              <a:gd name="connsiteY54" fmla="*/ 1107746 h 2323145"/>
              <a:gd name="connsiteX55" fmla="*/ 8081474 w 11269336"/>
              <a:gd name="connsiteY55" fmla="*/ 1130125 h 2323145"/>
              <a:gd name="connsiteX56" fmla="*/ 8053585 w 11269336"/>
              <a:gd name="connsiteY56" fmla="*/ 1129169 h 2323145"/>
              <a:gd name="connsiteX57" fmla="*/ 8038422 w 11269336"/>
              <a:gd name="connsiteY57" fmla="*/ 1119092 h 2323145"/>
              <a:gd name="connsiteX58" fmla="*/ 8029450 w 11269336"/>
              <a:gd name="connsiteY58" fmla="*/ 1125592 h 2323145"/>
              <a:gd name="connsiteX59" fmla="*/ 7959552 w 11269336"/>
              <a:gd name="connsiteY59" fmla="*/ 1140188 h 2323145"/>
              <a:gd name="connsiteX60" fmla="*/ 7914188 w 11269336"/>
              <a:gd name="connsiteY60" fmla="*/ 1150862 h 2323145"/>
              <a:gd name="connsiteX61" fmla="*/ 7914918 w 11269336"/>
              <a:gd name="connsiteY61" fmla="*/ 1168758 h 2323145"/>
              <a:gd name="connsiteX62" fmla="*/ 7875510 w 11269336"/>
              <a:gd name="connsiteY62" fmla="*/ 1183153 h 2323145"/>
              <a:gd name="connsiteX63" fmla="*/ 7829932 w 11269336"/>
              <a:gd name="connsiteY63" fmla="*/ 1180782 h 2323145"/>
              <a:gd name="connsiteX64" fmla="*/ 7779182 w 11269336"/>
              <a:gd name="connsiteY64" fmla="*/ 1192665 h 2323145"/>
              <a:gd name="connsiteX65" fmla="*/ 7748774 w 11269336"/>
              <a:gd name="connsiteY65" fmla="*/ 1199586 h 2323145"/>
              <a:gd name="connsiteX66" fmla="*/ 7671846 w 11269336"/>
              <a:gd name="connsiteY66" fmla="*/ 1231966 h 2323145"/>
              <a:gd name="connsiteX67" fmla="*/ 7554146 w 11269336"/>
              <a:gd name="connsiteY67" fmla="*/ 1319748 h 2323145"/>
              <a:gd name="connsiteX68" fmla="*/ 7515052 w 11269336"/>
              <a:gd name="connsiteY68" fmla="*/ 1336718 h 2323145"/>
              <a:gd name="connsiteX69" fmla="*/ 7507193 w 11269336"/>
              <a:gd name="connsiteY69" fmla="*/ 1334617 h 2323145"/>
              <a:gd name="connsiteX70" fmla="*/ 7461694 w 11269336"/>
              <a:gd name="connsiteY70" fmla="*/ 1375866 h 2323145"/>
              <a:gd name="connsiteX71" fmla="*/ 7377571 w 11269336"/>
              <a:gd name="connsiteY71" fmla="*/ 1400128 h 2323145"/>
              <a:gd name="connsiteX72" fmla="*/ 7311261 w 11269336"/>
              <a:gd name="connsiteY72" fmla="*/ 1412652 h 2323145"/>
              <a:gd name="connsiteX73" fmla="*/ 7275307 w 11269336"/>
              <a:gd name="connsiteY73" fmla="*/ 1422171 h 2323145"/>
              <a:gd name="connsiteX74" fmla="*/ 7247783 w 11269336"/>
              <a:gd name="connsiteY74" fmla="*/ 1426330 h 2323145"/>
              <a:gd name="connsiteX75" fmla="*/ 7185047 w 11269336"/>
              <a:gd name="connsiteY75" fmla="*/ 1451812 h 2323145"/>
              <a:gd name="connsiteX76" fmla="*/ 7084117 w 11269336"/>
              <a:gd name="connsiteY76" fmla="*/ 1500281 h 2323145"/>
              <a:gd name="connsiteX77" fmla="*/ 7062011 w 11269336"/>
              <a:gd name="connsiteY77" fmla="*/ 1509183 h 2323145"/>
              <a:gd name="connsiteX78" fmla="*/ 7040555 w 11269336"/>
              <a:gd name="connsiteY78" fmla="*/ 1511207 h 2323145"/>
              <a:gd name="connsiteX79" fmla="*/ 7033438 w 11269336"/>
              <a:gd name="connsiteY79" fmla="*/ 1506772 h 2323145"/>
              <a:gd name="connsiteX80" fmla="*/ 7020886 w 11269336"/>
              <a:gd name="connsiteY80" fmla="*/ 1510764 h 2323145"/>
              <a:gd name="connsiteX81" fmla="*/ 7017033 w 11269336"/>
              <a:gd name="connsiteY81" fmla="*/ 1510650 h 2323145"/>
              <a:gd name="connsiteX82" fmla="*/ 6995460 w 11269336"/>
              <a:gd name="connsiteY82" fmla="*/ 1511173 h 2323145"/>
              <a:gd name="connsiteX83" fmla="*/ 6962144 w 11269336"/>
              <a:gd name="connsiteY83" fmla="*/ 1541508 h 2323145"/>
              <a:gd name="connsiteX84" fmla="*/ 6910674 w 11269336"/>
              <a:gd name="connsiteY84" fmla="*/ 1554793 h 2323145"/>
              <a:gd name="connsiteX85" fmla="*/ 6732152 w 11269336"/>
              <a:gd name="connsiteY85" fmla="*/ 1642538 h 2323145"/>
              <a:gd name="connsiteX86" fmla="*/ 6694106 w 11269336"/>
              <a:gd name="connsiteY86" fmla="*/ 1632377 h 2323145"/>
              <a:gd name="connsiteX87" fmla="*/ 6617223 w 11269336"/>
              <a:gd name="connsiteY87" fmla="*/ 1659889 h 2323145"/>
              <a:gd name="connsiteX88" fmla="*/ 6521138 w 11269336"/>
              <a:gd name="connsiteY88" fmla="*/ 1744340 h 2323145"/>
              <a:gd name="connsiteX89" fmla="*/ 6380677 w 11269336"/>
              <a:gd name="connsiteY89" fmla="*/ 1796883 h 2323145"/>
              <a:gd name="connsiteX90" fmla="*/ 6374897 w 11269336"/>
              <a:gd name="connsiteY90" fmla="*/ 1809910 h 2323145"/>
              <a:gd name="connsiteX91" fmla="*/ 6364545 w 11269336"/>
              <a:gd name="connsiteY91" fmla="*/ 1820090 h 2323145"/>
              <a:gd name="connsiteX92" fmla="*/ 6362126 w 11269336"/>
              <a:gd name="connsiteY92" fmla="*/ 1819991 h 2323145"/>
              <a:gd name="connsiteX93" fmla="*/ 6346673 w 11269336"/>
              <a:gd name="connsiteY93" fmla="*/ 1827824 h 2323145"/>
              <a:gd name="connsiteX94" fmla="*/ 6345588 w 11269336"/>
              <a:gd name="connsiteY94" fmla="*/ 1832232 h 2323145"/>
              <a:gd name="connsiteX95" fmla="*/ 6335708 w 11269336"/>
              <a:gd name="connsiteY95" fmla="*/ 1838451 h 2323145"/>
              <a:gd name="connsiteX96" fmla="*/ 6318182 w 11269336"/>
              <a:gd name="connsiteY96" fmla="*/ 1852975 h 2323145"/>
              <a:gd name="connsiteX97" fmla="*/ 6313084 w 11269336"/>
              <a:gd name="connsiteY97" fmla="*/ 1853561 h 2323145"/>
              <a:gd name="connsiteX98" fmla="*/ 6283816 w 11269336"/>
              <a:gd name="connsiteY98" fmla="*/ 1872148 h 2323145"/>
              <a:gd name="connsiteX99" fmla="*/ 6282550 w 11269336"/>
              <a:gd name="connsiteY99" fmla="*/ 1871392 h 2323145"/>
              <a:gd name="connsiteX100" fmla="*/ 6270527 w 11269336"/>
              <a:gd name="connsiteY100" fmla="*/ 1872208 h 2323145"/>
              <a:gd name="connsiteX101" fmla="*/ 6249518 w 11269336"/>
              <a:gd name="connsiteY101" fmla="*/ 1876079 h 2323145"/>
              <a:gd name="connsiteX102" fmla="*/ 6190386 w 11269336"/>
              <a:gd name="connsiteY102" fmla="*/ 1872478 h 2323145"/>
              <a:gd name="connsiteX103" fmla="*/ 6159777 w 11269336"/>
              <a:gd name="connsiteY103" fmla="*/ 1891745 h 2323145"/>
              <a:gd name="connsiteX104" fmla="*/ 6153131 w 11269336"/>
              <a:gd name="connsiteY104" fmla="*/ 1895079 h 2323145"/>
              <a:gd name="connsiteX105" fmla="*/ 6152798 w 11269336"/>
              <a:gd name="connsiteY105" fmla="*/ 1894920 h 2323145"/>
              <a:gd name="connsiteX106" fmla="*/ 6145388 w 11269336"/>
              <a:gd name="connsiteY106" fmla="*/ 1897990 h 2323145"/>
              <a:gd name="connsiteX107" fmla="*/ 6141014 w 11269336"/>
              <a:gd name="connsiteY107" fmla="*/ 1901155 h 2323145"/>
              <a:gd name="connsiteX108" fmla="*/ 6128122 w 11269336"/>
              <a:gd name="connsiteY108" fmla="*/ 1907623 h 2323145"/>
              <a:gd name="connsiteX109" fmla="*/ 6122351 w 11269336"/>
              <a:gd name="connsiteY109" fmla="*/ 1908359 h 2323145"/>
              <a:gd name="connsiteX110" fmla="*/ 6064750 w 11269336"/>
              <a:gd name="connsiteY110" fmla="*/ 1896394 h 2323145"/>
              <a:gd name="connsiteX111" fmla="*/ 5964230 w 11269336"/>
              <a:gd name="connsiteY111" fmla="*/ 1910038 h 2323145"/>
              <a:gd name="connsiteX112" fmla="*/ 5865399 w 11269336"/>
              <a:gd name="connsiteY112" fmla="*/ 1926966 h 2323145"/>
              <a:gd name="connsiteX113" fmla="*/ 5829951 w 11269336"/>
              <a:gd name="connsiteY113" fmla="*/ 1934755 h 2323145"/>
              <a:gd name="connsiteX114" fmla="*/ 5765285 w 11269336"/>
              <a:gd name="connsiteY114" fmla="*/ 1941322 h 2323145"/>
              <a:gd name="connsiteX115" fmla="*/ 5734750 w 11269336"/>
              <a:gd name="connsiteY115" fmla="*/ 1939793 h 2323145"/>
              <a:gd name="connsiteX116" fmla="*/ 5733569 w 11269336"/>
              <a:gd name="connsiteY116" fmla="*/ 1940505 h 2323145"/>
              <a:gd name="connsiteX117" fmla="*/ 5730329 w 11269336"/>
              <a:gd name="connsiteY117" fmla="*/ 1937845 h 2323145"/>
              <a:gd name="connsiteX118" fmla="*/ 5724661 w 11269336"/>
              <a:gd name="connsiteY118" fmla="*/ 1937455 h 2323145"/>
              <a:gd name="connsiteX119" fmla="*/ 5710186 w 11269336"/>
              <a:gd name="connsiteY119" fmla="*/ 1941370 h 2323145"/>
              <a:gd name="connsiteX120" fmla="*/ 5704910 w 11269336"/>
              <a:gd name="connsiteY120" fmla="*/ 1943663 h 2323145"/>
              <a:gd name="connsiteX121" fmla="*/ 5696836 w 11269336"/>
              <a:gd name="connsiteY121" fmla="*/ 1945271 h 2323145"/>
              <a:gd name="connsiteX122" fmla="*/ 5696583 w 11269336"/>
              <a:gd name="connsiteY122" fmla="*/ 1945050 h 2323145"/>
              <a:gd name="connsiteX123" fmla="*/ 5689123 w 11269336"/>
              <a:gd name="connsiteY123" fmla="*/ 1947067 h 2323145"/>
              <a:gd name="connsiteX124" fmla="*/ 5653291 w 11269336"/>
              <a:gd name="connsiteY124" fmla="*/ 1960245 h 2323145"/>
              <a:gd name="connsiteX125" fmla="*/ 5599385 w 11269336"/>
              <a:gd name="connsiteY125" fmla="*/ 1945198 h 2323145"/>
              <a:gd name="connsiteX126" fmla="*/ 5578300 w 11269336"/>
              <a:gd name="connsiteY126" fmla="*/ 1944963 h 2323145"/>
              <a:gd name="connsiteX127" fmla="*/ 5566758 w 11269336"/>
              <a:gd name="connsiteY127" fmla="*/ 1943441 h 2323145"/>
              <a:gd name="connsiteX128" fmla="*/ 5565857 w 11269336"/>
              <a:gd name="connsiteY128" fmla="*/ 1942445 h 2323145"/>
              <a:gd name="connsiteX129" fmla="*/ 5531534 w 11269336"/>
              <a:gd name="connsiteY129" fmla="*/ 1955208 h 2323145"/>
              <a:gd name="connsiteX130" fmla="*/ 5526552 w 11269336"/>
              <a:gd name="connsiteY130" fmla="*/ 1954799 h 2323145"/>
              <a:gd name="connsiteX131" fmla="*/ 5504723 w 11269336"/>
              <a:gd name="connsiteY131" fmla="*/ 1965811 h 2323145"/>
              <a:gd name="connsiteX132" fmla="*/ 5493156 w 11269336"/>
              <a:gd name="connsiteY132" fmla="*/ 1970063 h 2323145"/>
              <a:gd name="connsiteX133" fmla="*/ 5490486 w 11269336"/>
              <a:gd name="connsiteY133" fmla="*/ 1974227 h 2323145"/>
              <a:gd name="connsiteX134" fmla="*/ 5473107 w 11269336"/>
              <a:gd name="connsiteY134" fmla="*/ 1979001 h 2323145"/>
              <a:gd name="connsiteX135" fmla="*/ 5470885 w 11269336"/>
              <a:gd name="connsiteY135" fmla="*/ 1978432 h 2323145"/>
              <a:gd name="connsiteX136" fmla="*/ 5457393 w 11269336"/>
              <a:gd name="connsiteY136" fmla="*/ 1986525 h 2323145"/>
              <a:gd name="connsiteX137" fmla="*/ 5447102 w 11269336"/>
              <a:gd name="connsiteY137" fmla="*/ 1998329 h 2323145"/>
              <a:gd name="connsiteX138" fmla="*/ 5159151 w 11269336"/>
              <a:gd name="connsiteY138" fmla="*/ 2029640 h 2323145"/>
              <a:gd name="connsiteX139" fmla="*/ 5041688 w 11269336"/>
              <a:gd name="connsiteY139" fmla="*/ 2022334 h 2323145"/>
              <a:gd name="connsiteX140" fmla="*/ 4860988 w 11269336"/>
              <a:gd name="connsiteY140" fmla="*/ 2135698 h 2323145"/>
              <a:gd name="connsiteX141" fmla="*/ 4807902 w 11269336"/>
              <a:gd name="connsiteY141" fmla="*/ 2138894 h 2323145"/>
              <a:gd name="connsiteX142" fmla="*/ 4765388 w 11269336"/>
              <a:gd name="connsiteY142" fmla="*/ 2162525 h 2323145"/>
              <a:gd name="connsiteX143" fmla="*/ 4745033 w 11269336"/>
              <a:gd name="connsiteY143" fmla="*/ 2158859 h 2323145"/>
              <a:gd name="connsiteX144" fmla="*/ 4741475 w 11269336"/>
              <a:gd name="connsiteY144" fmla="*/ 2157998 h 2323145"/>
              <a:gd name="connsiteX145" fmla="*/ 4728247 w 11269336"/>
              <a:gd name="connsiteY145" fmla="*/ 2159526 h 2323145"/>
              <a:gd name="connsiteX146" fmla="*/ 4723263 w 11269336"/>
              <a:gd name="connsiteY146" fmla="*/ 2153742 h 2323145"/>
              <a:gd name="connsiteX147" fmla="*/ 4702453 w 11269336"/>
              <a:gd name="connsiteY147" fmla="*/ 2151586 h 2323145"/>
              <a:gd name="connsiteX148" fmla="*/ 4678455 w 11269336"/>
              <a:gd name="connsiteY148" fmla="*/ 2156131 h 2323145"/>
              <a:gd name="connsiteX149" fmla="*/ 4593061 w 11269336"/>
              <a:gd name="connsiteY149" fmla="*/ 2171597 h 2323145"/>
              <a:gd name="connsiteX150" fmla="*/ 4579902 w 11269336"/>
              <a:gd name="connsiteY150" fmla="*/ 2177927 h 2323145"/>
              <a:gd name="connsiteX151" fmla="*/ 4533444 w 11269336"/>
              <a:gd name="connsiteY151" fmla="*/ 2181200 h 2323145"/>
              <a:gd name="connsiteX152" fmla="*/ 4492832 w 11269336"/>
              <a:gd name="connsiteY152" fmla="*/ 2188033 h 2323145"/>
              <a:gd name="connsiteX153" fmla="*/ 4467257 w 11269336"/>
              <a:gd name="connsiteY153" fmla="*/ 2196121 h 2323145"/>
              <a:gd name="connsiteX154" fmla="*/ 4459937 w 11269336"/>
              <a:gd name="connsiteY154" fmla="*/ 2195182 h 2323145"/>
              <a:gd name="connsiteX155" fmla="*/ 4433312 w 11269336"/>
              <a:gd name="connsiteY155" fmla="*/ 2199004 h 2323145"/>
              <a:gd name="connsiteX156" fmla="*/ 4420601 w 11269336"/>
              <a:gd name="connsiteY156" fmla="*/ 2205158 h 2323145"/>
              <a:gd name="connsiteX157" fmla="*/ 4405765 w 11269336"/>
              <a:gd name="connsiteY157" fmla="*/ 2199902 h 2323145"/>
              <a:gd name="connsiteX158" fmla="*/ 4401354 w 11269336"/>
              <a:gd name="connsiteY158" fmla="*/ 2194745 h 2323145"/>
              <a:gd name="connsiteX159" fmla="*/ 4383151 w 11269336"/>
              <a:gd name="connsiteY159" fmla="*/ 2201140 h 2323145"/>
              <a:gd name="connsiteX160" fmla="*/ 4366646 w 11269336"/>
              <a:gd name="connsiteY160" fmla="*/ 2198564 h 2323145"/>
              <a:gd name="connsiteX161" fmla="*/ 4354009 w 11269336"/>
              <a:gd name="connsiteY161" fmla="*/ 2204984 h 2323145"/>
              <a:gd name="connsiteX162" fmla="*/ 4348284 w 11269336"/>
              <a:gd name="connsiteY162" fmla="*/ 2205270 h 2323145"/>
              <a:gd name="connsiteX163" fmla="*/ 4333906 w 11269336"/>
              <a:gd name="connsiteY163" fmla="*/ 2205251 h 2323145"/>
              <a:gd name="connsiteX164" fmla="*/ 4308819 w 11269336"/>
              <a:gd name="connsiteY164" fmla="*/ 2203822 h 2323145"/>
              <a:gd name="connsiteX165" fmla="*/ 4301210 w 11269336"/>
              <a:gd name="connsiteY165" fmla="*/ 2204456 h 2323145"/>
              <a:gd name="connsiteX166" fmla="*/ 4283095 w 11269336"/>
              <a:gd name="connsiteY166" fmla="*/ 2198177 h 2323145"/>
              <a:gd name="connsiteX167" fmla="*/ 4250119 w 11269336"/>
              <a:gd name="connsiteY167" fmla="*/ 2196342 h 2323145"/>
              <a:gd name="connsiteX168" fmla="*/ 4189203 w 11269336"/>
              <a:gd name="connsiteY168" fmla="*/ 2178994 h 2323145"/>
              <a:gd name="connsiteX169" fmla="*/ 4154035 w 11269336"/>
              <a:gd name="connsiteY169" fmla="*/ 2171950 h 2323145"/>
              <a:gd name="connsiteX170" fmla="*/ 4129569 w 11269336"/>
              <a:gd name="connsiteY170" fmla="*/ 2163850 h 2323145"/>
              <a:gd name="connsiteX171" fmla="*/ 4061250 w 11269336"/>
              <a:gd name="connsiteY171" fmla="*/ 2159236 h 2323145"/>
              <a:gd name="connsiteX172" fmla="*/ 3945480 w 11269336"/>
              <a:gd name="connsiteY172" fmla="*/ 2158279 h 2323145"/>
              <a:gd name="connsiteX173" fmla="*/ 3921468 w 11269336"/>
              <a:gd name="connsiteY173" fmla="*/ 2156588 h 2323145"/>
              <a:gd name="connsiteX174" fmla="*/ 3903348 w 11269336"/>
              <a:gd name="connsiteY174" fmla="*/ 2149220 h 2323145"/>
              <a:gd name="connsiteX175" fmla="*/ 3901342 w 11269336"/>
              <a:gd name="connsiteY175" fmla="*/ 2142355 h 2323145"/>
              <a:gd name="connsiteX176" fmla="*/ 3888539 w 11269336"/>
              <a:gd name="connsiteY176" fmla="*/ 2140476 h 2323145"/>
              <a:gd name="connsiteX177" fmla="*/ 3885662 w 11269336"/>
              <a:gd name="connsiteY177" fmla="*/ 2138740 h 2323145"/>
              <a:gd name="connsiteX178" fmla="*/ 3868627 w 11269336"/>
              <a:gd name="connsiteY178" fmla="*/ 2130023 h 2323145"/>
              <a:gd name="connsiteX179" fmla="*/ 3819177 w 11269336"/>
              <a:gd name="connsiteY179" fmla="*/ 2142111 h 2323145"/>
              <a:gd name="connsiteX180" fmla="*/ 3769100 w 11269336"/>
              <a:gd name="connsiteY180" fmla="*/ 2131731 h 2323145"/>
              <a:gd name="connsiteX181" fmla="*/ 3562752 w 11269336"/>
              <a:gd name="connsiteY181" fmla="*/ 2131785 h 2323145"/>
              <a:gd name="connsiteX182" fmla="*/ 3541402 w 11269336"/>
              <a:gd name="connsiteY182" fmla="*/ 2106821 h 2323145"/>
              <a:gd name="connsiteX183" fmla="*/ 3365341 w 11269336"/>
              <a:gd name="connsiteY183" fmla="*/ 2077638 h 2323145"/>
              <a:gd name="connsiteX184" fmla="*/ 3170922 w 11269336"/>
              <a:gd name="connsiteY184" fmla="*/ 2115957 h 2323145"/>
              <a:gd name="connsiteX185" fmla="*/ 3156256 w 11269336"/>
              <a:gd name="connsiteY185" fmla="*/ 2124773 h 2323145"/>
              <a:gd name="connsiteX186" fmla="*/ 3140298 w 11269336"/>
              <a:gd name="connsiteY186" fmla="*/ 2129182 h 2323145"/>
              <a:gd name="connsiteX187" fmla="*/ 3138514 w 11269336"/>
              <a:gd name="connsiteY187" fmla="*/ 2128069 h 2323145"/>
              <a:gd name="connsiteX188" fmla="*/ 3120467 w 11269336"/>
              <a:gd name="connsiteY188" fmla="*/ 2128281 h 2323145"/>
              <a:gd name="connsiteX189" fmla="*/ 3116175 w 11269336"/>
              <a:gd name="connsiteY189" fmla="*/ 2131633 h 2323145"/>
              <a:gd name="connsiteX190" fmla="*/ 3103685 w 11269336"/>
              <a:gd name="connsiteY190" fmla="*/ 2132814 h 2323145"/>
              <a:gd name="connsiteX191" fmla="*/ 3078794 w 11269336"/>
              <a:gd name="connsiteY191" fmla="*/ 2137935 h 2323145"/>
              <a:gd name="connsiteX192" fmla="*/ 3074407 w 11269336"/>
              <a:gd name="connsiteY192" fmla="*/ 2136274 h 2323145"/>
              <a:gd name="connsiteX193" fmla="*/ 3037285 w 11269336"/>
              <a:gd name="connsiteY193" fmla="*/ 2139919 h 2323145"/>
              <a:gd name="connsiteX194" fmla="*/ 3036901 w 11269336"/>
              <a:gd name="connsiteY194" fmla="*/ 2138726 h 2323145"/>
              <a:gd name="connsiteX195" fmla="*/ 3026996 w 11269336"/>
              <a:gd name="connsiteY195" fmla="*/ 2134322 h 2323145"/>
              <a:gd name="connsiteX196" fmla="*/ 3007772 w 11269336"/>
              <a:gd name="connsiteY196" fmla="*/ 2128742 h 2323145"/>
              <a:gd name="connsiteX197" fmla="*/ 2965030 w 11269336"/>
              <a:gd name="connsiteY197" fmla="*/ 2100494 h 2323145"/>
              <a:gd name="connsiteX198" fmla="*/ 2926342 w 11269336"/>
              <a:gd name="connsiteY198" fmla="*/ 2104155 h 2323145"/>
              <a:gd name="connsiteX199" fmla="*/ 2918608 w 11269336"/>
              <a:gd name="connsiteY199" fmla="*/ 2104215 h 2323145"/>
              <a:gd name="connsiteX200" fmla="*/ 2918475 w 11269336"/>
              <a:gd name="connsiteY200" fmla="*/ 2103937 h 2323145"/>
              <a:gd name="connsiteX201" fmla="*/ 2910360 w 11269336"/>
              <a:gd name="connsiteY201" fmla="*/ 2103444 h 2323145"/>
              <a:gd name="connsiteX202" fmla="*/ 2904507 w 11269336"/>
              <a:gd name="connsiteY202" fmla="*/ 2104326 h 2323145"/>
              <a:gd name="connsiteX203" fmla="*/ 2889503 w 11269336"/>
              <a:gd name="connsiteY203" fmla="*/ 2104443 h 2323145"/>
              <a:gd name="connsiteX204" fmla="*/ 2884480 w 11269336"/>
              <a:gd name="connsiteY204" fmla="*/ 2102626 h 2323145"/>
              <a:gd name="connsiteX205" fmla="*/ 2882689 w 11269336"/>
              <a:gd name="connsiteY205" fmla="*/ 2099228 h 2323145"/>
              <a:gd name="connsiteX206" fmla="*/ 2881291 w 11269336"/>
              <a:gd name="connsiteY206" fmla="*/ 2099618 h 2323145"/>
              <a:gd name="connsiteX207" fmla="*/ 2853979 w 11269336"/>
              <a:gd name="connsiteY207" fmla="*/ 2090388 h 2323145"/>
              <a:gd name="connsiteX208" fmla="*/ 2791790 w 11269336"/>
              <a:gd name="connsiteY208" fmla="*/ 2080332 h 2323145"/>
              <a:gd name="connsiteX209" fmla="*/ 2755844 w 11269336"/>
              <a:gd name="connsiteY209" fmla="*/ 2078874 h 2323145"/>
              <a:gd name="connsiteX210" fmla="*/ 2657742 w 11269336"/>
              <a:gd name="connsiteY210" fmla="*/ 2070179 h 2323145"/>
              <a:gd name="connsiteX211" fmla="*/ 2559549 w 11269336"/>
              <a:gd name="connsiteY211" fmla="*/ 2057873 h 2323145"/>
              <a:gd name="connsiteX212" fmla="*/ 2512054 w 11269336"/>
              <a:gd name="connsiteY212" fmla="*/ 2031671 h 2323145"/>
              <a:gd name="connsiteX213" fmla="*/ 2506437 w 11269336"/>
              <a:gd name="connsiteY213" fmla="*/ 2030918 h 2323145"/>
              <a:gd name="connsiteX214" fmla="*/ 2491752 w 11269336"/>
              <a:gd name="connsiteY214" fmla="*/ 2033906 h 2323145"/>
              <a:gd name="connsiteX215" fmla="*/ 2486338 w 11269336"/>
              <a:gd name="connsiteY215" fmla="*/ 2035862 h 2323145"/>
              <a:gd name="connsiteX216" fmla="*/ 2478186 w 11269336"/>
              <a:gd name="connsiteY216" fmla="*/ 2036953 h 2323145"/>
              <a:gd name="connsiteX217" fmla="*/ 2477950 w 11269336"/>
              <a:gd name="connsiteY217" fmla="*/ 2036715 h 2323145"/>
              <a:gd name="connsiteX218" fmla="*/ 2470381 w 11269336"/>
              <a:gd name="connsiteY218" fmla="*/ 2038256 h 2323145"/>
              <a:gd name="connsiteX219" fmla="*/ 2433781 w 11269336"/>
              <a:gd name="connsiteY219" fmla="*/ 2049140 h 2323145"/>
              <a:gd name="connsiteX220" fmla="*/ 2381172 w 11269336"/>
              <a:gd name="connsiteY220" fmla="*/ 2030645 h 2323145"/>
              <a:gd name="connsiteX221" fmla="*/ 2360198 w 11269336"/>
              <a:gd name="connsiteY221" fmla="*/ 2029059 h 2323145"/>
              <a:gd name="connsiteX222" fmla="*/ 2348815 w 11269336"/>
              <a:gd name="connsiteY222" fmla="*/ 2026798 h 2323145"/>
              <a:gd name="connsiteX223" fmla="*/ 2347988 w 11269336"/>
              <a:gd name="connsiteY223" fmla="*/ 2025745 h 2323145"/>
              <a:gd name="connsiteX224" fmla="*/ 2312920 w 11269336"/>
              <a:gd name="connsiteY224" fmla="*/ 2036311 h 2323145"/>
              <a:gd name="connsiteX225" fmla="*/ 2307986 w 11269336"/>
              <a:gd name="connsiteY225" fmla="*/ 2035583 h 2323145"/>
              <a:gd name="connsiteX226" fmla="*/ 2285481 w 11269336"/>
              <a:gd name="connsiteY226" fmla="*/ 2045197 h 2323145"/>
              <a:gd name="connsiteX227" fmla="*/ 2273666 w 11269336"/>
              <a:gd name="connsiteY227" fmla="*/ 2048710 h 2323145"/>
              <a:gd name="connsiteX228" fmla="*/ 2270719 w 11269336"/>
              <a:gd name="connsiteY228" fmla="*/ 2052702 h 2323145"/>
              <a:gd name="connsiteX229" fmla="*/ 2253080 w 11269336"/>
              <a:gd name="connsiteY229" fmla="*/ 2056363 h 2323145"/>
              <a:gd name="connsiteX230" fmla="*/ 2250906 w 11269336"/>
              <a:gd name="connsiteY230" fmla="*/ 2055654 h 2323145"/>
              <a:gd name="connsiteX231" fmla="*/ 2236905 w 11269336"/>
              <a:gd name="connsiteY231" fmla="*/ 2062882 h 2323145"/>
              <a:gd name="connsiteX232" fmla="*/ 2225830 w 11269336"/>
              <a:gd name="connsiteY232" fmla="*/ 2074027 h 2323145"/>
              <a:gd name="connsiteX233" fmla="*/ 2073776 w 11269336"/>
              <a:gd name="connsiteY233" fmla="*/ 2089244 h 2323145"/>
              <a:gd name="connsiteX234" fmla="*/ 1948256 w 11269336"/>
              <a:gd name="connsiteY234" fmla="*/ 2146616 h 2323145"/>
              <a:gd name="connsiteX235" fmla="*/ 1865582 w 11269336"/>
              <a:gd name="connsiteY235" fmla="*/ 2153738 h 2323145"/>
              <a:gd name="connsiteX236" fmla="*/ 1835210 w 11269336"/>
              <a:gd name="connsiteY236" fmla="*/ 2134244 h 2323145"/>
              <a:gd name="connsiteX237" fmla="*/ 1632661 w 11269336"/>
              <a:gd name="connsiteY237" fmla="*/ 2173882 h 2323145"/>
              <a:gd name="connsiteX238" fmla="*/ 1579590 w 11269336"/>
              <a:gd name="connsiteY238" fmla="*/ 2173680 h 2323145"/>
              <a:gd name="connsiteX239" fmla="*/ 1535601 w 11269336"/>
              <a:gd name="connsiteY239" fmla="*/ 2194590 h 2323145"/>
              <a:gd name="connsiteX240" fmla="*/ 1515594 w 11269336"/>
              <a:gd name="connsiteY240" fmla="*/ 2189622 h 2323145"/>
              <a:gd name="connsiteX241" fmla="*/ 1512113 w 11269336"/>
              <a:gd name="connsiteY241" fmla="*/ 2188534 h 2323145"/>
              <a:gd name="connsiteX242" fmla="*/ 1498838 w 11269336"/>
              <a:gd name="connsiteY242" fmla="*/ 2189213 h 2323145"/>
              <a:gd name="connsiteX243" fmla="*/ 1494279 w 11269336"/>
              <a:gd name="connsiteY243" fmla="*/ 2183112 h 2323145"/>
              <a:gd name="connsiteX244" fmla="*/ 1473714 w 11269336"/>
              <a:gd name="connsiteY244" fmla="*/ 2179625 h 2323145"/>
              <a:gd name="connsiteX245" fmla="*/ 1449503 w 11269336"/>
              <a:gd name="connsiteY245" fmla="*/ 2182633 h 2323145"/>
              <a:gd name="connsiteX246" fmla="*/ 1266687 w 11269336"/>
              <a:gd name="connsiteY246" fmla="*/ 2212688 h 2323145"/>
              <a:gd name="connsiteX247" fmla="*/ 1239614 w 11269336"/>
              <a:gd name="connsiteY247" fmla="*/ 2209727 h 2323145"/>
              <a:gd name="connsiteX248" fmla="*/ 1202436 w 11269336"/>
              <a:gd name="connsiteY248" fmla="*/ 2209817 h 2323145"/>
              <a:gd name="connsiteX249" fmla="*/ 1136097 w 11269336"/>
              <a:gd name="connsiteY249" fmla="*/ 2205112 h 2323145"/>
              <a:gd name="connsiteX250" fmla="*/ 988232 w 11269336"/>
              <a:gd name="connsiteY250" fmla="*/ 2235635 h 2323145"/>
              <a:gd name="connsiteX251" fmla="*/ 981959 w 11269336"/>
              <a:gd name="connsiteY251" fmla="*/ 2231607 h 2323145"/>
              <a:gd name="connsiteX252" fmla="*/ 938600 w 11269336"/>
              <a:gd name="connsiteY252" fmla="*/ 2238113 h 2323145"/>
              <a:gd name="connsiteX253" fmla="*/ 791788 w 11269336"/>
              <a:gd name="connsiteY253" fmla="*/ 2293224 h 2323145"/>
              <a:gd name="connsiteX254" fmla="*/ 706914 w 11269336"/>
              <a:gd name="connsiteY254" fmla="*/ 2305046 h 2323145"/>
              <a:gd name="connsiteX255" fmla="*/ 675971 w 11269336"/>
              <a:gd name="connsiteY255" fmla="*/ 2304030 h 2323145"/>
              <a:gd name="connsiteX256" fmla="*/ 624180 w 11269336"/>
              <a:gd name="connsiteY256" fmla="*/ 2302650 h 2323145"/>
              <a:gd name="connsiteX257" fmla="*/ 583453 w 11269336"/>
              <a:gd name="connsiteY257" fmla="*/ 2288788 h 2323145"/>
              <a:gd name="connsiteX258" fmla="*/ 540946 w 11269336"/>
              <a:gd name="connsiteY258" fmla="*/ 2292721 h 2323145"/>
              <a:gd name="connsiteX259" fmla="*/ 533680 w 11269336"/>
              <a:gd name="connsiteY259" fmla="*/ 2310233 h 2323145"/>
              <a:gd name="connsiteX260" fmla="*/ 487366 w 11269336"/>
              <a:gd name="connsiteY260" fmla="*/ 2309053 h 2323145"/>
              <a:gd name="connsiteX261" fmla="*/ 416820 w 11269336"/>
              <a:gd name="connsiteY261" fmla="*/ 2305443 h 2323145"/>
              <a:gd name="connsiteX262" fmla="*/ 376805 w 11269336"/>
              <a:gd name="connsiteY262" fmla="*/ 2307647 h 2323145"/>
              <a:gd name="connsiteX263" fmla="*/ 266777 w 11269336"/>
              <a:gd name="connsiteY263" fmla="*/ 2309012 h 2323145"/>
              <a:gd name="connsiteX264" fmla="*/ 156013 w 11269336"/>
              <a:gd name="connsiteY264" fmla="*/ 2306832 h 2323145"/>
              <a:gd name="connsiteX265" fmla="*/ 87258 w 11269336"/>
              <a:gd name="connsiteY265" fmla="*/ 2285511 h 2323145"/>
              <a:gd name="connsiteX266" fmla="*/ 23798 w 11269336"/>
              <a:gd name="connsiteY266" fmla="*/ 2281822 h 2323145"/>
              <a:gd name="connsiteX267" fmla="*/ 0 w 11269336"/>
              <a:gd name="connsiteY267" fmla="*/ 2285369 h 2323145"/>
              <a:gd name="connsiteX268" fmla="*/ 0 w 11269336"/>
              <a:gd name="connsiteY26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561831 w 11269336"/>
              <a:gd name="connsiteY19" fmla="*/ 547649 h 2323145"/>
              <a:gd name="connsiteX20" fmla="*/ 9380600 w 11269336"/>
              <a:gd name="connsiteY20" fmla="*/ 549821 h 2323145"/>
              <a:gd name="connsiteX21" fmla="*/ 9139429 w 11269336"/>
              <a:gd name="connsiteY21" fmla="*/ 696446 h 2323145"/>
              <a:gd name="connsiteX22" fmla="*/ 9114263 w 11269336"/>
              <a:gd name="connsiteY22" fmla="*/ 709213 h 2323145"/>
              <a:gd name="connsiteX23" fmla="*/ 9028928 w 11269336"/>
              <a:gd name="connsiteY23" fmla="*/ 745350 h 2323145"/>
              <a:gd name="connsiteX24" fmla="*/ 8977138 w 11269336"/>
              <a:gd name="connsiteY24" fmla="*/ 774970 h 2323145"/>
              <a:gd name="connsiteX25" fmla="*/ 8947030 w 11269336"/>
              <a:gd name="connsiteY25" fmla="*/ 814934 h 2323145"/>
              <a:gd name="connsiteX26" fmla="*/ 8914746 w 11269336"/>
              <a:gd name="connsiteY26" fmla="*/ 826428 h 2323145"/>
              <a:gd name="connsiteX27" fmla="*/ 8917778 w 11269336"/>
              <a:gd name="connsiteY27" fmla="*/ 835198 h 2323145"/>
              <a:gd name="connsiteX28" fmla="*/ 8905560 w 11269336"/>
              <a:gd name="connsiteY28" fmla="*/ 838358 h 2323145"/>
              <a:gd name="connsiteX29" fmla="*/ 8897564 w 11269336"/>
              <a:gd name="connsiteY29" fmla="*/ 834287 h 2323145"/>
              <a:gd name="connsiteX30" fmla="*/ 8878040 w 11269336"/>
              <a:gd name="connsiteY30" fmla="*/ 844150 h 2323145"/>
              <a:gd name="connsiteX31" fmla="*/ 8882654 w 11269336"/>
              <a:gd name="connsiteY31" fmla="*/ 892768 h 2323145"/>
              <a:gd name="connsiteX32" fmla="*/ 8795998 w 11269336"/>
              <a:gd name="connsiteY32" fmla="*/ 863337 h 2323145"/>
              <a:gd name="connsiteX33" fmla="*/ 8776970 w 11269336"/>
              <a:gd name="connsiteY33" fmla="*/ 885177 h 2323145"/>
              <a:gd name="connsiteX34" fmla="*/ 8755719 w 11269336"/>
              <a:gd name="connsiteY34" fmla="*/ 889754 h 2323145"/>
              <a:gd name="connsiteX35" fmla="*/ 8743257 w 11269336"/>
              <a:gd name="connsiteY35" fmla="*/ 904723 h 2323145"/>
              <a:gd name="connsiteX36" fmla="*/ 8721366 w 11269336"/>
              <a:gd name="connsiteY36" fmla="*/ 904711 h 2323145"/>
              <a:gd name="connsiteX37" fmla="*/ 8678353 w 11269336"/>
              <a:gd name="connsiteY37" fmla="*/ 926318 h 2323145"/>
              <a:gd name="connsiteX38" fmla="*/ 8636849 w 11269336"/>
              <a:gd name="connsiteY38" fmla="*/ 937900 h 2323145"/>
              <a:gd name="connsiteX39" fmla="*/ 8620213 w 11269336"/>
              <a:gd name="connsiteY39" fmla="*/ 943068 h 2323145"/>
              <a:gd name="connsiteX40" fmla="*/ 8612581 w 11269336"/>
              <a:gd name="connsiteY40" fmla="*/ 952695 h 2323145"/>
              <a:gd name="connsiteX41" fmla="*/ 8589038 w 11269336"/>
              <a:gd name="connsiteY41" fmla="*/ 963892 h 2323145"/>
              <a:gd name="connsiteX42" fmla="*/ 8579950 w 11269336"/>
              <a:gd name="connsiteY42" fmla="*/ 960899 h 2323145"/>
              <a:gd name="connsiteX43" fmla="*/ 8579319 w 11269336"/>
              <a:gd name="connsiteY43" fmla="*/ 965630 h 2323145"/>
              <a:gd name="connsiteX44" fmla="*/ 8547429 w 11269336"/>
              <a:gd name="connsiteY44" fmla="*/ 984506 h 2323145"/>
              <a:gd name="connsiteX45" fmla="*/ 8478704 w 11269336"/>
              <a:gd name="connsiteY45" fmla="*/ 1025490 h 2323145"/>
              <a:gd name="connsiteX46" fmla="*/ 8461421 w 11269336"/>
              <a:gd name="connsiteY46" fmla="*/ 1035512 h 2323145"/>
              <a:gd name="connsiteX47" fmla="*/ 8445003 w 11269336"/>
              <a:gd name="connsiteY47" fmla="*/ 1036851 h 2323145"/>
              <a:gd name="connsiteX48" fmla="*/ 8357350 w 11269336"/>
              <a:gd name="connsiteY48" fmla="*/ 1060213 h 2323145"/>
              <a:gd name="connsiteX49" fmla="*/ 8335565 w 11269336"/>
              <a:gd name="connsiteY49" fmla="*/ 1061151 h 2323145"/>
              <a:gd name="connsiteX50" fmla="*/ 8325267 w 11269336"/>
              <a:gd name="connsiteY50" fmla="*/ 1055919 h 2323145"/>
              <a:gd name="connsiteX51" fmla="*/ 8293586 w 11269336"/>
              <a:gd name="connsiteY51" fmla="*/ 1076144 h 2323145"/>
              <a:gd name="connsiteX52" fmla="*/ 8242405 w 11269336"/>
              <a:gd name="connsiteY52" fmla="*/ 1095960 h 2323145"/>
              <a:gd name="connsiteX53" fmla="*/ 8197391 w 11269336"/>
              <a:gd name="connsiteY53" fmla="*/ 1107746 h 2323145"/>
              <a:gd name="connsiteX54" fmla="*/ 8081474 w 11269336"/>
              <a:gd name="connsiteY54" fmla="*/ 1130125 h 2323145"/>
              <a:gd name="connsiteX55" fmla="*/ 8053585 w 11269336"/>
              <a:gd name="connsiteY55" fmla="*/ 1129169 h 2323145"/>
              <a:gd name="connsiteX56" fmla="*/ 8038422 w 11269336"/>
              <a:gd name="connsiteY56" fmla="*/ 1119092 h 2323145"/>
              <a:gd name="connsiteX57" fmla="*/ 8029450 w 11269336"/>
              <a:gd name="connsiteY57" fmla="*/ 1125592 h 2323145"/>
              <a:gd name="connsiteX58" fmla="*/ 7959552 w 11269336"/>
              <a:gd name="connsiteY58" fmla="*/ 1140188 h 2323145"/>
              <a:gd name="connsiteX59" fmla="*/ 7914188 w 11269336"/>
              <a:gd name="connsiteY59" fmla="*/ 1150862 h 2323145"/>
              <a:gd name="connsiteX60" fmla="*/ 7914918 w 11269336"/>
              <a:gd name="connsiteY60" fmla="*/ 1168758 h 2323145"/>
              <a:gd name="connsiteX61" fmla="*/ 7875510 w 11269336"/>
              <a:gd name="connsiteY61" fmla="*/ 1183153 h 2323145"/>
              <a:gd name="connsiteX62" fmla="*/ 7829932 w 11269336"/>
              <a:gd name="connsiteY62" fmla="*/ 1180782 h 2323145"/>
              <a:gd name="connsiteX63" fmla="*/ 7779182 w 11269336"/>
              <a:gd name="connsiteY63" fmla="*/ 1192665 h 2323145"/>
              <a:gd name="connsiteX64" fmla="*/ 7748774 w 11269336"/>
              <a:gd name="connsiteY64" fmla="*/ 1199586 h 2323145"/>
              <a:gd name="connsiteX65" fmla="*/ 7671846 w 11269336"/>
              <a:gd name="connsiteY65" fmla="*/ 1231966 h 2323145"/>
              <a:gd name="connsiteX66" fmla="*/ 7554146 w 11269336"/>
              <a:gd name="connsiteY66" fmla="*/ 1319748 h 2323145"/>
              <a:gd name="connsiteX67" fmla="*/ 7515052 w 11269336"/>
              <a:gd name="connsiteY67" fmla="*/ 1336718 h 2323145"/>
              <a:gd name="connsiteX68" fmla="*/ 7507193 w 11269336"/>
              <a:gd name="connsiteY68" fmla="*/ 1334617 h 2323145"/>
              <a:gd name="connsiteX69" fmla="*/ 7461694 w 11269336"/>
              <a:gd name="connsiteY69" fmla="*/ 1375866 h 2323145"/>
              <a:gd name="connsiteX70" fmla="*/ 7377571 w 11269336"/>
              <a:gd name="connsiteY70" fmla="*/ 1400128 h 2323145"/>
              <a:gd name="connsiteX71" fmla="*/ 7311261 w 11269336"/>
              <a:gd name="connsiteY71" fmla="*/ 1412652 h 2323145"/>
              <a:gd name="connsiteX72" fmla="*/ 7275307 w 11269336"/>
              <a:gd name="connsiteY72" fmla="*/ 1422171 h 2323145"/>
              <a:gd name="connsiteX73" fmla="*/ 7247783 w 11269336"/>
              <a:gd name="connsiteY73" fmla="*/ 1426330 h 2323145"/>
              <a:gd name="connsiteX74" fmla="*/ 7185047 w 11269336"/>
              <a:gd name="connsiteY74" fmla="*/ 1451812 h 2323145"/>
              <a:gd name="connsiteX75" fmla="*/ 7084117 w 11269336"/>
              <a:gd name="connsiteY75" fmla="*/ 1500281 h 2323145"/>
              <a:gd name="connsiteX76" fmla="*/ 7062011 w 11269336"/>
              <a:gd name="connsiteY76" fmla="*/ 1509183 h 2323145"/>
              <a:gd name="connsiteX77" fmla="*/ 7040555 w 11269336"/>
              <a:gd name="connsiteY77" fmla="*/ 1511207 h 2323145"/>
              <a:gd name="connsiteX78" fmla="*/ 7033438 w 11269336"/>
              <a:gd name="connsiteY78" fmla="*/ 1506772 h 2323145"/>
              <a:gd name="connsiteX79" fmla="*/ 7020886 w 11269336"/>
              <a:gd name="connsiteY79" fmla="*/ 1510764 h 2323145"/>
              <a:gd name="connsiteX80" fmla="*/ 7017033 w 11269336"/>
              <a:gd name="connsiteY80" fmla="*/ 1510650 h 2323145"/>
              <a:gd name="connsiteX81" fmla="*/ 6995460 w 11269336"/>
              <a:gd name="connsiteY81" fmla="*/ 1511173 h 2323145"/>
              <a:gd name="connsiteX82" fmla="*/ 6962144 w 11269336"/>
              <a:gd name="connsiteY82" fmla="*/ 1541508 h 2323145"/>
              <a:gd name="connsiteX83" fmla="*/ 6910674 w 11269336"/>
              <a:gd name="connsiteY83" fmla="*/ 1554793 h 2323145"/>
              <a:gd name="connsiteX84" fmla="*/ 6732152 w 11269336"/>
              <a:gd name="connsiteY84" fmla="*/ 1642538 h 2323145"/>
              <a:gd name="connsiteX85" fmla="*/ 6694106 w 11269336"/>
              <a:gd name="connsiteY85" fmla="*/ 1632377 h 2323145"/>
              <a:gd name="connsiteX86" fmla="*/ 6617223 w 11269336"/>
              <a:gd name="connsiteY86" fmla="*/ 1659889 h 2323145"/>
              <a:gd name="connsiteX87" fmla="*/ 6521138 w 11269336"/>
              <a:gd name="connsiteY87" fmla="*/ 1744340 h 2323145"/>
              <a:gd name="connsiteX88" fmla="*/ 6380677 w 11269336"/>
              <a:gd name="connsiteY88" fmla="*/ 1796883 h 2323145"/>
              <a:gd name="connsiteX89" fmla="*/ 6374897 w 11269336"/>
              <a:gd name="connsiteY89" fmla="*/ 1809910 h 2323145"/>
              <a:gd name="connsiteX90" fmla="*/ 6364545 w 11269336"/>
              <a:gd name="connsiteY90" fmla="*/ 1820090 h 2323145"/>
              <a:gd name="connsiteX91" fmla="*/ 6362126 w 11269336"/>
              <a:gd name="connsiteY91" fmla="*/ 1819991 h 2323145"/>
              <a:gd name="connsiteX92" fmla="*/ 6346673 w 11269336"/>
              <a:gd name="connsiteY92" fmla="*/ 1827824 h 2323145"/>
              <a:gd name="connsiteX93" fmla="*/ 6345588 w 11269336"/>
              <a:gd name="connsiteY93" fmla="*/ 1832232 h 2323145"/>
              <a:gd name="connsiteX94" fmla="*/ 6335708 w 11269336"/>
              <a:gd name="connsiteY94" fmla="*/ 1838451 h 2323145"/>
              <a:gd name="connsiteX95" fmla="*/ 6318182 w 11269336"/>
              <a:gd name="connsiteY95" fmla="*/ 1852975 h 2323145"/>
              <a:gd name="connsiteX96" fmla="*/ 6313084 w 11269336"/>
              <a:gd name="connsiteY96" fmla="*/ 1853561 h 2323145"/>
              <a:gd name="connsiteX97" fmla="*/ 6283816 w 11269336"/>
              <a:gd name="connsiteY97" fmla="*/ 1872148 h 2323145"/>
              <a:gd name="connsiteX98" fmla="*/ 6282550 w 11269336"/>
              <a:gd name="connsiteY98" fmla="*/ 1871392 h 2323145"/>
              <a:gd name="connsiteX99" fmla="*/ 6270527 w 11269336"/>
              <a:gd name="connsiteY99" fmla="*/ 1872208 h 2323145"/>
              <a:gd name="connsiteX100" fmla="*/ 6249518 w 11269336"/>
              <a:gd name="connsiteY100" fmla="*/ 1876079 h 2323145"/>
              <a:gd name="connsiteX101" fmla="*/ 6190386 w 11269336"/>
              <a:gd name="connsiteY101" fmla="*/ 1872478 h 2323145"/>
              <a:gd name="connsiteX102" fmla="*/ 6159777 w 11269336"/>
              <a:gd name="connsiteY102" fmla="*/ 1891745 h 2323145"/>
              <a:gd name="connsiteX103" fmla="*/ 6153131 w 11269336"/>
              <a:gd name="connsiteY103" fmla="*/ 1895079 h 2323145"/>
              <a:gd name="connsiteX104" fmla="*/ 6152798 w 11269336"/>
              <a:gd name="connsiteY104" fmla="*/ 1894920 h 2323145"/>
              <a:gd name="connsiteX105" fmla="*/ 6145388 w 11269336"/>
              <a:gd name="connsiteY105" fmla="*/ 1897990 h 2323145"/>
              <a:gd name="connsiteX106" fmla="*/ 6141014 w 11269336"/>
              <a:gd name="connsiteY106" fmla="*/ 1901155 h 2323145"/>
              <a:gd name="connsiteX107" fmla="*/ 6128122 w 11269336"/>
              <a:gd name="connsiteY107" fmla="*/ 1907623 h 2323145"/>
              <a:gd name="connsiteX108" fmla="*/ 6122351 w 11269336"/>
              <a:gd name="connsiteY108" fmla="*/ 1908359 h 2323145"/>
              <a:gd name="connsiteX109" fmla="*/ 6064750 w 11269336"/>
              <a:gd name="connsiteY109" fmla="*/ 1896394 h 2323145"/>
              <a:gd name="connsiteX110" fmla="*/ 5964230 w 11269336"/>
              <a:gd name="connsiteY110" fmla="*/ 1910038 h 2323145"/>
              <a:gd name="connsiteX111" fmla="*/ 5865399 w 11269336"/>
              <a:gd name="connsiteY111" fmla="*/ 1926966 h 2323145"/>
              <a:gd name="connsiteX112" fmla="*/ 5829951 w 11269336"/>
              <a:gd name="connsiteY112" fmla="*/ 1934755 h 2323145"/>
              <a:gd name="connsiteX113" fmla="*/ 5765285 w 11269336"/>
              <a:gd name="connsiteY113" fmla="*/ 1941322 h 2323145"/>
              <a:gd name="connsiteX114" fmla="*/ 5734750 w 11269336"/>
              <a:gd name="connsiteY114" fmla="*/ 1939793 h 2323145"/>
              <a:gd name="connsiteX115" fmla="*/ 5733569 w 11269336"/>
              <a:gd name="connsiteY115" fmla="*/ 1940505 h 2323145"/>
              <a:gd name="connsiteX116" fmla="*/ 5730329 w 11269336"/>
              <a:gd name="connsiteY116" fmla="*/ 1937845 h 2323145"/>
              <a:gd name="connsiteX117" fmla="*/ 5724661 w 11269336"/>
              <a:gd name="connsiteY117" fmla="*/ 1937455 h 2323145"/>
              <a:gd name="connsiteX118" fmla="*/ 5710186 w 11269336"/>
              <a:gd name="connsiteY118" fmla="*/ 1941370 h 2323145"/>
              <a:gd name="connsiteX119" fmla="*/ 5704910 w 11269336"/>
              <a:gd name="connsiteY119" fmla="*/ 1943663 h 2323145"/>
              <a:gd name="connsiteX120" fmla="*/ 5696836 w 11269336"/>
              <a:gd name="connsiteY120" fmla="*/ 1945271 h 2323145"/>
              <a:gd name="connsiteX121" fmla="*/ 5696583 w 11269336"/>
              <a:gd name="connsiteY121" fmla="*/ 1945050 h 2323145"/>
              <a:gd name="connsiteX122" fmla="*/ 5689123 w 11269336"/>
              <a:gd name="connsiteY122" fmla="*/ 1947067 h 2323145"/>
              <a:gd name="connsiteX123" fmla="*/ 5653291 w 11269336"/>
              <a:gd name="connsiteY123" fmla="*/ 1960245 h 2323145"/>
              <a:gd name="connsiteX124" fmla="*/ 5599385 w 11269336"/>
              <a:gd name="connsiteY124" fmla="*/ 1945198 h 2323145"/>
              <a:gd name="connsiteX125" fmla="*/ 5578300 w 11269336"/>
              <a:gd name="connsiteY125" fmla="*/ 1944963 h 2323145"/>
              <a:gd name="connsiteX126" fmla="*/ 5566758 w 11269336"/>
              <a:gd name="connsiteY126" fmla="*/ 1943441 h 2323145"/>
              <a:gd name="connsiteX127" fmla="*/ 5565857 w 11269336"/>
              <a:gd name="connsiteY127" fmla="*/ 1942445 h 2323145"/>
              <a:gd name="connsiteX128" fmla="*/ 5531534 w 11269336"/>
              <a:gd name="connsiteY128" fmla="*/ 1955208 h 2323145"/>
              <a:gd name="connsiteX129" fmla="*/ 5526552 w 11269336"/>
              <a:gd name="connsiteY129" fmla="*/ 1954799 h 2323145"/>
              <a:gd name="connsiteX130" fmla="*/ 5504723 w 11269336"/>
              <a:gd name="connsiteY130" fmla="*/ 1965811 h 2323145"/>
              <a:gd name="connsiteX131" fmla="*/ 5493156 w 11269336"/>
              <a:gd name="connsiteY131" fmla="*/ 1970063 h 2323145"/>
              <a:gd name="connsiteX132" fmla="*/ 5490486 w 11269336"/>
              <a:gd name="connsiteY132" fmla="*/ 1974227 h 2323145"/>
              <a:gd name="connsiteX133" fmla="*/ 5473107 w 11269336"/>
              <a:gd name="connsiteY133" fmla="*/ 1979001 h 2323145"/>
              <a:gd name="connsiteX134" fmla="*/ 5470885 w 11269336"/>
              <a:gd name="connsiteY134" fmla="*/ 1978432 h 2323145"/>
              <a:gd name="connsiteX135" fmla="*/ 5457393 w 11269336"/>
              <a:gd name="connsiteY135" fmla="*/ 1986525 h 2323145"/>
              <a:gd name="connsiteX136" fmla="*/ 5447102 w 11269336"/>
              <a:gd name="connsiteY136" fmla="*/ 1998329 h 2323145"/>
              <a:gd name="connsiteX137" fmla="*/ 5159151 w 11269336"/>
              <a:gd name="connsiteY137" fmla="*/ 2029640 h 2323145"/>
              <a:gd name="connsiteX138" fmla="*/ 5041688 w 11269336"/>
              <a:gd name="connsiteY138" fmla="*/ 2022334 h 2323145"/>
              <a:gd name="connsiteX139" fmla="*/ 4860988 w 11269336"/>
              <a:gd name="connsiteY139" fmla="*/ 2135698 h 2323145"/>
              <a:gd name="connsiteX140" fmla="*/ 4807902 w 11269336"/>
              <a:gd name="connsiteY140" fmla="*/ 2138894 h 2323145"/>
              <a:gd name="connsiteX141" fmla="*/ 4765388 w 11269336"/>
              <a:gd name="connsiteY141" fmla="*/ 2162525 h 2323145"/>
              <a:gd name="connsiteX142" fmla="*/ 4745033 w 11269336"/>
              <a:gd name="connsiteY142" fmla="*/ 2158859 h 2323145"/>
              <a:gd name="connsiteX143" fmla="*/ 4741475 w 11269336"/>
              <a:gd name="connsiteY143" fmla="*/ 2157998 h 2323145"/>
              <a:gd name="connsiteX144" fmla="*/ 4728247 w 11269336"/>
              <a:gd name="connsiteY144" fmla="*/ 2159526 h 2323145"/>
              <a:gd name="connsiteX145" fmla="*/ 4723263 w 11269336"/>
              <a:gd name="connsiteY145" fmla="*/ 2153742 h 2323145"/>
              <a:gd name="connsiteX146" fmla="*/ 4702453 w 11269336"/>
              <a:gd name="connsiteY146" fmla="*/ 2151586 h 2323145"/>
              <a:gd name="connsiteX147" fmla="*/ 4678455 w 11269336"/>
              <a:gd name="connsiteY147" fmla="*/ 2156131 h 2323145"/>
              <a:gd name="connsiteX148" fmla="*/ 4593061 w 11269336"/>
              <a:gd name="connsiteY148" fmla="*/ 2171597 h 2323145"/>
              <a:gd name="connsiteX149" fmla="*/ 4579902 w 11269336"/>
              <a:gd name="connsiteY149" fmla="*/ 2177927 h 2323145"/>
              <a:gd name="connsiteX150" fmla="*/ 4533444 w 11269336"/>
              <a:gd name="connsiteY150" fmla="*/ 2181200 h 2323145"/>
              <a:gd name="connsiteX151" fmla="*/ 4492832 w 11269336"/>
              <a:gd name="connsiteY151" fmla="*/ 2188033 h 2323145"/>
              <a:gd name="connsiteX152" fmla="*/ 4467257 w 11269336"/>
              <a:gd name="connsiteY152" fmla="*/ 2196121 h 2323145"/>
              <a:gd name="connsiteX153" fmla="*/ 4459937 w 11269336"/>
              <a:gd name="connsiteY153" fmla="*/ 2195182 h 2323145"/>
              <a:gd name="connsiteX154" fmla="*/ 4433312 w 11269336"/>
              <a:gd name="connsiteY154" fmla="*/ 2199004 h 2323145"/>
              <a:gd name="connsiteX155" fmla="*/ 4420601 w 11269336"/>
              <a:gd name="connsiteY155" fmla="*/ 2205158 h 2323145"/>
              <a:gd name="connsiteX156" fmla="*/ 4405765 w 11269336"/>
              <a:gd name="connsiteY156" fmla="*/ 2199902 h 2323145"/>
              <a:gd name="connsiteX157" fmla="*/ 4401354 w 11269336"/>
              <a:gd name="connsiteY157" fmla="*/ 2194745 h 2323145"/>
              <a:gd name="connsiteX158" fmla="*/ 4383151 w 11269336"/>
              <a:gd name="connsiteY158" fmla="*/ 2201140 h 2323145"/>
              <a:gd name="connsiteX159" fmla="*/ 4366646 w 11269336"/>
              <a:gd name="connsiteY159" fmla="*/ 2198564 h 2323145"/>
              <a:gd name="connsiteX160" fmla="*/ 4354009 w 11269336"/>
              <a:gd name="connsiteY160" fmla="*/ 2204984 h 2323145"/>
              <a:gd name="connsiteX161" fmla="*/ 4348284 w 11269336"/>
              <a:gd name="connsiteY161" fmla="*/ 2205270 h 2323145"/>
              <a:gd name="connsiteX162" fmla="*/ 4333906 w 11269336"/>
              <a:gd name="connsiteY162" fmla="*/ 2205251 h 2323145"/>
              <a:gd name="connsiteX163" fmla="*/ 4308819 w 11269336"/>
              <a:gd name="connsiteY163" fmla="*/ 2203822 h 2323145"/>
              <a:gd name="connsiteX164" fmla="*/ 4301210 w 11269336"/>
              <a:gd name="connsiteY164" fmla="*/ 2204456 h 2323145"/>
              <a:gd name="connsiteX165" fmla="*/ 4283095 w 11269336"/>
              <a:gd name="connsiteY165" fmla="*/ 2198177 h 2323145"/>
              <a:gd name="connsiteX166" fmla="*/ 4250119 w 11269336"/>
              <a:gd name="connsiteY166" fmla="*/ 2196342 h 2323145"/>
              <a:gd name="connsiteX167" fmla="*/ 4189203 w 11269336"/>
              <a:gd name="connsiteY167" fmla="*/ 2178994 h 2323145"/>
              <a:gd name="connsiteX168" fmla="*/ 4154035 w 11269336"/>
              <a:gd name="connsiteY168" fmla="*/ 2171950 h 2323145"/>
              <a:gd name="connsiteX169" fmla="*/ 4129569 w 11269336"/>
              <a:gd name="connsiteY169" fmla="*/ 2163850 h 2323145"/>
              <a:gd name="connsiteX170" fmla="*/ 4061250 w 11269336"/>
              <a:gd name="connsiteY170" fmla="*/ 2159236 h 2323145"/>
              <a:gd name="connsiteX171" fmla="*/ 3945480 w 11269336"/>
              <a:gd name="connsiteY171" fmla="*/ 2158279 h 2323145"/>
              <a:gd name="connsiteX172" fmla="*/ 3921468 w 11269336"/>
              <a:gd name="connsiteY172" fmla="*/ 2156588 h 2323145"/>
              <a:gd name="connsiteX173" fmla="*/ 3903348 w 11269336"/>
              <a:gd name="connsiteY173" fmla="*/ 2149220 h 2323145"/>
              <a:gd name="connsiteX174" fmla="*/ 3901342 w 11269336"/>
              <a:gd name="connsiteY174" fmla="*/ 2142355 h 2323145"/>
              <a:gd name="connsiteX175" fmla="*/ 3888539 w 11269336"/>
              <a:gd name="connsiteY175" fmla="*/ 2140476 h 2323145"/>
              <a:gd name="connsiteX176" fmla="*/ 3885662 w 11269336"/>
              <a:gd name="connsiteY176" fmla="*/ 2138740 h 2323145"/>
              <a:gd name="connsiteX177" fmla="*/ 3868627 w 11269336"/>
              <a:gd name="connsiteY177" fmla="*/ 2130023 h 2323145"/>
              <a:gd name="connsiteX178" fmla="*/ 3819177 w 11269336"/>
              <a:gd name="connsiteY178" fmla="*/ 2142111 h 2323145"/>
              <a:gd name="connsiteX179" fmla="*/ 3769100 w 11269336"/>
              <a:gd name="connsiteY179" fmla="*/ 2131731 h 2323145"/>
              <a:gd name="connsiteX180" fmla="*/ 3562752 w 11269336"/>
              <a:gd name="connsiteY180" fmla="*/ 2131785 h 2323145"/>
              <a:gd name="connsiteX181" fmla="*/ 3541402 w 11269336"/>
              <a:gd name="connsiteY181" fmla="*/ 2106821 h 2323145"/>
              <a:gd name="connsiteX182" fmla="*/ 3365341 w 11269336"/>
              <a:gd name="connsiteY182" fmla="*/ 2077638 h 2323145"/>
              <a:gd name="connsiteX183" fmla="*/ 3170922 w 11269336"/>
              <a:gd name="connsiteY183" fmla="*/ 2115957 h 2323145"/>
              <a:gd name="connsiteX184" fmla="*/ 3156256 w 11269336"/>
              <a:gd name="connsiteY184" fmla="*/ 2124773 h 2323145"/>
              <a:gd name="connsiteX185" fmla="*/ 3140298 w 11269336"/>
              <a:gd name="connsiteY185" fmla="*/ 2129182 h 2323145"/>
              <a:gd name="connsiteX186" fmla="*/ 3138514 w 11269336"/>
              <a:gd name="connsiteY186" fmla="*/ 2128069 h 2323145"/>
              <a:gd name="connsiteX187" fmla="*/ 3120467 w 11269336"/>
              <a:gd name="connsiteY187" fmla="*/ 2128281 h 2323145"/>
              <a:gd name="connsiteX188" fmla="*/ 3116175 w 11269336"/>
              <a:gd name="connsiteY188" fmla="*/ 2131633 h 2323145"/>
              <a:gd name="connsiteX189" fmla="*/ 3103685 w 11269336"/>
              <a:gd name="connsiteY189" fmla="*/ 2132814 h 2323145"/>
              <a:gd name="connsiteX190" fmla="*/ 3078794 w 11269336"/>
              <a:gd name="connsiteY190" fmla="*/ 2137935 h 2323145"/>
              <a:gd name="connsiteX191" fmla="*/ 3074407 w 11269336"/>
              <a:gd name="connsiteY191" fmla="*/ 2136274 h 2323145"/>
              <a:gd name="connsiteX192" fmla="*/ 3037285 w 11269336"/>
              <a:gd name="connsiteY192" fmla="*/ 2139919 h 2323145"/>
              <a:gd name="connsiteX193" fmla="*/ 3036901 w 11269336"/>
              <a:gd name="connsiteY193" fmla="*/ 2138726 h 2323145"/>
              <a:gd name="connsiteX194" fmla="*/ 3026996 w 11269336"/>
              <a:gd name="connsiteY194" fmla="*/ 2134322 h 2323145"/>
              <a:gd name="connsiteX195" fmla="*/ 3007772 w 11269336"/>
              <a:gd name="connsiteY195" fmla="*/ 2128742 h 2323145"/>
              <a:gd name="connsiteX196" fmla="*/ 2965030 w 11269336"/>
              <a:gd name="connsiteY196" fmla="*/ 2100494 h 2323145"/>
              <a:gd name="connsiteX197" fmla="*/ 2926342 w 11269336"/>
              <a:gd name="connsiteY197" fmla="*/ 2104155 h 2323145"/>
              <a:gd name="connsiteX198" fmla="*/ 2918608 w 11269336"/>
              <a:gd name="connsiteY198" fmla="*/ 2104215 h 2323145"/>
              <a:gd name="connsiteX199" fmla="*/ 2918475 w 11269336"/>
              <a:gd name="connsiteY199" fmla="*/ 2103937 h 2323145"/>
              <a:gd name="connsiteX200" fmla="*/ 2910360 w 11269336"/>
              <a:gd name="connsiteY200" fmla="*/ 2103444 h 2323145"/>
              <a:gd name="connsiteX201" fmla="*/ 2904507 w 11269336"/>
              <a:gd name="connsiteY201" fmla="*/ 2104326 h 2323145"/>
              <a:gd name="connsiteX202" fmla="*/ 2889503 w 11269336"/>
              <a:gd name="connsiteY202" fmla="*/ 2104443 h 2323145"/>
              <a:gd name="connsiteX203" fmla="*/ 2884480 w 11269336"/>
              <a:gd name="connsiteY203" fmla="*/ 2102626 h 2323145"/>
              <a:gd name="connsiteX204" fmla="*/ 2882689 w 11269336"/>
              <a:gd name="connsiteY204" fmla="*/ 2099228 h 2323145"/>
              <a:gd name="connsiteX205" fmla="*/ 2881291 w 11269336"/>
              <a:gd name="connsiteY205" fmla="*/ 2099618 h 2323145"/>
              <a:gd name="connsiteX206" fmla="*/ 2853979 w 11269336"/>
              <a:gd name="connsiteY206" fmla="*/ 2090388 h 2323145"/>
              <a:gd name="connsiteX207" fmla="*/ 2791790 w 11269336"/>
              <a:gd name="connsiteY207" fmla="*/ 2080332 h 2323145"/>
              <a:gd name="connsiteX208" fmla="*/ 2755844 w 11269336"/>
              <a:gd name="connsiteY208" fmla="*/ 2078874 h 2323145"/>
              <a:gd name="connsiteX209" fmla="*/ 2657742 w 11269336"/>
              <a:gd name="connsiteY209" fmla="*/ 2070179 h 2323145"/>
              <a:gd name="connsiteX210" fmla="*/ 2559549 w 11269336"/>
              <a:gd name="connsiteY210" fmla="*/ 2057873 h 2323145"/>
              <a:gd name="connsiteX211" fmla="*/ 2512054 w 11269336"/>
              <a:gd name="connsiteY211" fmla="*/ 2031671 h 2323145"/>
              <a:gd name="connsiteX212" fmla="*/ 2506437 w 11269336"/>
              <a:gd name="connsiteY212" fmla="*/ 2030918 h 2323145"/>
              <a:gd name="connsiteX213" fmla="*/ 2491752 w 11269336"/>
              <a:gd name="connsiteY213" fmla="*/ 2033906 h 2323145"/>
              <a:gd name="connsiteX214" fmla="*/ 2486338 w 11269336"/>
              <a:gd name="connsiteY214" fmla="*/ 2035862 h 2323145"/>
              <a:gd name="connsiteX215" fmla="*/ 2478186 w 11269336"/>
              <a:gd name="connsiteY215" fmla="*/ 2036953 h 2323145"/>
              <a:gd name="connsiteX216" fmla="*/ 2477950 w 11269336"/>
              <a:gd name="connsiteY216" fmla="*/ 2036715 h 2323145"/>
              <a:gd name="connsiteX217" fmla="*/ 2470381 w 11269336"/>
              <a:gd name="connsiteY217" fmla="*/ 2038256 h 2323145"/>
              <a:gd name="connsiteX218" fmla="*/ 2433781 w 11269336"/>
              <a:gd name="connsiteY218" fmla="*/ 2049140 h 2323145"/>
              <a:gd name="connsiteX219" fmla="*/ 2381172 w 11269336"/>
              <a:gd name="connsiteY219" fmla="*/ 2030645 h 2323145"/>
              <a:gd name="connsiteX220" fmla="*/ 2360198 w 11269336"/>
              <a:gd name="connsiteY220" fmla="*/ 2029059 h 2323145"/>
              <a:gd name="connsiteX221" fmla="*/ 2348815 w 11269336"/>
              <a:gd name="connsiteY221" fmla="*/ 2026798 h 2323145"/>
              <a:gd name="connsiteX222" fmla="*/ 2347988 w 11269336"/>
              <a:gd name="connsiteY222" fmla="*/ 2025745 h 2323145"/>
              <a:gd name="connsiteX223" fmla="*/ 2312920 w 11269336"/>
              <a:gd name="connsiteY223" fmla="*/ 2036311 h 2323145"/>
              <a:gd name="connsiteX224" fmla="*/ 2307986 w 11269336"/>
              <a:gd name="connsiteY224" fmla="*/ 2035583 h 2323145"/>
              <a:gd name="connsiteX225" fmla="*/ 2285481 w 11269336"/>
              <a:gd name="connsiteY225" fmla="*/ 2045197 h 2323145"/>
              <a:gd name="connsiteX226" fmla="*/ 2273666 w 11269336"/>
              <a:gd name="connsiteY226" fmla="*/ 2048710 h 2323145"/>
              <a:gd name="connsiteX227" fmla="*/ 2270719 w 11269336"/>
              <a:gd name="connsiteY227" fmla="*/ 2052702 h 2323145"/>
              <a:gd name="connsiteX228" fmla="*/ 2253080 w 11269336"/>
              <a:gd name="connsiteY228" fmla="*/ 2056363 h 2323145"/>
              <a:gd name="connsiteX229" fmla="*/ 2250906 w 11269336"/>
              <a:gd name="connsiteY229" fmla="*/ 2055654 h 2323145"/>
              <a:gd name="connsiteX230" fmla="*/ 2236905 w 11269336"/>
              <a:gd name="connsiteY230" fmla="*/ 2062882 h 2323145"/>
              <a:gd name="connsiteX231" fmla="*/ 2225830 w 11269336"/>
              <a:gd name="connsiteY231" fmla="*/ 2074027 h 2323145"/>
              <a:gd name="connsiteX232" fmla="*/ 2073776 w 11269336"/>
              <a:gd name="connsiteY232" fmla="*/ 2089244 h 2323145"/>
              <a:gd name="connsiteX233" fmla="*/ 1948256 w 11269336"/>
              <a:gd name="connsiteY233" fmla="*/ 2146616 h 2323145"/>
              <a:gd name="connsiteX234" fmla="*/ 1865582 w 11269336"/>
              <a:gd name="connsiteY234" fmla="*/ 2153738 h 2323145"/>
              <a:gd name="connsiteX235" fmla="*/ 1835210 w 11269336"/>
              <a:gd name="connsiteY235" fmla="*/ 2134244 h 2323145"/>
              <a:gd name="connsiteX236" fmla="*/ 1632661 w 11269336"/>
              <a:gd name="connsiteY236" fmla="*/ 2173882 h 2323145"/>
              <a:gd name="connsiteX237" fmla="*/ 1579590 w 11269336"/>
              <a:gd name="connsiteY237" fmla="*/ 2173680 h 2323145"/>
              <a:gd name="connsiteX238" fmla="*/ 1535601 w 11269336"/>
              <a:gd name="connsiteY238" fmla="*/ 2194590 h 2323145"/>
              <a:gd name="connsiteX239" fmla="*/ 1515594 w 11269336"/>
              <a:gd name="connsiteY239" fmla="*/ 2189622 h 2323145"/>
              <a:gd name="connsiteX240" fmla="*/ 1512113 w 11269336"/>
              <a:gd name="connsiteY240" fmla="*/ 2188534 h 2323145"/>
              <a:gd name="connsiteX241" fmla="*/ 1498838 w 11269336"/>
              <a:gd name="connsiteY241" fmla="*/ 2189213 h 2323145"/>
              <a:gd name="connsiteX242" fmla="*/ 1494279 w 11269336"/>
              <a:gd name="connsiteY242" fmla="*/ 2183112 h 2323145"/>
              <a:gd name="connsiteX243" fmla="*/ 1473714 w 11269336"/>
              <a:gd name="connsiteY243" fmla="*/ 2179625 h 2323145"/>
              <a:gd name="connsiteX244" fmla="*/ 1449503 w 11269336"/>
              <a:gd name="connsiteY244" fmla="*/ 2182633 h 2323145"/>
              <a:gd name="connsiteX245" fmla="*/ 1266687 w 11269336"/>
              <a:gd name="connsiteY245" fmla="*/ 2212688 h 2323145"/>
              <a:gd name="connsiteX246" fmla="*/ 1239614 w 11269336"/>
              <a:gd name="connsiteY246" fmla="*/ 2209727 h 2323145"/>
              <a:gd name="connsiteX247" fmla="*/ 1202436 w 11269336"/>
              <a:gd name="connsiteY247" fmla="*/ 2209817 h 2323145"/>
              <a:gd name="connsiteX248" fmla="*/ 1136097 w 11269336"/>
              <a:gd name="connsiteY248" fmla="*/ 2205112 h 2323145"/>
              <a:gd name="connsiteX249" fmla="*/ 988232 w 11269336"/>
              <a:gd name="connsiteY249" fmla="*/ 2235635 h 2323145"/>
              <a:gd name="connsiteX250" fmla="*/ 981959 w 11269336"/>
              <a:gd name="connsiteY250" fmla="*/ 2231607 h 2323145"/>
              <a:gd name="connsiteX251" fmla="*/ 938600 w 11269336"/>
              <a:gd name="connsiteY251" fmla="*/ 2238113 h 2323145"/>
              <a:gd name="connsiteX252" fmla="*/ 791788 w 11269336"/>
              <a:gd name="connsiteY252" fmla="*/ 2293224 h 2323145"/>
              <a:gd name="connsiteX253" fmla="*/ 706914 w 11269336"/>
              <a:gd name="connsiteY253" fmla="*/ 2305046 h 2323145"/>
              <a:gd name="connsiteX254" fmla="*/ 675971 w 11269336"/>
              <a:gd name="connsiteY254" fmla="*/ 2304030 h 2323145"/>
              <a:gd name="connsiteX255" fmla="*/ 624180 w 11269336"/>
              <a:gd name="connsiteY255" fmla="*/ 2302650 h 2323145"/>
              <a:gd name="connsiteX256" fmla="*/ 583453 w 11269336"/>
              <a:gd name="connsiteY256" fmla="*/ 2288788 h 2323145"/>
              <a:gd name="connsiteX257" fmla="*/ 540946 w 11269336"/>
              <a:gd name="connsiteY257" fmla="*/ 2292721 h 2323145"/>
              <a:gd name="connsiteX258" fmla="*/ 533680 w 11269336"/>
              <a:gd name="connsiteY258" fmla="*/ 2310233 h 2323145"/>
              <a:gd name="connsiteX259" fmla="*/ 487366 w 11269336"/>
              <a:gd name="connsiteY259" fmla="*/ 2309053 h 2323145"/>
              <a:gd name="connsiteX260" fmla="*/ 416820 w 11269336"/>
              <a:gd name="connsiteY260" fmla="*/ 2305443 h 2323145"/>
              <a:gd name="connsiteX261" fmla="*/ 376805 w 11269336"/>
              <a:gd name="connsiteY261" fmla="*/ 2307647 h 2323145"/>
              <a:gd name="connsiteX262" fmla="*/ 266777 w 11269336"/>
              <a:gd name="connsiteY262" fmla="*/ 2309012 h 2323145"/>
              <a:gd name="connsiteX263" fmla="*/ 156013 w 11269336"/>
              <a:gd name="connsiteY263" fmla="*/ 2306832 h 2323145"/>
              <a:gd name="connsiteX264" fmla="*/ 87258 w 11269336"/>
              <a:gd name="connsiteY264" fmla="*/ 2285511 h 2323145"/>
              <a:gd name="connsiteX265" fmla="*/ 23798 w 11269336"/>
              <a:gd name="connsiteY265" fmla="*/ 2281822 h 2323145"/>
              <a:gd name="connsiteX266" fmla="*/ 0 w 11269336"/>
              <a:gd name="connsiteY266" fmla="*/ 2285369 h 2323145"/>
              <a:gd name="connsiteX267" fmla="*/ 0 w 11269336"/>
              <a:gd name="connsiteY26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742561 w 11269336"/>
              <a:gd name="connsiteY18" fmla="*/ 50043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114263 w 11269336"/>
              <a:gd name="connsiteY21" fmla="*/ 709213 h 2323145"/>
              <a:gd name="connsiteX22" fmla="*/ 9028928 w 11269336"/>
              <a:gd name="connsiteY22" fmla="*/ 745350 h 2323145"/>
              <a:gd name="connsiteX23" fmla="*/ 8977138 w 11269336"/>
              <a:gd name="connsiteY23" fmla="*/ 774970 h 2323145"/>
              <a:gd name="connsiteX24" fmla="*/ 8947030 w 11269336"/>
              <a:gd name="connsiteY24" fmla="*/ 814934 h 2323145"/>
              <a:gd name="connsiteX25" fmla="*/ 8914746 w 11269336"/>
              <a:gd name="connsiteY25" fmla="*/ 826428 h 2323145"/>
              <a:gd name="connsiteX26" fmla="*/ 8917778 w 11269336"/>
              <a:gd name="connsiteY26" fmla="*/ 835198 h 2323145"/>
              <a:gd name="connsiteX27" fmla="*/ 8905560 w 11269336"/>
              <a:gd name="connsiteY27" fmla="*/ 838358 h 2323145"/>
              <a:gd name="connsiteX28" fmla="*/ 8897564 w 11269336"/>
              <a:gd name="connsiteY28" fmla="*/ 834287 h 2323145"/>
              <a:gd name="connsiteX29" fmla="*/ 8878040 w 11269336"/>
              <a:gd name="connsiteY29" fmla="*/ 844150 h 2323145"/>
              <a:gd name="connsiteX30" fmla="*/ 8882654 w 11269336"/>
              <a:gd name="connsiteY30" fmla="*/ 892768 h 2323145"/>
              <a:gd name="connsiteX31" fmla="*/ 8795998 w 11269336"/>
              <a:gd name="connsiteY31" fmla="*/ 863337 h 2323145"/>
              <a:gd name="connsiteX32" fmla="*/ 8776970 w 11269336"/>
              <a:gd name="connsiteY32" fmla="*/ 885177 h 2323145"/>
              <a:gd name="connsiteX33" fmla="*/ 8755719 w 11269336"/>
              <a:gd name="connsiteY33" fmla="*/ 889754 h 2323145"/>
              <a:gd name="connsiteX34" fmla="*/ 8743257 w 11269336"/>
              <a:gd name="connsiteY34" fmla="*/ 904723 h 2323145"/>
              <a:gd name="connsiteX35" fmla="*/ 8721366 w 11269336"/>
              <a:gd name="connsiteY35" fmla="*/ 904711 h 2323145"/>
              <a:gd name="connsiteX36" fmla="*/ 8678353 w 11269336"/>
              <a:gd name="connsiteY36" fmla="*/ 926318 h 2323145"/>
              <a:gd name="connsiteX37" fmla="*/ 8636849 w 11269336"/>
              <a:gd name="connsiteY37" fmla="*/ 937900 h 2323145"/>
              <a:gd name="connsiteX38" fmla="*/ 8620213 w 11269336"/>
              <a:gd name="connsiteY38" fmla="*/ 943068 h 2323145"/>
              <a:gd name="connsiteX39" fmla="*/ 8612581 w 11269336"/>
              <a:gd name="connsiteY39" fmla="*/ 952695 h 2323145"/>
              <a:gd name="connsiteX40" fmla="*/ 8589038 w 11269336"/>
              <a:gd name="connsiteY40" fmla="*/ 963892 h 2323145"/>
              <a:gd name="connsiteX41" fmla="*/ 8579950 w 11269336"/>
              <a:gd name="connsiteY41" fmla="*/ 960899 h 2323145"/>
              <a:gd name="connsiteX42" fmla="*/ 8579319 w 11269336"/>
              <a:gd name="connsiteY42" fmla="*/ 965630 h 2323145"/>
              <a:gd name="connsiteX43" fmla="*/ 8547429 w 11269336"/>
              <a:gd name="connsiteY43" fmla="*/ 984506 h 2323145"/>
              <a:gd name="connsiteX44" fmla="*/ 8478704 w 11269336"/>
              <a:gd name="connsiteY44" fmla="*/ 1025490 h 2323145"/>
              <a:gd name="connsiteX45" fmla="*/ 8461421 w 11269336"/>
              <a:gd name="connsiteY45" fmla="*/ 1035512 h 2323145"/>
              <a:gd name="connsiteX46" fmla="*/ 8445003 w 11269336"/>
              <a:gd name="connsiteY46" fmla="*/ 1036851 h 2323145"/>
              <a:gd name="connsiteX47" fmla="*/ 8357350 w 11269336"/>
              <a:gd name="connsiteY47" fmla="*/ 1060213 h 2323145"/>
              <a:gd name="connsiteX48" fmla="*/ 8335565 w 11269336"/>
              <a:gd name="connsiteY48" fmla="*/ 1061151 h 2323145"/>
              <a:gd name="connsiteX49" fmla="*/ 8325267 w 11269336"/>
              <a:gd name="connsiteY49" fmla="*/ 1055919 h 2323145"/>
              <a:gd name="connsiteX50" fmla="*/ 8293586 w 11269336"/>
              <a:gd name="connsiteY50" fmla="*/ 1076144 h 2323145"/>
              <a:gd name="connsiteX51" fmla="*/ 8242405 w 11269336"/>
              <a:gd name="connsiteY51" fmla="*/ 1095960 h 2323145"/>
              <a:gd name="connsiteX52" fmla="*/ 8197391 w 11269336"/>
              <a:gd name="connsiteY52" fmla="*/ 1107746 h 2323145"/>
              <a:gd name="connsiteX53" fmla="*/ 8081474 w 11269336"/>
              <a:gd name="connsiteY53" fmla="*/ 1130125 h 2323145"/>
              <a:gd name="connsiteX54" fmla="*/ 8053585 w 11269336"/>
              <a:gd name="connsiteY54" fmla="*/ 1129169 h 2323145"/>
              <a:gd name="connsiteX55" fmla="*/ 8038422 w 11269336"/>
              <a:gd name="connsiteY55" fmla="*/ 1119092 h 2323145"/>
              <a:gd name="connsiteX56" fmla="*/ 8029450 w 11269336"/>
              <a:gd name="connsiteY56" fmla="*/ 1125592 h 2323145"/>
              <a:gd name="connsiteX57" fmla="*/ 7959552 w 11269336"/>
              <a:gd name="connsiteY57" fmla="*/ 1140188 h 2323145"/>
              <a:gd name="connsiteX58" fmla="*/ 7914188 w 11269336"/>
              <a:gd name="connsiteY58" fmla="*/ 1150862 h 2323145"/>
              <a:gd name="connsiteX59" fmla="*/ 7914918 w 11269336"/>
              <a:gd name="connsiteY59" fmla="*/ 1168758 h 2323145"/>
              <a:gd name="connsiteX60" fmla="*/ 7875510 w 11269336"/>
              <a:gd name="connsiteY60" fmla="*/ 1183153 h 2323145"/>
              <a:gd name="connsiteX61" fmla="*/ 7829932 w 11269336"/>
              <a:gd name="connsiteY61" fmla="*/ 1180782 h 2323145"/>
              <a:gd name="connsiteX62" fmla="*/ 7779182 w 11269336"/>
              <a:gd name="connsiteY62" fmla="*/ 1192665 h 2323145"/>
              <a:gd name="connsiteX63" fmla="*/ 7748774 w 11269336"/>
              <a:gd name="connsiteY63" fmla="*/ 1199586 h 2323145"/>
              <a:gd name="connsiteX64" fmla="*/ 7671846 w 11269336"/>
              <a:gd name="connsiteY64" fmla="*/ 1231966 h 2323145"/>
              <a:gd name="connsiteX65" fmla="*/ 7554146 w 11269336"/>
              <a:gd name="connsiteY65" fmla="*/ 1319748 h 2323145"/>
              <a:gd name="connsiteX66" fmla="*/ 7515052 w 11269336"/>
              <a:gd name="connsiteY66" fmla="*/ 1336718 h 2323145"/>
              <a:gd name="connsiteX67" fmla="*/ 7507193 w 11269336"/>
              <a:gd name="connsiteY67" fmla="*/ 1334617 h 2323145"/>
              <a:gd name="connsiteX68" fmla="*/ 7461694 w 11269336"/>
              <a:gd name="connsiteY68" fmla="*/ 1375866 h 2323145"/>
              <a:gd name="connsiteX69" fmla="*/ 7377571 w 11269336"/>
              <a:gd name="connsiteY69" fmla="*/ 1400128 h 2323145"/>
              <a:gd name="connsiteX70" fmla="*/ 7311261 w 11269336"/>
              <a:gd name="connsiteY70" fmla="*/ 1412652 h 2323145"/>
              <a:gd name="connsiteX71" fmla="*/ 7275307 w 11269336"/>
              <a:gd name="connsiteY71" fmla="*/ 1422171 h 2323145"/>
              <a:gd name="connsiteX72" fmla="*/ 7247783 w 11269336"/>
              <a:gd name="connsiteY72" fmla="*/ 1426330 h 2323145"/>
              <a:gd name="connsiteX73" fmla="*/ 7185047 w 11269336"/>
              <a:gd name="connsiteY73" fmla="*/ 1451812 h 2323145"/>
              <a:gd name="connsiteX74" fmla="*/ 7084117 w 11269336"/>
              <a:gd name="connsiteY74" fmla="*/ 1500281 h 2323145"/>
              <a:gd name="connsiteX75" fmla="*/ 7062011 w 11269336"/>
              <a:gd name="connsiteY75" fmla="*/ 1509183 h 2323145"/>
              <a:gd name="connsiteX76" fmla="*/ 7040555 w 11269336"/>
              <a:gd name="connsiteY76" fmla="*/ 1511207 h 2323145"/>
              <a:gd name="connsiteX77" fmla="*/ 7033438 w 11269336"/>
              <a:gd name="connsiteY77" fmla="*/ 1506772 h 2323145"/>
              <a:gd name="connsiteX78" fmla="*/ 7020886 w 11269336"/>
              <a:gd name="connsiteY78" fmla="*/ 1510764 h 2323145"/>
              <a:gd name="connsiteX79" fmla="*/ 7017033 w 11269336"/>
              <a:gd name="connsiteY79" fmla="*/ 1510650 h 2323145"/>
              <a:gd name="connsiteX80" fmla="*/ 6995460 w 11269336"/>
              <a:gd name="connsiteY80" fmla="*/ 1511173 h 2323145"/>
              <a:gd name="connsiteX81" fmla="*/ 6962144 w 11269336"/>
              <a:gd name="connsiteY81" fmla="*/ 1541508 h 2323145"/>
              <a:gd name="connsiteX82" fmla="*/ 6910674 w 11269336"/>
              <a:gd name="connsiteY82" fmla="*/ 1554793 h 2323145"/>
              <a:gd name="connsiteX83" fmla="*/ 6732152 w 11269336"/>
              <a:gd name="connsiteY83" fmla="*/ 1642538 h 2323145"/>
              <a:gd name="connsiteX84" fmla="*/ 6694106 w 11269336"/>
              <a:gd name="connsiteY84" fmla="*/ 1632377 h 2323145"/>
              <a:gd name="connsiteX85" fmla="*/ 6617223 w 11269336"/>
              <a:gd name="connsiteY85" fmla="*/ 1659889 h 2323145"/>
              <a:gd name="connsiteX86" fmla="*/ 6521138 w 11269336"/>
              <a:gd name="connsiteY86" fmla="*/ 1744340 h 2323145"/>
              <a:gd name="connsiteX87" fmla="*/ 6380677 w 11269336"/>
              <a:gd name="connsiteY87" fmla="*/ 1796883 h 2323145"/>
              <a:gd name="connsiteX88" fmla="*/ 6374897 w 11269336"/>
              <a:gd name="connsiteY88" fmla="*/ 1809910 h 2323145"/>
              <a:gd name="connsiteX89" fmla="*/ 6364545 w 11269336"/>
              <a:gd name="connsiteY89" fmla="*/ 1820090 h 2323145"/>
              <a:gd name="connsiteX90" fmla="*/ 6362126 w 11269336"/>
              <a:gd name="connsiteY90" fmla="*/ 1819991 h 2323145"/>
              <a:gd name="connsiteX91" fmla="*/ 6346673 w 11269336"/>
              <a:gd name="connsiteY91" fmla="*/ 1827824 h 2323145"/>
              <a:gd name="connsiteX92" fmla="*/ 6345588 w 11269336"/>
              <a:gd name="connsiteY92" fmla="*/ 1832232 h 2323145"/>
              <a:gd name="connsiteX93" fmla="*/ 6335708 w 11269336"/>
              <a:gd name="connsiteY93" fmla="*/ 1838451 h 2323145"/>
              <a:gd name="connsiteX94" fmla="*/ 6318182 w 11269336"/>
              <a:gd name="connsiteY94" fmla="*/ 1852975 h 2323145"/>
              <a:gd name="connsiteX95" fmla="*/ 6313084 w 11269336"/>
              <a:gd name="connsiteY95" fmla="*/ 1853561 h 2323145"/>
              <a:gd name="connsiteX96" fmla="*/ 6283816 w 11269336"/>
              <a:gd name="connsiteY96" fmla="*/ 1872148 h 2323145"/>
              <a:gd name="connsiteX97" fmla="*/ 6282550 w 11269336"/>
              <a:gd name="connsiteY97" fmla="*/ 1871392 h 2323145"/>
              <a:gd name="connsiteX98" fmla="*/ 6270527 w 11269336"/>
              <a:gd name="connsiteY98" fmla="*/ 1872208 h 2323145"/>
              <a:gd name="connsiteX99" fmla="*/ 6249518 w 11269336"/>
              <a:gd name="connsiteY99" fmla="*/ 1876079 h 2323145"/>
              <a:gd name="connsiteX100" fmla="*/ 6190386 w 11269336"/>
              <a:gd name="connsiteY100" fmla="*/ 1872478 h 2323145"/>
              <a:gd name="connsiteX101" fmla="*/ 6159777 w 11269336"/>
              <a:gd name="connsiteY101" fmla="*/ 1891745 h 2323145"/>
              <a:gd name="connsiteX102" fmla="*/ 6153131 w 11269336"/>
              <a:gd name="connsiteY102" fmla="*/ 1895079 h 2323145"/>
              <a:gd name="connsiteX103" fmla="*/ 6152798 w 11269336"/>
              <a:gd name="connsiteY103" fmla="*/ 1894920 h 2323145"/>
              <a:gd name="connsiteX104" fmla="*/ 6145388 w 11269336"/>
              <a:gd name="connsiteY104" fmla="*/ 1897990 h 2323145"/>
              <a:gd name="connsiteX105" fmla="*/ 6141014 w 11269336"/>
              <a:gd name="connsiteY105" fmla="*/ 1901155 h 2323145"/>
              <a:gd name="connsiteX106" fmla="*/ 6128122 w 11269336"/>
              <a:gd name="connsiteY106" fmla="*/ 1907623 h 2323145"/>
              <a:gd name="connsiteX107" fmla="*/ 6122351 w 11269336"/>
              <a:gd name="connsiteY107" fmla="*/ 1908359 h 2323145"/>
              <a:gd name="connsiteX108" fmla="*/ 6064750 w 11269336"/>
              <a:gd name="connsiteY108" fmla="*/ 1896394 h 2323145"/>
              <a:gd name="connsiteX109" fmla="*/ 5964230 w 11269336"/>
              <a:gd name="connsiteY109" fmla="*/ 1910038 h 2323145"/>
              <a:gd name="connsiteX110" fmla="*/ 5865399 w 11269336"/>
              <a:gd name="connsiteY110" fmla="*/ 1926966 h 2323145"/>
              <a:gd name="connsiteX111" fmla="*/ 5829951 w 11269336"/>
              <a:gd name="connsiteY111" fmla="*/ 1934755 h 2323145"/>
              <a:gd name="connsiteX112" fmla="*/ 5765285 w 11269336"/>
              <a:gd name="connsiteY112" fmla="*/ 1941322 h 2323145"/>
              <a:gd name="connsiteX113" fmla="*/ 5734750 w 11269336"/>
              <a:gd name="connsiteY113" fmla="*/ 1939793 h 2323145"/>
              <a:gd name="connsiteX114" fmla="*/ 5733569 w 11269336"/>
              <a:gd name="connsiteY114" fmla="*/ 1940505 h 2323145"/>
              <a:gd name="connsiteX115" fmla="*/ 5730329 w 11269336"/>
              <a:gd name="connsiteY115" fmla="*/ 1937845 h 2323145"/>
              <a:gd name="connsiteX116" fmla="*/ 5724661 w 11269336"/>
              <a:gd name="connsiteY116" fmla="*/ 1937455 h 2323145"/>
              <a:gd name="connsiteX117" fmla="*/ 5710186 w 11269336"/>
              <a:gd name="connsiteY117" fmla="*/ 1941370 h 2323145"/>
              <a:gd name="connsiteX118" fmla="*/ 5704910 w 11269336"/>
              <a:gd name="connsiteY118" fmla="*/ 1943663 h 2323145"/>
              <a:gd name="connsiteX119" fmla="*/ 5696836 w 11269336"/>
              <a:gd name="connsiteY119" fmla="*/ 1945271 h 2323145"/>
              <a:gd name="connsiteX120" fmla="*/ 5696583 w 11269336"/>
              <a:gd name="connsiteY120" fmla="*/ 1945050 h 2323145"/>
              <a:gd name="connsiteX121" fmla="*/ 5689123 w 11269336"/>
              <a:gd name="connsiteY121" fmla="*/ 1947067 h 2323145"/>
              <a:gd name="connsiteX122" fmla="*/ 5653291 w 11269336"/>
              <a:gd name="connsiteY122" fmla="*/ 1960245 h 2323145"/>
              <a:gd name="connsiteX123" fmla="*/ 5599385 w 11269336"/>
              <a:gd name="connsiteY123" fmla="*/ 1945198 h 2323145"/>
              <a:gd name="connsiteX124" fmla="*/ 5578300 w 11269336"/>
              <a:gd name="connsiteY124" fmla="*/ 1944963 h 2323145"/>
              <a:gd name="connsiteX125" fmla="*/ 5566758 w 11269336"/>
              <a:gd name="connsiteY125" fmla="*/ 1943441 h 2323145"/>
              <a:gd name="connsiteX126" fmla="*/ 5565857 w 11269336"/>
              <a:gd name="connsiteY126" fmla="*/ 1942445 h 2323145"/>
              <a:gd name="connsiteX127" fmla="*/ 5531534 w 11269336"/>
              <a:gd name="connsiteY127" fmla="*/ 1955208 h 2323145"/>
              <a:gd name="connsiteX128" fmla="*/ 5526552 w 11269336"/>
              <a:gd name="connsiteY128" fmla="*/ 1954799 h 2323145"/>
              <a:gd name="connsiteX129" fmla="*/ 5504723 w 11269336"/>
              <a:gd name="connsiteY129" fmla="*/ 1965811 h 2323145"/>
              <a:gd name="connsiteX130" fmla="*/ 5493156 w 11269336"/>
              <a:gd name="connsiteY130" fmla="*/ 1970063 h 2323145"/>
              <a:gd name="connsiteX131" fmla="*/ 5490486 w 11269336"/>
              <a:gd name="connsiteY131" fmla="*/ 1974227 h 2323145"/>
              <a:gd name="connsiteX132" fmla="*/ 5473107 w 11269336"/>
              <a:gd name="connsiteY132" fmla="*/ 1979001 h 2323145"/>
              <a:gd name="connsiteX133" fmla="*/ 5470885 w 11269336"/>
              <a:gd name="connsiteY133" fmla="*/ 1978432 h 2323145"/>
              <a:gd name="connsiteX134" fmla="*/ 5457393 w 11269336"/>
              <a:gd name="connsiteY134" fmla="*/ 1986525 h 2323145"/>
              <a:gd name="connsiteX135" fmla="*/ 5447102 w 11269336"/>
              <a:gd name="connsiteY135" fmla="*/ 1998329 h 2323145"/>
              <a:gd name="connsiteX136" fmla="*/ 5159151 w 11269336"/>
              <a:gd name="connsiteY136" fmla="*/ 2029640 h 2323145"/>
              <a:gd name="connsiteX137" fmla="*/ 5041688 w 11269336"/>
              <a:gd name="connsiteY137" fmla="*/ 2022334 h 2323145"/>
              <a:gd name="connsiteX138" fmla="*/ 4860988 w 11269336"/>
              <a:gd name="connsiteY138" fmla="*/ 2135698 h 2323145"/>
              <a:gd name="connsiteX139" fmla="*/ 4807902 w 11269336"/>
              <a:gd name="connsiteY139" fmla="*/ 2138894 h 2323145"/>
              <a:gd name="connsiteX140" fmla="*/ 4765388 w 11269336"/>
              <a:gd name="connsiteY140" fmla="*/ 2162525 h 2323145"/>
              <a:gd name="connsiteX141" fmla="*/ 4745033 w 11269336"/>
              <a:gd name="connsiteY141" fmla="*/ 2158859 h 2323145"/>
              <a:gd name="connsiteX142" fmla="*/ 4741475 w 11269336"/>
              <a:gd name="connsiteY142" fmla="*/ 2157998 h 2323145"/>
              <a:gd name="connsiteX143" fmla="*/ 4728247 w 11269336"/>
              <a:gd name="connsiteY143" fmla="*/ 2159526 h 2323145"/>
              <a:gd name="connsiteX144" fmla="*/ 4723263 w 11269336"/>
              <a:gd name="connsiteY144" fmla="*/ 2153742 h 2323145"/>
              <a:gd name="connsiteX145" fmla="*/ 4702453 w 11269336"/>
              <a:gd name="connsiteY145" fmla="*/ 2151586 h 2323145"/>
              <a:gd name="connsiteX146" fmla="*/ 4678455 w 11269336"/>
              <a:gd name="connsiteY146" fmla="*/ 2156131 h 2323145"/>
              <a:gd name="connsiteX147" fmla="*/ 4593061 w 11269336"/>
              <a:gd name="connsiteY147" fmla="*/ 2171597 h 2323145"/>
              <a:gd name="connsiteX148" fmla="*/ 4579902 w 11269336"/>
              <a:gd name="connsiteY148" fmla="*/ 2177927 h 2323145"/>
              <a:gd name="connsiteX149" fmla="*/ 4533444 w 11269336"/>
              <a:gd name="connsiteY149" fmla="*/ 2181200 h 2323145"/>
              <a:gd name="connsiteX150" fmla="*/ 4492832 w 11269336"/>
              <a:gd name="connsiteY150" fmla="*/ 2188033 h 2323145"/>
              <a:gd name="connsiteX151" fmla="*/ 4467257 w 11269336"/>
              <a:gd name="connsiteY151" fmla="*/ 2196121 h 2323145"/>
              <a:gd name="connsiteX152" fmla="*/ 4459937 w 11269336"/>
              <a:gd name="connsiteY152" fmla="*/ 2195182 h 2323145"/>
              <a:gd name="connsiteX153" fmla="*/ 4433312 w 11269336"/>
              <a:gd name="connsiteY153" fmla="*/ 2199004 h 2323145"/>
              <a:gd name="connsiteX154" fmla="*/ 4420601 w 11269336"/>
              <a:gd name="connsiteY154" fmla="*/ 2205158 h 2323145"/>
              <a:gd name="connsiteX155" fmla="*/ 4405765 w 11269336"/>
              <a:gd name="connsiteY155" fmla="*/ 2199902 h 2323145"/>
              <a:gd name="connsiteX156" fmla="*/ 4401354 w 11269336"/>
              <a:gd name="connsiteY156" fmla="*/ 2194745 h 2323145"/>
              <a:gd name="connsiteX157" fmla="*/ 4383151 w 11269336"/>
              <a:gd name="connsiteY157" fmla="*/ 2201140 h 2323145"/>
              <a:gd name="connsiteX158" fmla="*/ 4366646 w 11269336"/>
              <a:gd name="connsiteY158" fmla="*/ 2198564 h 2323145"/>
              <a:gd name="connsiteX159" fmla="*/ 4354009 w 11269336"/>
              <a:gd name="connsiteY159" fmla="*/ 2204984 h 2323145"/>
              <a:gd name="connsiteX160" fmla="*/ 4348284 w 11269336"/>
              <a:gd name="connsiteY160" fmla="*/ 2205270 h 2323145"/>
              <a:gd name="connsiteX161" fmla="*/ 4333906 w 11269336"/>
              <a:gd name="connsiteY161" fmla="*/ 2205251 h 2323145"/>
              <a:gd name="connsiteX162" fmla="*/ 4308819 w 11269336"/>
              <a:gd name="connsiteY162" fmla="*/ 2203822 h 2323145"/>
              <a:gd name="connsiteX163" fmla="*/ 4301210 w 11269336"/>
              <a:gd name="connsiteY163" fmla="*/ 2204456 h 2323145"/>
              <a:gd name="connsiteX164" fmla="*/ 4283095 w 11269336"/>
              <a:gd name="connsiteY164" fmla="*/ 2198177 h 2323145"/>
              <a:gd name="connsiteX165" fmla="*/ 4250119 w 11269336"/>
              <a:gd name="connsiteY165" fmla="*/ 2196342 h 2323145"/>
              <a:gd name="connsiteX166" fmla="*/ 4189203 w 11269336"/>
              <a:gd name="connsiteY166" fmla="*/ 2178994 h 2323145"/>
              <a:gd name="connsiteX167" fmla="*/ 4154035 w 11269336"/>
              <a:gd name="connsiteY167" fmla="*/ 2171950 h 2323145"/>
              <a:gd name="connsiteX168" fmla="*/ 4129569 w 11269336"/>
              <a:gd name="connsiteY168" fmla="*/ 2163850 h 2323145"/>
              <a:gd name="connsiteX169" fmla="*/ 4061250 w 11269336"/>
              <a:gd name="connsiteY169" fmla="*/ 2159236 h 2323145"/>
              <a:gd name="connsiteX170" fmla="*/ 3945480 w 11269336"/>
              <a:gd name="connsiteY170" fmla="*/ 2158279 h 2323145"/>
              <a:gd name="connsiteX171" fmla="*/ 3921468 w 11269336"/>
              <a:gd name="connsiteY171" fmla="*/ 2156588 h 2323145"/>
              <a:gd name="connsiteX172" fmla="*/ 3903348 w 11269336"/>
              <a:gd name="connsiteY172" fmla="*/ 2149220 h 2323145"/>
              <a:gd name="connsiteX173" fmla="*/ 3901342 w 11269336"/>
              <a:gd name="connsiteY173" fmla="*/ 2142355 h 2323145"/>
              <a:gd name="connsiteX174" fmla="*/ 3888539 w 11269336"/>
              <a:gd name="connsiteY174" fmla="*/ 2140476 h 2323145"/>
              <a:gd name="connsiteX175" fmla="*/ 3885662 w 11269336"/>
              <a:gd name="connsiteY175" fmla="*/ 2138740 h 2323145"/>
              <a:gd name="connsiteX176" fmla="*/ 3868627 w 11269336"/>
              <a:gd name="connsiteY176" fmla="*/ 2130023 h 2323145"/>
              <a:gd name="connsiteX177" fmla="*/ 3819177 w 11269336"/>
              <a:gd name="connsiteY177" fmla="*/ 2142111 h 2323145"/>
              <a:gd name="connsiteX178" fmla="*/ 3769100 w 11269336"/>
              <a:gd name="connsiteY178" fmla="*/ 2131731 h 2323145"/>
              <a:gd name="connsiteX179" fmla="*/ 3562752 w 11269336"/>
              <a:gd name="connsiteY179" fmla="*/ 2131785 h 2323145"/>
              <a:gd name="connsiteX180" fmla="*/ 3541402 w 11269336"/>
              <a:gd name="connsiteY180" fmla="*/ 2106821 h 2323145"/>
              <a:gd name="connsiteX181" fmla="*/ 3365341 w 11269336"/>
              <a:gd name="connsiteY181" fmla="*/ 2077638 h 2323145"/>
              <a:gd name="connsiteX182" fmla="*/ 3170922 w 11269336"/>
              <a:gd name="connsiteY182" fmla="*/ 2115957 h 2323145"/>
              <a:gd name="connsiteX183" fmla="*/ 3156256 w 11269336"/>
              <a:gd name="connsiteY183" fmla="*/ 2124773 h 2323145"/>
              <a:gd name="connsiteX184" fmla="*/ 3140298 w 11269336"/>
              <a:gd name="connsiteY184" fmla="*/ 2129182 h 2323145"/>
              <a:gd name="connsiteX185" fmla="*/ 3138514 w 11269336"/>
              <a:gd name="connsiteY185" fmla="*/ 2128069 h 2323145"/>
              <a:gd name="connsiteX186" fmla="*/ 3120467 w 11269336"/>
              <a:gd name="connsiteY186" fmla="*/ 2128281 h 2323145"/>
              <a:gd name="connsiteX187" fmla="*/ 3116175 w 11269336"/>
              <a:gd name="connsiteY187" fmla="*/ 2131633 h 2323145"/>
              <a:gd name="connsiteX188" fmla="*/ 3103685 w 11269336"/>
              <a:gd name="connsiteY188" fmla="*/ 2132814 h 2323145"/>
              <a:gd name="connsiteX189" fmla="*/ 3078794 w 11269336"/>
              <a:gd name="connsiteY189" fmla="*/ 2137935 h 2323145"/>
              <a:gd name="connsiteX190" fmla="*/ 3074407 w 11269336"/>
              <a:gd name="connsiteY190" fmla="*/ 2136274 h 2323145"/>
              <a:gd name="connsiteX191" fmla="*/ 3037285 w 11269336"/>
              <a:gd name="connsiteY191" fmla="*/ 2139919 h 2323145"/>
              <a:gd name="connsiteX192" fmla="*/ 3036901 w 11269336"/>
              <a:gd name="connsiteY192" fmla="*/ 2138726 h 2323145"/>
              <a:gd name="connsiteX193" fmla="*/ 3026996 w 11269336"/>
              <a:gd name="connsiteY193" fmla="*/ 2134322 h 2323145"/>
              <a:gd name="connsiteX194" fmla="*/ 3007772 w 11269336"/>
              <a:gd name="connsiteY194" fmla="*/ 2128742 h 2323145"/>
              <a:gd name="connsiteX195" fmla="*/ 2965030 w 11269336"/>
              <a:gd name="connsiteY195" fmla="*/ 2100494 h 2323145"/>
              <a:gd name="connsiteX196" fmla="*/ 2926342 w 11269336"/>
              <a:gd name="connsiteY196" fmla="*/ 2104155 h 2323145"/>
              <a:gd name="connsiteX197" fmla="*/ 2918608 w 11269336"/>
              <a:gd name="connsiteY197" fmla="*/ 2104215 h 2323145"/>
              <a:gd name="connsiteX198" fmla="*/ 2918475 w 11269336"/>
              <a:gd name="connsiteY198" fmla="*/ 2103937 h 2323145"/>
              <a:gd name="connsiteX199" fmla="*/ 2910360 w 11269336"/>
              <a:gd name="connsiteY199" fmla="*/ 2103444 h 2323145"/>
              <a:gd name="connsiteX200" fmla="*/ 2904507 w 11269336"/>
              <a:gd name="connsiteY200" fmla="*/ 2104326 h 2323145"/>
              <a:gd name="connsiteX201" fmla="*/ 2889503 w 11269336"/>
              <a:gd name="connsiteY201" fmla="*/ 2104443 h 2323145"/>
              <a:gd name="connsiteX202" fmla="*/ 2884480 w 11269336"/>
              <a:gd name="connsiteY202" fmla="*/ 2102626 h 2323145"/>
              <a:gd name="connsiteX203" fmla="*/ 2882689 w 11269336"/>
              <a:gd name="connsiteY203" fmla="*/ 2099228 h 2323145"/>
              <a:gd name="connsiteX204" fmla="*/ 2881291 w 11269336"/>
              <a:gd name="connsiteY204" fmla="*/ 2099618 h 2323145"/>
              <a:gd name="connsiteX205" fmla="*/ 2853979 w 11269336"/>
              <a:gd name="connsiteY205" fmla="*/ 2090388 h 2323145"/>
              <a:gd name="connsiteX206" fmla="*/ 2791790 w 11269336"/>
              <a:gd name="connsiteY206" fmla="*/ 2080332 h 2323145"/>
              <a:gd name="connsiteX207" fmla="*/ 2755844 w 11269336"/>
              <a:gd name="connsiteY207" fmla="*/ 2078874 h 2323145"/>
              <a:gd name="connsiteX208" fmla="*/ 2657742 w 11269336"/>
              <a:gd name="connsiteY208" fmla="*/ 2070179 h 2323145"/>
              <a:gd name="connsiteX209" fmla="*/ 2559549 w 11269336"/>
              <a:gd name="connsiteY209" fmla="*/ 2057873 h 2323145"/>
              <a:gd name="connsiteX210" fmla="*/ 2512054 w 11269336"/>
              <a:gd name="connsiteY210" fmla="*/ 2031671 h 2323145"/>
              <a:gd name="connsiteX211" fmla="*/ 2506437 w 11269336"/>
              <a:gd name="connsiteY211" fmla="*/ 2030918 h 2323145"/>
              <a:gd name="connsiteX212" fmla="*/ 2491752 w 11269336"/>
              <a:gd name="connsiteY212" fmla="*/ 2033906 h 2323145"/>
              <a:gd name="connsiteX213" fmla="*/ 2486338 w 11269336"/>
              <a:gd name="connsiteY213" fmla="*/ 2035862 h 2323145"/>
              <a:gd name="connsiteX214" fmla="*/ 2478186 w 11269336"/>
              <a:gd name="connsiteY214" fmla="*/ 2036953 h 2323145"/>
              <a:gd name="connsiteX215" fmla="*/ 2477950 w 11269336"/>
              <a:gd name="connsiteY215" fmla="*/ 2036715 h 2323145"/>
              <a:gd name="connsiteX216" fmla="*/ 2470381 w 11269336"/>
              <a:gd name="connsiteY216" fmla="*/ 2038256 h 2323145"/>
              <a:gd name="connsiteX217" fmla="*/ 2433781 w 11269336"/>
              <a:gd name="connsiteY217" fmla="*/ 2049140 h 2323145"/>
              <a:gd name="connsiteX218" fmla="*/ 2381172 w 11269336"/>
              <a:gd name="connsiteY218" fmla="*/ 2030645 h 2323145"/>
              <a:gd name="connsiteX219" fmla="*/ 2360198 w 11269336"/>
              <a:gd name="connsiteY219" fmla="*/ 2029059 h 2323145"/>
              <a:gd name="connsiteX220" fmla="*/ 2348815 w 11269336"/>
              <a:gd name="connsiteY220" fmla="*/ 2026798 h 2323145"/>
              <a:gd name="connsiteX221" fmla="*/ 2347988 w 11269336"/>
              <a:gd name="connsiteY221" fmla="*/ 2025745 h 2323145"/>
              <a:gd name="connsiteX222" fmla="*/ 2312920 w 11269336"/>
              <a:gd name="connsiteY222" fmla="*/ 2036311 h 2323145"/>
              <a:gd name="connsiteX223" fmla="*/ 2307986 w 11269336"/>
              <a:gd name="connsiteY223" fmla="*/ 2035583 h 2323145"/>
              <a:gd name="connsiteX224" fmla="*/ 2285481 w 11269336"/>
              <a:gd name="connsiteY224" fmla="*/ 2045197 h 2323145"/>
              <a:gd name="connsiteX225" fmla="*/ 2273666 w 11269336"/>
              <a:gd name="connsiteY225" fmla="*/ 2048710 h 2323145"/>
              <a:gd name="connsiteX226" fmla="*/ 2270719 w 11269336"/>
              <a:gd name="connsiteY226" fmla="*/ 2052702 h 2323145"/>
              <a:gd name="connsiteX227" fmla="*/ 2253080 w 11269336"/>
              <a:gd name="connsiteY227" fmla="*/ 2056363 h 2323145"/>
              <a:gd name="connsiteX228" fmla="*/ 2250906 w 11269336"/>
              <a:gd name="connsiteY228" fmla="*/ 2055654 h 2323145"/>
              <a:gd name="connsiteX229" fmla="*/ 2236905 w 11269336"/>
              <a:gd name="connsiteY229" fmla="*/ 2062882 h 2323145"/>
              <a:gd name="connsiteX230" fmla="*/ 2225830 w 11269336"/>
              <a:gd name="connsiteY230" fmla="*/ 2074027 h 2323145"/>
              <a:gd name="connsiteX231" fmla="*/ 2073776 w 11269336"/>
              <a:gd name="connsiteY231" fmla="*/ 2089244 h 2323145"/>
              <a:gd name="connsiteX232" fmla="*/ 1948256 w 11269336"/>
              <a:gd name="connsiteY232" fmla="*/ 2146616 h 2323145"/>
              <a:gd name="connsiteX233" fmla="*/ 1865582 w 11269336"/>
              <a:gd name="connsiteY233" fmla="*/ 2153738 h 2323145"/>
              <a:gd name="connsiteX234" fmla="*/ 1835210 w 11269336"/>
              <a:gd name="connsiteY234" fmla="*/ 2134244 h 2323145"/>
              <a:gd name="connsiteX235" fmla="*/ 1632661 w 11269336"/>
              <a:gd name="connsiteY235" fmla="*/ 2173882 h 2323145"/>
              <a:gd name="connsiteX236" fmla="*/ 1579590 w 11269336"/>
              <a:gd name="connsiteY236" fmla="*/ 2173680 h 2323145"/>
              <a:gd name="connsiteX237" fmla="*/ 1535601 w 11269336"/>
              <a:gd name="connsiteY237" fmla="*/ 2194590 h 2323145"/>
              <a:gd name="connsiteX238" fmla="*/ 1515594 w 11269336"/>
              <a:gd name="connsiteY238" fmla="*/ 2189622 h 2323145"/>
              <a:gd name="connsiteX239" fmla="*/ 1512113 w 11269336"/>
              <a:gd name="connsiteY239" fmla="*/ 2188534 h 2323145"/>
              <a:gd name="connsiteX240" fmla="*/ 1498838 w 11269336"/>
              <a:gd name="connsiteY240" fmla="*/ 2189213 h 2323145"/>
              <a:gd name="connsiteX241" fmla="*/ 1494279 w 11269336"/>
              <a:gd name="connsiteY241" fmla="*/ 2183112 h 2323145"/>
              <a:gd name="connsiteX242" fmla="*/ 1473714 w 11269336"/>
              <a:gd name="connsiteY242" fmla="*/ 2179625 h 2323145"/>
              <a:gd name="connsiteX243" fmla="*/ 1449503 w 11269336"/>
              <a:gd name="connsiteY243" fmla="*/ 2182633 h 2323145"/>
              <a:gd name="connsiteX244" fmla="*/ 1266687 w 11269336"/>
              <a:gd name="connsiteY244" fmla="*/ 2212688 h 2323145"/>
              <a:gd name="connsiteX245" fmla="*/ 1239614 w 11269336"/>
              <a:gd name="connsiteY245" fmla="*/ 2209727 h 2323145"/>
              <a:gd name="connsiteX246" fmla="*/ 1202436 w 11269336"/>
              <a:gd name="connsiteY246" fmla="*/ 2209817 h 2323145"/>
              <a:gd name="connsiteX247" fmla="*/ 1136097 w 11269336"/>
              <a:gd name="connsiteY247" fmla="*/ 2205112 h 2323145"/>
              <a:gd name="connsiteX248" fmla="*/ 988232 w 11269336"/>
              <a:gd name="connsiteY248" fmla="*/ 2235635 h 2323145"/>
              <a:gd name="connsiteX249" fmla="*/ 981959 w 11269336"/>
              <a:gd name="connsiteY249" fmla="*/ 2231607 h 2323145"/>
              <a:gd name="connsiteX250" fmla="*/ 938600 w 11269336"/>
              <a:gd name="connsiteY250" fmla="*/ 2238113 h 2323145"/>
              <a:gd name="connsiteX251" fmla="*/ 791788 w 11269336"/>
              <a:gd name="connsiteY251" fmla="*/ 2293224 h 2323145"/>
              <a:gd name="connsiteX252" fmla="*/ 706914 w 11269336"/>
              <a:gd name="connsiteY252" fmla="*/ 2305046 h 2323145"/>
              <a:gd name="connsiteX253" fmla="*/ 675971 w 11269336"/>
              <a:gd name="connsiteY253" fmla="*/ 2304030 h 2323145"/>
              <a:gd name="connsiteX254" fmla="*/ 624180 w 11269336"/>
              <a:gd name="connsiteY254" fmla="*/ 2302650 h 2323145"/>
              <a:gd name="connsiteX255" fmla="*/ 583453 w 11269336"/>
              <a:gd name="connsiteY255" fmla="*/ 2288788 h 2323145"/>
              <a:gd name="connsiteX256" fmla="*/ 540946 w 11269336"/>
              <a:gd name="connsiteY256" fmla="*/ 2292721 h 2323145"/>
              <a:gd name="connsiteX257" fmla="*/ 533680 w 11269336"/>
              <a:gd name="connsiteY257" fmla="*/ 2310233 h 2323145"/>
              <a:gd name="connsiteX258" fmla="*/ 487366 w 11269336"/>
              <a:gd name="connsiteY258" fmla="*/ 2309053 h 2323145"/>
              <a:gd name="connsiteX259" fmla="*/ 416820 w 11269336"/>
              <a:gd name="connsiteY259" fmla="*/ 2305443 h 2323145"/>
              <a:gd name="connsiteX260" fmla="*/ 376805 w 11269336"/>
              <a:gd name="connsiteY260" fmla="*/ 2307647 h 2323145"/>
              <a:gd name="connsiteX261" fmla="*/ 266777 w 11269336"/>
              <a:gd name="connsiteY261" fmla="*/ 2309012 h 2323145"/>
              <a:gd name="connsiteX262" fmla="*/ 156013 w 11269336"/>
              <a:gd name="connsiteY262" fmla="*/ 2306832 h 2323145"/>
              <a:gd name="connsiteX263" fmla="*/ 87258 w 11269336"/>
              <a:gd name="connsiteY263" fmla="*/ 2285511 h 2323145"/>
              <a:gd name="connsiteX264" fmla="*/ 23798 w 11269336"/>
              <a:gd name="connsiteY264" fmla="*/ 2281822 h 2323145"/>
              <a:gd name="connsiteX265" fmla="*/ 0 w 11269336"/>
              <a:gd name="connsiteY265" fmla="*/ 2285369 h 2323145"/>
              <a:gd name="connsiteX266" fmla="*/ 0 w 11269336"/>
              <a:gd name="connsiteY26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39429 w 11269336"/>
              <a:gd name="connsiteY20" fmla="*/ 696446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028928 w 11269336"/>
              <a:gd name="connsiteY21" fmla="*/ 745350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47030 w 11269336"/>
              <a:gd name="connsiteY23" fmla="*/ 814934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882654 w 11269336"/>
              <a:gd name="connsiteY29" fmla="*/ 892768 h 2323145"/>
              <a:gd name="connsiteX30" fmla="*/ 8795998 w 11269336"/>
              <a:gd name="connsiteY30" fmla="*/ 863337 h 2323145"/>
              <a:gd name="connsiteX31" fmla="*/ 8776970 w 11269336"/>
              <a:gd name="connsiteY31" fmla="*/ 885177 h 2323145"/>
              <a:gd name="connsiteX32" fmla="*/ 8755719 w 11269336"/>
              <a:gd name="connsiteY32" fmla="*/ 889754 h 2323145"/>
              <a:gd name="connsiteX33" fmla="*/ 8743257 w 11269336"/>
              <a:gd name="connsiteY33" fmla="*/ 904723 h 2323145"/>
              <a:gd name="connsiteX34" fmla="*/ 8721366 w 11269336"/>
              <a:gd name="connsiteY34" fmla="*/ 904711 h 2323145"/>
              <a:gd name="connsiteX35" fmla="*/ 8678353 w 11269336"/>
              <a:gd name="connsiteY35" fmla="*/ 926318 h 2323145"/>
              <a:gd name="connsiteX36" fmla="*/ 8636849 w 11269336"/>
              <a:gd name="connsiteY36" fmla="*/ 937900 h 2323145"/>
              <a:gd name="connsiteX37" fmla="*/ 8620213 w 11269336"/>
              <a:gd name="connsiteY37" fmla="*/ 943068 h 2323145"/>
              <a:gd name="connsiteX38" fmla="*/ 8612581 w 11269336"/>
              <a:gd name="connsiteY38" fmla="*/ 952695 h 2323145"/>
              <a:gd name="connsiteX39" fmla="*/ 8589038 w 11269336"/>
              <a:gd name="connsiteY39" fmla="*/ 963892 h 2323145"/>
              <a:gd name="connsiteX40" fmla="*/ 8579950 w 11269336"/>
              <a:gd name="connsiteY40" fmla="*/ 960899 h 2323145"/>
              <a:gd name="connsiteX41" fmla="*/ 8579319 w 11269336"/>
              <a:gd name="connsiteY41" fmla="*/ 965630 h 2323145"/>
              <a:gd name="connsiteX42" fmla="*/ 8547429 w 11269336"/>
              <a:gd name="connsiteY42" fmla="*/ 984506 h 2323145"/>
              <a:gd name="connsiteX43" fmla="*/ 8478704 w 11269336"/>
              <a:gd name="connsiteY43" fmla="*/ 1025490 h 2323145"/>
              <a:gd name="connsiteX44" fmla="*/ 8461421 w 11269336"/>
              <a:gd name="connsiteY44" fmla="*/ 1035512 h 2323145"/>
              <a:gd name="connsiteX45" fmla="*/ 8445003 w 11269336"/>
              <a:gd name="connsiteY45" fmla="*/ 1036851 h 2323145"/>
              <a:gd name="connsiteX46" fmla="*/ 8357350 w 11269336"/>
              <a:gd name="connsiteY46" fmla="*/ 1060213 h 2323145"/>
              <a:gd name="connsiteX47" fmla="*/ 8335565 w 11269336"/>
              <a:gd name="connsiteY47" fmla="*/ 1061151 h 2323145"/>
              <a:gd name="connsiteX48" fmla="*/ 8325267 w 11269336"/>
              <a:gd name="connsiteY48" fmla="*/ 1055919 h 2323145"/>
              <a:gd name="connsiteX49" fmla="*/ 8293586 w 11269336"/>
              <a:gd name="connsiteY49" fmla="*/ 1076144 h 2323145"/>
              <a:gd name="connsiteX50" fmla="*/ 8242405 w 11269336"/>
              <a:gd name="connsiteY50" fmla="*/ 1095960 h 2323145"/>
              <a:gd name="connsiteX51" fmla="*/ 8197391 w 11269336"/>
              <a:gd name="connsiteY51" fmla="*/ 1107746 h 2323145"/>
              <a:gd name="connsiteX52" fmla="*/ 8081474 w 11269336"/>
              <a:gd name="connsiteY52" fmla="*/ 1130125 h 2323145"/>
              <a:gd name="connsiteX53" fmla="*/ 8053585 w 11269336"/>
              <a:gd name="connsiteY53" fmla="*/ 1129169 h 2323145"/>
              <a:gd name="connsiteX54" fmla="*/ 8038422 w 11269336"/>
              <a:gd name="connsiteY54" fmla="*/ 1119092 h 2323145"/>
              <a:gd name="connsiteX55" fmla="*/ 8029450 w 11269336"/>
              <a:gd name="connsiteY55" fmla="*/ 1125592 h 2323145"/>
              <a:gd name="connsiteX56" fmla="*/ 7959552 w 11269336"/>
              <a:gd name="connsiteY56" fmla="*/ 1140188 h 2323145"/>
              <a:gd name="connsiteX57" fmla="*/ 7914188 w 11269336"/>
              <a:gd name="connsiteY57" fmla="*/ 1150862 h 2323145"/>
              <a:gd name="connsiteX58" fmla="*/ 7914918 w 11269336"/>
              <a:gd name="connsiteY58" fmla="*/ 1168758 h 2323145"/>
              <a:gd name="connsiteX59" fmla="*/ 7875510 w 11269336"/>
              <a:gd name="connsiteY59" fmla="*/ 1183153 h 2323145"/>
              <a:gd name="connsiteX60" fmla="*/ 7829932 w 11269336"/>
              <a:gd name="connsiteY60" fmla="*/ 1180782 h 2323145"/>
              <a:gd name="connsiteX61" fmla="*/ 7779182 w 11269336"/>
              <a:gd name="connsiteY61" fmla="*/ 1192665 h 2323145"/>
              <a:gd name="connsiteX62" fmla="*/ 7748774 w 11269336"/>
              <a:gd name="connsiteY62" fmla="*/ 1199586 h 2323145"/>
              <a:gd name="connsiteX63" fmla="*/ 7671846 w 11269336"/>
              <a:gd name="connsiteY63" fmla="*/ 1231966 h 2323145"/>
              <a:gd name="connsiteX64" fmla="*/ 7554146 w 11269336"/>
              <a:gd name="connsiteY64" fmla="*/ 1319748 h 2323145"/>
              <a:gd name="connsiteX65" fmla="*/ 7515052 w 11269336"/>
              <a:gd name="connsiteY65" fmla="*/ 1336718 h 2323145"/>
              <a:gd name="connsiteX66" fmla="*/ 7507193 w 11269336"/>
              <a:gd name="connsiteY66" fmla="*/ 1334617 h 2323145"/>
              <a:gd name="connsiteX67" fmla="*/ 7461694 w 11269336"/>
              <a:gd name="connsiteY67" fmla="*/ 1375866 h 2323145"/>
              <a:gd name="connsiteX68" fmla="*/ 7377571 w 11269336"/>
              <a:gd name="connsiteY68" fmla="*/ 1400128 h 2323145"/>
              <a:gd name="connsiteX69" fmla="*/ 7311261 w 11269336"/>
              <a:gd name="connsiteY69" fmla="*/ 1412652 h 2323145"/>
              <a:gd name="connsiteX70" fmla="*/ 7275307 w 11269336"/>
              <a:gd name="connsiteY70" fmla="*/ 1422171 h 2323145"/>
              <a:gd name="connsiteX71" fmla="*/ 7247783 w 11269336"/>
              <a:gd name="connsiteY71" fmla="*/ 1426330 h 2323145"/>
              <a:gd name="connsiteX72" fmla="*/ 7185047 w 11269336"/>
              <a:gd name="connsiteY72" fmla="*/ 1451812 h 2323145"/>
              <a:gd name="connsiteX73" fmla="*/ 7084117 w 11269336"/>
              <a:gd name="connsiteY73" fmla="*/ 1500281 h 2323145"/>
              <a:gd name="connsiteX74" fmla="*/ 7062011 w 11269336"/>
              <a:gd name="connsiteY74" fmla="*/ 1509183 h 2323145"/>
              <a:gd name="connsiteX75" fmla="*/ 7040555 w 11269336"/>
              <a:gd name="connsiteY75" fmla="*/ 1511207 h 2323145"/>
              <a:gd name="connsiteX76" fmla="*/ 7033438 w 11269336"/>
              <a:gd name="connsiteY76" fmla="*/ 1506772 h 2323145"/>
              <a:gd name="connsiteX77" fmla="*/ 7020886 w 11269336"/>
              <a:gd name="connsiteY77" fmla="*/ 1510764 h 2323145"/>
              <a:gd name="connsiteX78" fmla="*/ 7017033 w 11269336"/>
              <a:gd name="connsiteY78" fmla="*/ 1510650 h 2323145"/>
              <a:gd name="connsiteX79" fmla="*/ 6995460 w 11269336"/>
              <a:gd name="connsiteY79" fmla="*/ 1511173 h 2323145"/>
              <a:gd name="connsiteX80" fmla="*/ 6962144 w 11269336"/>
              <a:gd name="connsiteY80" fmla="*/ 1541508 h 2323145"/>
              <a:gd name="connsiteX81" fmla="*/ 6910674 w 11269336"/>
              <a:gd name="connsiteY81" fmla="*/ 1554793 h 2323145"/>
              <a:gd name="connsiteX82" fmla="*/ 6732152 w 11269336"/>
              <a:gd name="connsiteY82" fmla="*/ 1642538 h 2323145"/>
              <a:gd name="connsiteX83" fmla="*/ 6694106 w 11269336"/>
              <a:gd name="connsiteY83" fmla="*/ 1632377 h 2323145"/>
              <a:gd name="connsiteX84" fmla="*/ 6617223 w 11269336"/>
              <a:gd name="connsiteY84" fmla="*/ 1659889 h 2323145"/>
              <a:gd name="connsiteX85" fmla="*/ 6521138 w 11269336"/>
              <a:gd name="connsiteY85" fmla="*/ 1744340 h 2323145"/>
              <a:gd name="connsiteX86" fmla="*/ 6380677 w 11269336"/>
              <a:gd name="connsiteY86" fmla="*/ 1796883 h 2323145"/>
              <a:gd name="connsiteX87" fmla="*/ 6374897 w 11269336"/>
              <a:gd name="connsiteY87" fmla="*/ 1809910 h 2323145"/>
              <a:gd name="connsiteX88" fmla="*/ 6364545 w 11269336"/>
              <a:gd name="connsiteY88" fmla="*/ 1820090 h 2323145"/>
              <a:gd name="connsiteX89" fmla="*/ 6362126 w 11269336"/>
              <a:gd name="connsiteY89" fmla="*/ 1819991 h 2323145"/>
              <a:gd name="connsiteX90" fmla="*/ 6346673 w 11269336"/>
              <a:gd name="connsiteY90" fmla="*/ 1827824 h 2323145"/>
              <a:gd name="connsiteX91" fmla="*/ 6345588 w 11269336"/>
              <a:gd name="connsiteY91" fmla="*/ 1832232 h 2323145"/>
              <a:gd name="connsiteX92" fmla="*/ 6335708 w 11269336"/>
              <a:gd name="connsiteY92" fmla="*/ 1838451 h 2323145"/>
              <a:gd name="connsiteX93" fmla="*/ 6318182 w 11269336"/>
              <a:gd name="connsiteY93" fmla="*/ 1852975 h 2323145"/>
              <a:gd name="connsiteX94" fmla="*/ 6313084 w 11269336"/>
              <a:gd name="connsiteY94" fmla="*/ 1853561 h 2323145"/>
              <a:gd name="connsiteX95" fmla="*/ 6283816 w 11269336"/>
              <a:gd name="connsiteY95" fmla="*/ 1872148 h 2323145"/>
              <a:gd name="connsiteX96" fmla="*/ 6282550 w 11269336"/>
              <a:gd name="connsiteY96" fmla="*/ 1871392 h 2323145"/>
              <a:gd name="connsiteX97" fmla="*/ 6270527 w 11269336"/>
              <a:gd name="connsiteY97" fmla="*/ 1872208 h 2323145"/>
              <a:gd name="connsiteX98" fmla="*/ 6249518 w 11269336"/>
              <a:gd name="connsiteY98" fmla="*/ 1876079 h 2323145"/>
              <a:gd name="connsiteX99" fmla="*/ 6190386 w 11269336"/>
              <a:gd name="connsiteY99" fmla="*/ 1872478 h 2323145"/>
              <a:gd name="connsiteX100" fmla="*/ 6159777 w 11269336"/>
              <a:gd name="connsiteY100" fmla="*/ 1891745 h 2323145"/>
              <a:gd name="connsiteX101" fmla="*/ 6153131 w 11269336"/>
              <a:gd name="connsiteY101" fmla="*/ 1895079 h 2323145"/>
              <a:gd name="connsiteX102" fmla="*/ 6152798 w 11269336"/>
              <a:gd name="connsiteY102" fmla="*/ 1894920 h 2323145"/>
              <a:gd name="connsiteX103" fmla="*/ 6145388 w 11269336"/>
              <a:gd name="connsiteY103" fmla="*/ 1897990 h 2323145"/>
              <a:gd name="connsiteX104" fmla="*/ 6141014 w 11269336"/>
              <a:gd name="connsiteY104" fmla="*/ 1901155 h 2323145"/>
              <a:gd name="connsiteX105" fmla="*/ 6128122 w 11269336"/>
              <a:gd name="connsiteY105" fmla="*/ 1907623 h 2323145"/>
              <a:gd name="connsiteX106" fmla="*/ 6122351 w 11269336"/>
              <a:gd name="connsiteY106" fmla="*/ 1908359 h 2323145"/>
              <a:gd name="connsiteX107" fmla="*/ 6064750 w 11269336"/>
              <a:gd name="connsiteY107" fmla="*/ 1896394 h 2323145"/>
              <a:gd name="connsiteX108" fmla="*/ 5964230 w 11269336"/>
              <a:gd name="connsiteY108" fmla="*/ 1910038 h 2323145"/>
              <a:gd name="connsiteX109" fmla="*/ 5865399 w 11269336"/>
              <a:gd name="connsiteY109" fmla="*/ 1926966 h 2323145"/>
              <a:gd name="connsiteX110" fmla="*/ 5829951 w 11269336"/>
              <a:gd name="connsiteY110" fmla="*/ 1934755 h 2323145"/>
              <a:gd name="connsiteX111" fmla="*/ 5765285 w 11269336"/>
              <a:gd name="connsiteY111" fmla="*/ 1941322 h 2323145"/>
              <a:gd name="connsiteX112" fmla="*/ 5734750 w 11269336"/>
              <a:gd name="connsiteY112" fmla="*/ 1939793 h 2323145"/>
              <a:gd name="connsiteX113" fmla="*/ 5733569 w 11269336"/>
              <a:gd name="connsiteY113" fmla="*/ 1940505 h 2323145"/>
              <a:gd name="connsiteX114" fmla="*/ 5730329 w 11269336"/>
              <a:gd name="connsiteY114" fmla="*/ 1937845 h 2323145"/>
              <a:gd name="connsiteX115" fmla="*/ 5724661 w 11269336"/>
              <a:gd name="connsiteY115" fmla="*/ 1937455 h 2323145"/>
              <a:gd name="connsiteX116" fmla="*/ 5710186 w 11269336"/>
              <a:gd name="connsiteY116" fmla="*/ 1941370 h 2323145"/>
              <a:gd name="connsiteX117" fmla="*/ 5704910 w 11269336"/>
              <a:gd name="connsiteY117" fmla="*/ 1943663 h 2323145"/>
              <a:gd name="connsiteX118" fmla="*/ 5696836 w 11269336"/>
              <a:gd name="connsiteY118" fmla="*/ 1945271 h 2323145"/>
              <a:gd name="connsiteX119" fmla="*/ 5696583 w 11269336"/>
              <a:gd name="connsiteY119" fmla="*/ 1945050 h 2323145"/>
              <a:gd name="connsiteX120" fmla="*/ 5689123 w 11269336"/>
              <a:gd name="connsiteY120" fmla="*/ 1947067 h 2323145"/>
              <a:gd name="connsiteX121" fmla="*/ 5653291 w 11269336"/>
              <a:gd name="connsiteY121" fmla="*/ 1960245 h 2323145"/>
              <a:gd name="connsiteX122" fmla="*/ 5599385 w 11269336"/>
              <a:gd name="connsiteY122" fmla="*/ 1945198 h 2323145"/>
              <a:gd name="connsiteX123" fmla="*/ 5578300 w 11269336"/>
              <a:gd name="connsiteY123" fmla="*/ 1944963 h 2323145"/>
              <a:gd name="connsiteX124" fmla="*/ 5566758 w 11269336"/>
              <a:gd name="connsiteY124" fmla="*/ 1943441 h 2323145"/>
              <a:gd name="connsiteX125" fmla="*/ 5565857 w 11269336"/>
              <a:gd name="connsiteY125" fmla="*/ 1942445 h 2323145"/>
              <a:gd name="connsiteX126" fmla="*/ 5531534 w 11269336"/>
              <a:gd name="connsiteY126" fmla="*/ 1955208 h 2323145"/>
              <a:gd name="connsiteX127" fmla="*/ 5526552 w 11269336"/>
              <a:gd name="connsiteY127" fmla="*/ 1954799 h 2323145"/>
              <a:gd name="connsiteX128" fmla="*/ 5504723 w 11269336"/>
              <a:gd name="connsiteY128" fmla="*/ 1965811 h 2323145"/>
              <a:gd name="connsiteX129" fmla="*/ 5493156 w 11269336"/>
              <a:gd name="connsiteY129" fmla="*/ 1970063 h 2323145"/>
              <a:gd name="connsiteX130" fmla="*/ 5490486 w 11269336"/>
              <a:gd name="connsiteY130" fmla="*/ 1974227 h 2323145"/>
              <a:gd name="connsiteX131" fmla="*/ 5473107 w 11269336"/>
              <a:gd name="connsiteY131" fmla="*/ 1979001 h 2323145"/>
              <a:gd name="connsiteX132" fmla="*/ 5470885 w 11269336"/>
              <a:gd name="connsiteY132" fmla="*/ 1978432 h 2323145"/>
              <a:gd name="connsiteX133" fmla="*/ 5457393 w 11269336"/>
              <a:gd name="connsiteY133" fmla="*/ 1986525 h 2323145"/>
              <a:gd name="connsiteX134" fmla="*/ 5447102 w 11269336"/>
              <a:gd name="connsiteY134" fmla="*/ 1998329 h 2323145"/>
              <a:gd name="connsiteX135" fmla="*/ 5159151 w 11269336"/>
              <a:gd name="connsiteY135" fmla="*/ 2029640 h 2323145"/>
              <a:gd name="connsiteX136" fmla="*/ 5041688 w 11269336"/>
              <a:gd name="connsiteY136" fmla="*/ 2022334 h 2323145"/>
              <a:gd name="connsiteX137" fmla="*/ 4860988 w 11269336"/>
              <a:gd name="connsiteY137" fmla="*/ 2135698 h 2323145"/>
              <a:gd name="connsiteX138" fmla="*/ 4807902 w 11269336"/>
              <a:gd name="connsiteY138" fmla="*/ 2138894 h 2323145"/>
              <a:gd name="connsiteX139" fmla="*/ 4765388 w 11269336"/>
              <a:gd name="connsiteY139" fmla="*/ 2162525 h 2323145"/>
              <a:gd name="connsiteX140" fmla="*/ 4745033 w 11269336"/>
              <a:gd name="connsiteY140" fmla="*/ 2158859 h 2323145"/>
              <a:gd name="connsiteX141" fmla="*/ 4741475 w 11269336"/>
              <a:gd name="connsiteY141" fmla="*/ 2157998 h 2323145"/>
              <a:gd name="connsiteX142" fmla="*/ 4728247 w 11269336"/>
              <a:gd name="connsiteY142" fmla="*/ 2159526 h 2323145"/>
              <a:gd name="connsiteX143" fmla="*/ 4723263 w 11269336"/>
              <a:gd name="connsiteY143" fmla="*/ 2153742 h 2323145"/>
              <a:gd name="connsiteX144" fmla="*/ 4702453 w 11269336"/>
              <a:gd name="connsiteY144" fmla="*/ 2151586 h 2323145"/>
              <a:gd name="connsiteX145" fmla="*/ 4678455 w 11269336"/>
              <a:gd name="connsiteY145" fmla="*/ 2156131 h 2323145"/>
              <a:gd name="connsiteX146" fmla="*/ 4593061 w 11269336"/>
              <a:gd name="connsiteY146" fmla="*/ 2171597 h 2323145"/>
              <a:gd name="connsiteX147" fmla="*/ 4579902 w 11269336"/>
              <a:gd name="connsiteY147" fmla="*/ 2177927 h 2323145"/>
              <a:gd name="connsiteX148" fmla="*/ 4533444 w 11269336"/>
              <a:gd name="connsiteY148" fmla="*/ 2181200 h 2323145"/>
              <a:gd name="connsiteX149" fmla="*/ 4492832 w 11269336"/>
              <a:gd name="connsiteY149" fmla="*/ 2188033 h 2323145"/>
              <a:gd name="connsiteX150" fmla="*/ 4467257 w 11269336"/>
              <a:gd name="connsiteY150" fmla="*/ 2196121 h 2323145"/>
              <a:gd name="connsiteX151" fmla="*/ 4459937 w 11269336"/>
              <a:gd name="connsiteY151" fmla="*/ 2195182 h 2323145"/>
              <a:gd name="connsiteX152" fmla="*/ 4433312 w 11269336"/>
              <a:gd name="connsiteY152" fmla="*/ 2199004 h 2323145"/>
              <a:gd name="connsiteX153" fmla="*/ 4420601 w 11269336"/>
              <a:gd name="connsiteY153" fmla="*/ 2205158 h 2323145"/>
              <a:gd name="connsiteX154" fmla="*/ 4405765 w 11269336"/>
              <a:gd name="connsiteY154" fmla="*/ 2199902 h 2323145"/>
              <a:gd name="connsiteX155" fmla="*/ 4401354 w 11269336"/>
              <a:gd name="connsiteY155" fmla="*/ 2194745 h 2323145"/>
              <a:gd name="connsiteX156" fmla="*/ 4383151 w 11269336"/>
              <a:gd name="connsiteY156" fmla="*/ 2201140 h 2323145"/>
              <a:gd name="connsiteX157" fmla="*/ 4366646 w 11269336"/>
              <a:gd name="connsiteY157" fmla="*/ 2198564 h 2323145"/>
              <a:gd name="connsiteX158" fmla="*/ 4354009 w 11269336"/>
              <a:gd name="connsiteY158" fmla="*/ 2204984 h 2323145"/>
              <a:gd name="connsiteX159" fmla="*/ 4348284 w 11269336"/>
              <a:gd name="connsiteY159" fmla="*/ 2205270 h 2323145"/>
              <a:gd name="connsiteX160" fmla="*/ 4333906 w 11269336"/>
              <a:gd name="connsiteY160" fmla="*/ 2205251 h 2323145"/>
              <a:gd name="connsiteX161" fmla="*/ 4308819 w 11269336"/>
              <a:gd name="connsiteY161" fmla="*/ 2203822 h 2323145"/>
              <a:gd name="connsiteX162" fmla="*/ 4301210 w 11269336"/>
              <a:gd name="connsiteY162" fmla="*/ 2204456 h 2323145"/>
              <a:gd name="connsiteX163" fmla="*/ 4283095 w 11269336"/>
              <a:gd name="connsiteY163" fmla="*/ 2198177 h 2323145"/>
              <a:gd name="connsiteX164" fmla="*/ 4250119 w 11269336"/>
              <a:gd name="connsiteY164" fmla="*/ 2196342 h 2323145"/>
              <a:gd name="connsiteX165" fmla="*/ 4189203 w 11269336"/>
              <a:gd name="connsiteY165" fmla="*/ 2178994 h 2323145"/>
              <a:gd name="connsiteX166" fmla="*/ 4154035 w 11269336"/>
              <a:gd name="connsiteY166" fmla="*/ 2171950 h 2323145"/>
              <a:gd name="connsiteX167" fmla="*/ 4129569 w 11269336"/>
              <a:gd name="connsiteY167" fmla="*/ 2163850 h 2323145"/>
              <a:gd name="connsiteX168" fmla="*/ 4061250 w 11269336"/>
              <a:gd name="connsiteY168" fmla="*/ 2159236 h 2323145"/>
              <a:gd name="connsiteX169" fmla="*/ 3945480 w 11269336"/>
              <a:gd name="connsiteY169" fmla="*/ 2158279 h 2323145"/>
              <a:gd name="connsiteX170" fmla="*/ 3921468 w 11269336"/>
              <a:gd name="connsiteY170" fmla="*/ 2156588 h 2323145"/>
              <a:gd name="connsiteX171" fmla="*/ 3903348 w 11269336"/>
              <a:gd name="connsiteY171" fmla="*/ 2149220 h 2323145"/>
              <a:gd name="connsiteX172" fmla="*/ 3901342 w 11269336"/>
              <a:gd name="connsiteY172" fmla="*/ 2142355 h 2323145"/>
              <a:gd name="connsiteX173" fmla="*/ 3888539 w 11269336"/>
              <a:gd name="connsiteY173" fmla="*/ 2140476 h 2323145"/>
              <a:gd name="connsiteX174" fmla="*/ 3885662 w 11269336"/>
              <a:gd name="connsiteY174" fmla="*/ 2138740 h 2323145"/>
              <a:gd name="connsiteX175" fmla="*/ 3868627 w 11269336"/>
              <a:gd name="connsiteY175" fmla="*/ 2130023 h 2323145"/>
              <a:gd name="connsiteX176" fmla="*/ 3819177 w 11269336"/>
              <a:gd name="connsiteY176" fmla="*/ 2142111 h 2323145"/>
              <a:gd name="connsiteX177" fmla="*/ 3769100 w 11269336"/>
              <a:gd name="connsiteY177" fmla="*/ 2131731 h 2323145"/>
              <a:gd name="connsiteX178" fmla="*/ 3562752 w 11269336"/>
              <a:gd name="connsiteY178" fmla="*/ 2131785 h 2323145"/>
              <a:gd name="connsiteX179" fmla="*/ 3541402 w 11269336"/>
              <a:gd name="connsiteY179" fmla="*/ 2106821 h 2323145"/>
              <a:gd name="connsiteX180" fmla="*/ 3365341 w 11269336"/>
              <a:gd name="connsiteY180" fmla="*/ 2077638 h 2323145"/>
              <a:gd name="connsiteX181" fmla="*/ 3170922 w 11269336"/>
              <a:gd name="connsiteY181" fmla="*/ 2115957 h 2323145"/>
              <a:gd name="connsiteX182" fmla="*/ 3156256 w 11269336"/>
              <a:gd name="connsiteY182" fmla="*/ 2124773 h 2323145"/>
              <a:gd name="connsiteX183" fmla="*/ 3140298 w 11269336"/>
              <a:gd name="connsiteY183" fmla="*/ 2129182 h 2323145"/>
              <a:gd name="connsiteX184" fmla="*/ 3138514 w 11269336"/>
              <a:gd name="connsiteY184" fmla="*/ 2128069 h 2323145"/>
              <a:gd name="connsiteX185" fmla="*/ 3120467 w 11269336"/>
              <a:gd name="connsiteY185" fmla="*/ 2128281 h 2323145"/>
              <a:gd name="connsiteX186" fmla="*/ 3116175 w 11269336"/>
              <a:gd name="connsiteY186" fmla="*/ 2131633 h 2323145"/>
              <a:gd name="connsiteX187" fmla="*/ 3103685 w 11269336"/>
              <a:gd name="connsiteY187" fmla="*/ 2132814 h 2323145"/>
              <a:gd name="connsiteX188" fmla="*/ 3078794 w 11269336"/>
              <a:gd name="connsiteY188" fmla="*/ 2137935 h 2323145"/>
              <a:gd name="connsiteX189" fmla="*/ 3074407 w 11269336"/>
              <a:gd name="connsiteY189" fmla="*/ 2136274 h 2323145"/>
              <a:gd name="connsiteX190" fmla="*/ 3037285 w 11269336"/>
              <a:gd name="connsiteY190" fmla="*/ 2139919 h 2323145"/>
              <a:gd name="connsiteX191" fmla="*/ 3036901 w 11269336"/>
              <a:gd name="connsiteY191" fmla="*/ 2138726 h 2323145"/>
              <a:gd name="connsiteX192" fmla="*/ 3026996 w 11269336"/>
              <a:gd name="connsiteY192" fmla="*/ 2134322 h 2323145"/>
              <a:gd name="connsiteX193" fmla="*/ 3007772 w 11269336"/>
              <a:gd name="connsiteY193" fmla="*/ 2128742 h 2323145"/>
              <a:gd name="connsiteX194" fmla="*/ 2965030 w 11269336"/>
              <a:gd name="connsiteY194" fmla="*/ 2100494 h 2323145"/>
              <a:gd name="connsiteX195" fmla="*/ 2926342 w 11269336"/>
              <a:gd name="connsiteY195" fmla="*/ 2104155 h 2323145"/>
              <a:gd name="connsiteX196" fmla="*/ 2918608 w 11269336"/>
              <a:gd name="connsiteY196" fmla="*/ 2104215 h 2323145"/>
              <a:gd name="connsiteX197" fmla="*/ 2918475 w 11269336"/>
              <a:gd name="connsiteY197" fmla="*/ 2103937 h 2323145"/>
              <a:gd name="connsiteX198" fmla="*/ 2910360 w 11269336"/>
              <a:gd name="connsiteY198" fmla="*/ 2103444 h 2323145"/>
              <a:gd name="connsiteX199" fmla="*/ 2904507 w 11269336"/>
              <a:gd name="connsiteY199" fmla="*/ 2104326 h 2323145"/>
              <a:gd name="connsiteX200" fmla="*/ 2889503 w 11269336"/>
              <a:gd name="connsiteY200" fmla="*/ 2104443 h 2323145"/>
              <a:gd name="connsiteX201" fmla="*/ 2884480 w 11269336"/>
              <a:gd name="connsiteY201" fmla="*/ 2102626 h 2323145"/>
              <a:gd name="connsiteX202" fmla="*/ 2882689 w 11269336"/>
              <a:gd name="connsiteY202" fmla="*/ 2099228 h 2323145"/>
              <a:gd name="connsiteX203" fmla="*/ 2881291 w 11269336"/>
              <a:gd name="connsiteY203" fmla="*/ 2099618 h 2323145"/>
              <a:gd name="connsiteX204" fmla="*/ 2853979 w 11269336"/>
              <a:gd name="connsiteY204" fmla="*/ 2090388 h 2323145"/>
              <a:gd name="connsiteX205" fmla="*/ 2791790 w 11269336"/>
              <a:gd name="connsiteY205" fmla="*/ 2080332 h 2323145"/>
              <a:gd name="connsiteX206" fmla="*/ 2755844 w 11269336"/>
              <a:gd name="connsiteY206" fmla="*/ 2078874 h 2323145"/>
              <a:gd name="connsiteX207" fmla="*/ 2657742 w 11269336"/>
              <a:gd name="connsiteY207" fmla="*/ 2070179 h 2323145"/>
              <a:gd name="connsiteX208" fmla="*/ 2559549 w 11269336"/>
              <a:gd name="connsiteY208" fmla="*/ 2057873 h 2323145"/>
              <a:gd name="connsiteX209" fmla="*/ 2512054 w 11269336"/>
              <a:gd name="connsiteY209" fmla="*/ 2031671 h 2323145"/>
              <a:gd name="connsiteX210" fmla="*/ 2506437 w 11269336"/>
              <a:gd name="connsiteY210" fmla="*/ 2030918 h 2323145"/>
              <a:gd name="connsiteX211" fmla="*/ 2491752 w 11269336"/>
              <a:gd name="connsiteY211" fmla="*/ 2033906 h 2323145"/>
              <a:gd name="connsiteX212" fmla="*/ 2486338 w 11269336"/>
              <a:gd name="connsiteY212" fmla="*/ 2035862 h 2323145"/>
              <a:gd name="connsiteX213" fmla="*/ 2478186 w 11269336"/>
              <a:gd name="connsiteY213" fmla="*/ 2036953 h 2323145"/>
              <a:gd name="connsiteX214" fmla="*/ 2477950 w 11269336"/>
              <a:gd name="connsiteY214" fmla="*/ 2036715 h 2323145"/>
              <a:gd name="connsiteX215" fmla="*/ 2470381 w 11269336"/>
              <a:gd name="connsiteY215" fmla="*/ 2038256 h 2323145"/>
              <a:gd name="connsiteX216" fmla="*/ 2433781 w 11269336"/>
              <a:gd name="connsiteY216" fmla="*/ 2049140 h 2323145"/>
              <a:gd name="connsiteX217" fmla="*/ 2381172 w 11269336"/>
              <a:gd name="connsiteY217" fmla="*/ 2030645 h 2323145"/>
              <a:gd name="connsiteX218" fmla="*/ 2360198 w 11269336"/>
              <a:gd name="connsiteY218" fmla="*/ 2029059 h 2323145"/>
              <a:gd name="connsiteX219" fmla="*/ 2348815 w 11269336"/>
              <a:gd name="connsiteY219" fmla="*/ 2026798 h 2323145"/>
              <a:gd name="connsiteX220" fmla="*/ 2347988 w 11269336"/>
              <a:gd name="connsiteY220" fmla="*/ 2025745 h 2323145"/>
              <a:gd name="connsiteX221" fmla="*/ 2312920 w 11269336"/>
              <a:gd name="connsiteY221" fmla="*/ 2036311 h 2323145"/>
              <a:gd name="connsiteX222" fmla="*/ 2307986 w 11269336"/>
              <a:gd name="connsiteY222" fmla="*/ 2035583 h 2323145"/>
              <a:gd name="connsiteX223" fmla="*/ 2285481 w 11269336"/>
              <a:gd name="connsiteY223" fmla="*/ 2045197 h 2323145"/>
              <a:gd name="connsiteX224" fmla="*/ 2273666 w 11269336"/>
              <a:gd name="connsiteY224" fmla="*/ 2048710 h 2323145"/>
              <a:gd name="connsiteX225" fmla="*/ 2270719 w 11269336"/>
              <a:gd name="connsiteY225" fmla="*/ 2052702 h 2323145"/>
              <a:gd name="connsiteX226" fmla="*/ 2253080 w 11269336"/>
              <a:gd name="connsiteY226" fmla="*/ 2056363 h 2323145"/>
              <a:gd name="connsiteX227" fmla="*/ 2250906 w 11269336"/>
              <a:gd name="connsiteY227" fmla="*/ 2055654 h 2323145"/>
              <a:gd name="connsiteX228" fmla="*/ 2236905 w 11269336"/>
              <a:gd name="connsiteY228" fmla="*/ 2062882 h 2323145"/>
              <a:gd name="connsiteX229" fmla="*/ 2225830 w 11269336"/>
              <a:gd name="connsiteY229" fmla="*/ 2074027 h 2323145"/>
              <a:gd name="connsiteX230" fmla="*/ 2073776 w 11269336"/>
              <a:gd name="connsiteY230" fmla="*/ 2089244 h 2323145"/>
              <a:gd name="connsiteX231" fmla="*/ 1948256 w 11269336"/>
              <a:gd name="connsiteY231" fmla="*/ 2146616 h 2323145"/>
              <a:gd name="connsiteX232" fmla="*/ 1865582 w 11269336"/>
              <a:gd name="connsiteY232" fmla="*/ 2153738 h 2323145"/>
              <a:gd name="connsiteX233" fmla="*/ 1835210 w 11269336"/>
              <a:gd name="connsiteY233" fmla="*/ 2134244 h 2323145"/>
              <a:gd name="connsiteX234" fmla="*/ 1632661 w 11269336"/>
              <a:gd name="connsiteY234" fmla="*/ 2173882 h 2323145"/>
              <a:gd name="connsiteX235" fmla="*/ 1579590 w 11269336"/>
              <a:gd name="connsiteY235" fmla="*/ 2173680 h 2323145"/>
              <a:gd name="connsiteX236" fmla="*/ 1535601 w 11269336"/>
              <a:gd name="connsiteY236" fmla="*/ 2194590 h 2323145"/>
              <a:gd name="connsiteX237" fmla="*/ 1515594 w 11269336"/>
              <a:gd name="connsiteY237" fmla="*/ 2189622 h 2323145"/>
              <a:gd name="connsiteX238" fmla="*/ 1512113 w 11269336"/>
              <a:gd name="connsiteY238" fmla="*/ 2188534 h 2323145"/>
              <a:gd name="connsiteX239" fmla="*/ 1498838 w 11269336"/>
              <a:gd name="connsiteY239" fmla="*/ 2189213 h 2323145"/>
              <a:gd name="connsiteX240" fmla="*/ 1494279 w 11269336"/>
              <a:gd name="connsiteY240" fmla="*/ 2183112 h 2323145"/>
              <a:gd name="connsiteX241" fmla="*/ 1473714 w 11269336"/>
              <a:gd name="connsiteY241" fmla="*/ 2179625 h 2323145"/>
              <a:gd name="connsiteX242" fmla="*/ 1449503 w 11269336"/>
              <a:gd name="connsiteY242" fmla="*/ 2182633 h 2323145"/>
              <a:gd name="connsiteX243" fmla="*/ 1266687 w 11269336"/>
              <a:gd name="connsiteY243" fmla="*/ 2212688 h 2323145"/>
              <a:gd name="connsiteX244" fmla="*/ 1239614 w 11269336"/>
              <a:gd name="connsiteY244" fmla="*/ 2209727 h 2323145"/>
              <a:gd name="connsiteX245" fmla="*/ 1202436 w 11269336"/>
              <a:gd name="connsiteY245" fmla="*/ 2209817 h 2323145"/>
              <a:gd name="connsiteX246" fmla="*/ 1136097 w 11269336"/>
              <a:gd name="connsiteY246" fmla="*/ 2205112 h 2323145"/>
              <a:gd name="connsiteX247" fmla="*/ 988232 w 11269336"/>
              <a:gd name="connsiteY247" fmla="*/ 2235635 h 2323145"/>
              <a:gd name="connsiteX248" fmla="*/ 981959 w 11269336"/>
              <a:gd name="connsiteY248" fmla="*/ 2231607 h 2323145"/>
              <a:gd name="connsiteX249" fmla="*/ 938600 w 11269336"/>
              <a:gd name="connsiteY249" fmla="*/ 2238113 h 2323145"/>
              <a:gd name="connsiteX250" fmla="*/ 791788 w 11269336"/>
              <a:gd name="connsiteY250" fmla="*/ 2293224 h 2323145"/>
              <a:gd name="connsiteX251" fmla="*/ 706914 w 11269336"/>
              <a:gd name="connsiteY251" fmla="*/ 2305046 h 2323145"/>
              <a:gd name="connsiteX252" fmla="*/ 675971 w 11269336"/>
              <a:gd name="connsiteY252" fmla="*/ 2304030 h 2323145"/>
              <a:gd name="connsiteX253" fmla="*/ 624180 w 11269336"/>
              <a:gd name="connsiteY253" fmla="*/ 2302650 h 2323145"/>
              <a:gd name="connsiteX254" fmla="*/ 583453 w 11269336"/>
              <a:gd name="connsiteY254" fmla="*/ 2288788 h 2323145"/>
              <a:gd name="connsiteX255" fmla="*/ 540946 w 11269336"/>
              <a:gd name="connsiteY255" fmla="*/ 2292721 h 2323145"/>
              <a:gd name="connsiteX256" fmla="*/ 533680 w 11269336"/>
              <a:gd name="connsiteY256" fmla="*/ 2310233 h 2323145"/>
              <a:gd name="connsiteX257" fmla="*/ 487366 w 11269336"/>
              <a:gd name="connsiteY257" fmla="*/ 2309053 h 2323145"/>
              <a:gd name="connsiteX258" fmla="*/ 416820 w 11269336"/>
              <a:gd name="connsiteY258" fmla="*/ 2305443 h 2323145"/>
              <a:gd name="connsiteX259" fmla="*/ 376805 w 11269336"/>
              <a:gd name="connsiteY259" fmla="*/ 2307647 h 2323145"/>
              <a:gd name="connsiteX260" fmla="*/ 266777 w 11269336"/>
              <a:gd name="connsiteY260" fmla="*/ 2309012 h 2323145"/>
              <a:gd name="connsiteX261" fmla="*/ 156013 w 11269336"/>
              <a:gd name="connsiteY261" fmla="*/ 2306832 h 2323145"/>
              <a:gd name="connsiteX262" fmla="*/ 87258 w 11269336"/>
              <a:gd name="connsiteY262" fmla="*/ 2285511 h 2323145"/>
              <a:gd name="connsiteX263" fmla="*/ 23798 w 11269336"/>
              <a:gd name="connsiteY263" fmla="*/ 2281822 h 2323145"/>
              <a:gd name="connsiteX264" fmla="*/ 0 w 11269336"/>
              <a:gd name="connsiteY264" fmla="*/ 2285369 h 2323145"/>
              <a:gd name="connsiteX265" fmla="*/ 0 w 11269336"/>
              <a:gd name="connsiteY26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9070855 w 11269336"/>
              <a:gd name="connsiteY23" fmla="*/ 794621 h 2323145"/>
              <a:gd name="connsiteX24" fmla="*/ 8914746 w 11269336"/>
              <a:gd name="connsiteY24" fmla="*/ 826428 h 2323145"/>
              <a:gd name="connsiteX25" fmla="*/ 8917778 w 11269336"/>
              <a:gd name="connsiteY25" fmla="*/ 835198 h 2323145"/>
              <a:gd name="connsiteX26" fmla="*/ 8905560 w 11269336"/>
              <a:gd name="connsiteY26" fmla="*/ 838358 h 2323145"/>
              <a:gd name="connsiteX27" fmla="*/ 8897564 w 11269336"/>
              <a:gd name="connsiteY27" fmla="*/ 834287 h 2323145"/>
              <a:gd name="connsiteX28" fmla="*/ 8878040 w 11269336"/>
              <a:gd name="connsiteY28" fmla="*/ 844150 h 2323145"/>
              <a:gd name="connsiteX29" fmla="*/ 8795998 w 11269336"/>
              <a:gd name="connsiteY29" fmla="*/ 863337 h 2323145"/>
              <a:gd name="connsiteX30" fmla="*/ 8776970 w 11269336"/>
              <a:gd name="connsiteY30" fmla="*/ 885177 h 2323145"/>
              <a:gd name="connsiteX31" fmla="*/ 8755719 w 11269336"/>
              <a:gd name="connsiteY31" fmla="*/ 889754 h 2323145"/>
              <a:gd name="connsiteX32" fmla="*/ 8743257 w 11269336"/>
              <a:gd name="connsiteY32" fmla="*/ 904723 h 2323145"/>
              <a:gd name="connsiteX33" fmla="*/ 8721366 w 11269336"/>
              <a:gd name="connsiteY33" fmla="*/ 904711 h 2323145"/>
              <a:gd name="connsiteX34" fmla="*/ 8678353 w 11269336"/>
              <a:gd name="connsiteY34" fmla="*/ 926318 h 2323145"/>
              <a:gd name="connsiteX35" fmla="*/ 8636849 w 11269336"/>
              <a:gd name="connsiteY35" fmla="*/ 937900 h 2323145"/>
              <a:gd name="connsiteX36" fmla="*/ 8620213 w 11269336"/>
              <a:gd name="connsiteY36" fmla="*/ 943068 h 2323145"/>
              <a:gd name="connsiteX37" fmla="*/ 8612581 w 11269336"/>
              <a:gd name="connsiteY37" fmla="*/ 952695 h 2323145"/>
              <a:gd name="connsiteX38" fmla="*/ 8589038 w 11269336"/>
              <a:gd name="connsiteY38" fmla="*/ 963892 h 2323145"/>
              <a:gd name="connsiteX39" fmla="*/ 8579950 w 11269336"/>
              <a:gd name="connsiteY39" fmla="*/ 960899 h 2323145"/>
              <a:gd name="connsiteX40" fmla="*/ 8579319 w 11269336"/>
              <a:gd name="connsiteY40" fmla="*/ 965630 h 2323145"/>
              <a:gd name="connsiteX41" fmla="*/ 8547429 w 11269336"/>
              <a:gd name="connsiteY41" fmla="*/ 984506 h 2323145"/>
              <a:gd name="connsiteX42" fmla="*/ 8478704 w 11269336"/>
              <a:gd name="connsiteY42" fmla="*/ 1025490 h 2323145"/>
              <a:gd name="connsiteX43" fmla="*/ 8461421 w 11269336"/>
              <a:gd name="connsiteY43" fmla="*/ 1035512 h 2323145"/>
              <a:gd name="connsiteX44" fmla="*/ 8445003 w 11269336"/>
              <a:gd name="connsiteY44" fmla="*/ 1036851 h 2323145"/>
              <a:gd name="connsiteX45" fmla="*/ 8357350 w 11269336"/>
              <a:gd name="connsiteY45" fmla="*/ 1060213 h 2323145"/>
              <a:gd name="connsiteX46" fmla="*/ 8335565 w 11269336"/>
              <a:gd name="connsiteY46" fmla="*/ 1061151 h 2323145"/>
              <a:gd name="connsiteX47" fmla="*/ 8325267 w 11269336"/>
              <a:gd name="connsiteY47" fmla="*/ 1055919 h 2323145"/>
              <a:gd name="connsiteX48" fmla="*/ 8293586 w 11269336"/>
              <a:gd name="connsiteY48" fmla="*/ 1076144 h 2323145"/>
              <a:gd name="connsiteX49" fmla="*/ 8242405 w 11269336"/>
              <a:gd name="connsiteY49" fmla="*/ 1095960 h 2323145"/>
              <a:gd name="connsiteX50" fmla="*/ 8197391 w 11269336"/>
              <a:gd name="connsiteY50" fmla="*/ 1107746 h 2323145"/>
              <a:gd name="connsiteX51" fmla="*/ 8081474 w 11269336"/>
              <a:gd name="connsiteY51" fmla="*/ 1130125 h 2323145"/>
              <a:gd name="connsiteX52" fmla="*/ 8053585 w 11269336"/>
              <a:gd name="connsiteY52" fmla="*/ 1129169 h 2323145"/>
              <a:gd name="connsiteX53" fmla="*/ 8038422 w 11269336"/>
              <a:gd name="connsiteY53" fmla="*/ 1119092 h 2323145"/>
              <a:gd name="connsiteX54" fmla="*/ 8029450 w 11269336"/>
              <a:gd name="connsiteY54" fmla="*/ 1125592 h 2323145"/>
              <a:gd name="connsiteX55" fmla="*/ 7959552 w 11269336"/>
              <a:gd name="connsiteY55" fmla="*/ 1140188 h 2323145"/>
              <a:gd name="connsiteX56" fmla="*/ 7914188 w 11269336"/>
              <a:gd name="connsiteY56" fmla="*/ 1150862 h 2323145"/>
              <a:gd name="connsiteX57" fmla="*/ 7914918 w 11269336"/>
              <a:gd name="connsiteY57" fmla="*/ 1168758 h 2323145"/>
              <a:gd name="connsiteX58" fmla="*/ 7875510 w 11269336"/>
              <a:gd name="connsiteY58" fmla="*/ 1183153 h 2323145"/>
              <a:gd name="connsiteX59" fmla="*/ 7829932 w 11269336"/>
              <a:gd name="connsiteY59" fmla="*/ 1180782 h 2323145"/>
              <a:gd name="connsiteX60" fmla="*/ 7779182 w 11269336"/>
              <a:gd name="connsiteY60" fmla="*/ 1192665 h 2323145"/>
              <a:gd name="connsiteX61" fmla="*/ 7748774 w 11269336"/>
              <a:gd name="connsiteY61" fmla="*/ 1199586 h 2323145"/>
              <a:gd name="connsiteX62" fmla="*/ 7671846 w 11269336"/>
              <a:gd name="connsiteY62" fmla="*/ 1231966 h 2323145"/>
              <a:gd name="connsiteX63" fmla="*/ 7554146 w 11269336"/>
              <a:gd name="connsiteY63" fmla="*/ 1319748 h 2323145"/>
              <a:gd name="connsiteX64" fmla="*/ 7515052 w 11269336"/>
              <a:gd name="connsiteY64" fmla="*/ 1336718 h 2323145"/>
              <a:gd name="connsiteX65" fmla="*/ 7507193 w 11269336"/>
              <a:gd name="connsiteY65" fmla="*/ 1334617 h 2323145"/>
              <a:gd name="connsiteX66" fmla="*/ 7461694 w 11269336"/>
              <a:gd name="connsiteY66" fmla="*/ 1375866 h 2323145"/>
              <a:gd name="connsiteX67" fmla="*/ 7377571 w 11269336"/>
              <a:gd name="connsiteY67" fmla="*/ 1400128 h 2323145"/>
              <a:gd name="connsiteX68" fmla="*/ 7311261 w 11269336"/>
              <a:gd name="connsiteY68" fmla="*/ 1412652 h 2323145"/>
              <a:gd name="connsiteX69" fmla="*/ 7275307 w 11269336"/>
              <a:gd name="connsiteY69" fmla="*/ 1422171 h 2323145"/>
              <a:gd name="connsiteX70" fmla="*/ 7247783 w 11269336"/>
              <a:gd name="connsiteY70" fmla="*/ 1426330 h 2323145"/>
              <a:gd name="connsiteX71" fmla="*/ 7185047 w 11269336"/>
              <a:gd name="connsiteY71" fmla="*/ 1451812 h 2323145"/>
              <a:gd name="connsiteX72" fmla="*/ 7084117 w 11269336"/>
              <a:gd name="connsiteY72" fmla="*/ 1500281 h 2323145"/>
              <a:gd name="connsiteX73" fmla="*/ 7062011 w 11269336"/>
              <a:gd name="connsiteY73" fmla="*/ 1509183 h 2323145"/>
              <a:gd name="connsiteX74" fmla="*/ 7040555 w 11269336"/>
              <a:gd name="connsiteY74" fmla="*/ 1511207 h 2323145"/>
              <a:gd name="connsiteX75" fmla="*/ 7033438 w 11269336"/>
              <a:gd name="connsiteY75" fmla="*/ 1506772 h 2323145"/>
              <a:gd name="connsiteX76" fmla="*/ 7020886 w 11269336"/>
              <a:gd name="connsiteY76" fmla="*/ 1510764 h 2323145"/>
              <a:gd name="connsiteX77" fmla="*/ 7017033 w 11269336"/>
              <a:gd name="connsiteY77" fmla="*/ 1510650 h 2323145"/>
              <a:gd name="connsiteX78" fmla="*/ 6995460 w 11269336"/>
              <a:gd name="connsiteY78" fmla="*/ 1511173 h 2323145"/>
              <a:gd name="connsiteX79" fmla="*/ 6962144 w 11269336"/>
              <a:gd name="connsiteY79" fmla="*/ 1541508 h 2323145"/>
              <a:gd name="connsiteX80" fmla="*/ 6910674 w 11269336"/>
              <a:gd name="connsiteY80" fmla="*/ 1554793 h 2323145"/>
              <a:gd name="connsiteX81" fmla="*/ 6732152 w 11269336"/>
              <a:gd name="connsiteY81" fmla="*/ 1642538 h 2323145"/>
              <a:gd name="connsiteX82" fmla="*/ 6694106 w 11269336"/>
              <a:gd name="connsiteY82" fmla="*/ 1632377 h 2323145"/>
              <a:gd name="connsiteX83" fmla="*/ 6617223 w 11269336"/>
              <a:gd name="connsiteY83" fmla="*/ 1659889 h 2323145"/>
              <a:gd name="connsiteX84" fmla="*/ 6521138 w 11269336"/>
              <a:gd name="connsiteY84" fmla="*/ 1744340 h 2323145"/>
              <a:gd name="connsiteX85" fmla="*/ 6380677 w 11269336"/>
              <a:gd name="connsiteY85" fmla="*/ 1796883 h 2323145"/>
              <a:gd name="connsiteX86" fmla="*/ 6374897 w 11269336"/>
              <a:gd name="connsiteY86" fmla="*/ 1809910 h 2323145"/>
              <a:gd name="connsiteX87" fmla="*/ 6364545 w 11269336"/>
              <a:gd name="connsiteY87" fmla="*/ 1820090 h 2323145"/>
              <a:gd name="connsiteX88" fmla="*/ 6362126 w 11269336"/>
              <a:gd name="connsiteY88" fmla="*/ 1819991 h 2323145"/>
              <a:gd name="connsiteX89" fmla="*/ 6346673 w 11269336"/>
              <a:gd name="connsiteY89" fmla="*/ 1827824 h 2323145"/>
              <a:gd name="connsiteX90" fmla="*/ 6345588 w 11269336"/>
              <a:gd name="connsiteY90" fmla="*/ 1832232 h 2323145"/>
              <a:gd name="connsiteX91" fmla="*/ 6335708 w 11269336"/>
              <a:gd name="connsiteY91" fmla="*/ 1838451 h 2323145"/>
              <a:gd name="connsiteX92" fmla="*/ 6318182 w 11269336"/>
              <a:gd name="connsiteY92" fmla="*/ 1852975 h 2323145"/>
              <a:gd name="connsiteX93" fmla="*/ 6313084 w 11269336"/>
              <a:gd name="connsiteY93" fmla="*/ 1853561 h 2323145"/>
              <a:gd name="connsiteX94" fmla="*/ 6283816 w 11269336"/>
              <a:gd name="connsiteY94" fmla="*/ 1872148 h 2323145"/>
              <a:gd name="connsiteX95" fmla="*/ 6282550 w 11269336"/>
              <a:gd name="connsiteY95" fmla="*/ 1871392 h 2323145"/>
              <a:gd name="connsiteX96" fmla="*/ 6270527 w 11269336"/>
              <a:gd name="connsiteY96" fmla="*/ 1872208 h 2323145"/>
              <a:gd name="connsiteX97" fmla="*/ 6249518 w 11269336"/>
              <a:gd name="connsiteY97" fmla="*/ 1876079 h 2323145"/>
              <a:gd name="connsiteX98" fmla="*/ 6190386 w 11269336"/>
              <a:gd name="connsiteY98" fmla="*/ 1872478 h 2323145"/>
              <a:gd name="connsiteX99" fmla="*/ 6159777 w 11269336"/>
              <a:gd name="connsiteY99" fmla="*/ 1891745 h 2323145"/>
              <a:gd name="connsiteX100" fmla="*/ 6153131 w 11269336"/>
              <a:gd name="connsiteY100" fmla="*/ 1895079 h 2323145"/>
              <a:gd name="connsiteX101" fmla="*/ 6152798 w 11269336"/>
              <a:gd name="connsiteY101" fmla="*/ 1894920 h 2323145"/>
              <a:gd name="connsiteX102" fmla="*/ 6145388 w 11269336"/>
              <a:gd name="connsiteY102" fmla="*/ 1897990 h 2323145"/>
              <a:gd name="connsiteX103" fmla="*/ 6141014 w 11269336"/>
              <a:gd name="connsiteY103" fmla="*/ 1901155 h 2323145"/>
              <a:gd name="connsiteX104" fmla="*/ 6128122 w 11269336"/>
              <a:gd name="connsiteY104" fmla="*/ 1907623 h 2323145"/>
              <a:gd name="connsiteX105" fmla="*/ 6122351 w 11269336"/>
              <a:gd name="connsiteY105" fmla="*/ 1908359 h 2323145"/>
              <a:gd name="connsiteX106" fmla="*/ 6064750 w 11269336"/>
              <a:gd name="connsiteY106" fmla="*/ 1896394 h 2323145"/>
              <a:gd name="connsiteX107" fmla="*/ 5964230 w 11269336"/>
              <a:gd name="connsiteY107" fmla="*/ 1910038 h 2323145"/>
              <a:gd name="connsiteX108" fmla="*/ 5865399 w 11269336"/>
              <a:gd name="connsiteY108" fmla="*/ 1926966 h 2323145"/>
              <a:gd name="connsiteX109" fmla="*/ 5829951 w 11269336"/>
              <a:gd name="connsiteY109" fmla="*/ 1934755 h 2323145"/>
              <a:gd name="connsiteX110" fmla="*/ 5765285 w 11269336"/>
              <a:gd name="connsiteY110" fmla="*/ 1941322 h 2323145"/>
              <a:gd name="connsiteX111" fmla="*/ 5734750 w 11269336"/>
              <a:gd name="connsiteY111" fmla="*/ 1939793 h 2323145"/>
              <a:gd name="connsiteX112" fmla="*/ 5733569 w 11269336"/>
              <a:gd name="connsiteY112" fmla="*/ 1940505 h 2323145"/>
              <a:gd name="connsiteX113" fmla="*/ 5730329 w 11269336"/>
              <a:gd name="connsiteY113" fmla="*/ 1937845 h 2323145"/>
              <a:gd name="connsiteX114" fmla="*/ 5724661 w 11269336"/>
              <a:gd name="connsiteY114" fmla="*/ 1937455 h 2323145"/>
              <a:gd name="connsiteX115" fmla="*/ 5710186 w 11269336"/>
              <a:gd name="connsiteY115" fmla="*/ 1941370 h 2323145"/>
              <a:gd name="connsiteX116" fmla="*/ 5704910 w 11269336"/>
              <a:gd name="connsiteY116" fmla="*/ 1943663 h 2323145"/>
              <a:gd name="connsiteX117" fmla="*/ 5696836 w 11269336"/>
              <a:gd name="connsiteY117" fmla="*/ 1945271 h 2323145"/>
              <a:gd name="connsiteX118" fmla="*/ 5696583 w 11269336"/>
              <a:gd name="connsiteY118" fmla="*/ 1945050 h 2323145"/>
              <a:gd name="connsiteX119" fmla="*/ 5689123 w 11269336"/>
              <a:gd name="connsiteY119" fmla="*/ 1947067 h 2323145"/>
              <a:gd name="connsiteX120" fmla="*/ 5653291 w 11269336"/>
              <a:gd name="connsiteY120" fmla="*/ 1960245 h 2323145"/>
              <a:gd name="connsiteX121" fmla="*/ 5599385 w 11269336"/>
              <a:gd name="connsiteY121" fmla="*/ 1945198 h 2323145"/>
              <a:gd name="connsiteX122" fmla="*/ 5578300 w 11269336"/>
              <a:gd name="connsiteY122" fmla="*/ 1944963 h 2323145"/>
              <a:gd name="connsiteX123" fmla="*/ 5566758 w 11269336"/>
              <a:gd name="connsiteY123" fmla="*/ 1943441 h 2323145"/>
              <a:gd name="connsiteX124" fmla="*/ 5565857 w 11269336"/>
              <a:gd name="connsiteY124" fmla="*/ 1942445 h 2323145"/>
              <a:gd name="connsiteX125" fmla="*/ 5531534 w 11269336"/>
              <a:gd name="connsiteY125" fmla="*/ 1955208 h 2323145"/>
              <a:gd name="connsiteX126" fmla="*/ 5526552 w 11269336"/>
              <a:gd name="connsiteY126" fmla="*/ 1954799 h 2323145"/>
              <a:gd name="connsiteX127" fmla="*/ 5504723 w 11269336"/>
              <a:gd name="connsiteY127" fmla="*/ 1965811 h 2323145"/>
              <a:gd name="connsiteX128" fmla="*/ 5493156 w 11269336"/>
              <a:gd name="connsiteY128" fmla="*/ 1970063 h 2323145"/>
              <a:gd name="connsiteX129" fmla="*/ 5490486 w 11269336"/>
              <a:gd name="connsiteY129" fmla="*/ 1974227 h 2323145"/>
              <a:gd name="connsiteX130" fmla="*/ 5473107 w 11269336"/>
              <a:gd name="connsiteY130" fmla="*/ 1979001 h 2323145"/>
              <a:gd name="connsiteX131" fmla="*/ 5470885 w 11269336"/>
              <a:gd name="connsiteY131" fmla="*/ 1978432 h 2323145"/>
              <a:gd name="connsiteX132" fmla="*/ 5457393 w 11269336"/>
              <a:gd name="connsiteY132" fmla="*/ 1986525 h 2323145"/>
              <a:gd name="connsiteX133" fmla="*/ 5447102 w 11269336"/>
              <a:gd name="connsiteY133" fmla="*/ 1998329 h 2323145"/>
              <a:gd name="connsiteX134" fmla="*/ 5159151 w 11269336"/>
              <a:gd name="connsiteY134" fmla="*/ 2029640 h 2323145"/>
              <a:gd name="connsiteX135" fmla="*/ 5041688 w 11269336"/>
              <a:gd name="connsiteY135" fmla="*/ 2022334 h 2323145"/>
              <a:gd name="connsiteX136" fmla="*/ 4860988 w 11269336"/>
              <a:gd name="connsiteY136" fmla="*/ 2135698 h 2323145"/>
              <a:gd name="connsiteX137" fmla="*/ 4807902 w 11269336"/>
              <a:gd name="connsiteY137" fmla="*/ 2138894 h 2323145"/>
              <a:gd name="connsiteX138" fmla="*/ 4765388 w 11269336"/>
              <a:gd name="connsiteY138" fmla="*/ 2162525 h 2323145"/>
              <a:gd name="connsiteX139" fmla="*/ 4745033 w 11269336"/>
              <a:gd name="connsiteY139" fmla="*/ 2158859 h 2323145"/>
              <a:gd name="connsiteX140" fmla="*/ 4741475 w 11269336"/>
              <a:gd name="connsiteY140" fmla="*/ 2157998 h 2323145"/>
              <a:gd name="connsiteX141" fmla="*/ 4728247 w 11269336"/>
              <a:gd name="connsiteY141" fmla="*/ 2159526 h 2323145"/>
              <a:gd name="connsiteX142" fmla="*/ 4723263 w 11269336"/>
              <a:gd name="connsiteY142" fmla="*/ 2153742 h 2323145"/>
              <a:gd name="connsiteX143" fmla="*/ 4702453 w 11269336"/>
              <a:gd name="connsiteY143" fmla="*/ 2151586 h 2323145"/>
              <a:gd name="connsiteX144" fmla="*/ 4678455 w 11269336"/>
              <a:gd name="connsiteY144" fmla="*/ 2156131 h 2323145"/>
              <a:gd name="connsiteX145" fmla="*/ 4593061 w 11269336"/>
              <a:gd name="connsiteY145" fmla="*/ 2171597 h 2323145"/>
              <a:gd name="connsiteX146" fmla="*/ 4579902 w 11269336"/>
              <a:gd name="connsiteY146" fmla="*/ 2177927 h 2323145"/>
              <a:gd name="connsiteX147" fmla="*/ 4533444 w 11269336"/>
              <a:gd name="connsiteY147" fmla="*/ 2181200 h 2323145"/>
              <a:gd name="connsiteX148" fmla="*/ 4492832 w 11269336"/>
              <a:gd name="connsiteY148" fmla="*/ 2188033 h 2323145"/>
              <a:gd name="connsiteX149" fmla="*/ 4467257 w 11269336"/>
              <a:gd name="connsiteY149" fmla="*/ 2196121 h 2323145"/>
              <a:gd name="connsiteX150" fmla="*/ 4459937 w 11269336"/>
              <a:gd name="connsiteY150" fmla="*/ 2195182 h 2323145"/>
              <a:gd name="connsiteX151" fmla="*/ 4433312 w 11269336"/>
              <a:gd name="connsiteY151" fmla="*/ 2199004 h 2323145"/>
              <a:gd name="connsiteX152" fmla="*/ 4420601 w 11269336"/>
              <a:gd name="connsiteY152" fmla="*/ 2205158 h 2323145"/>
              <a:gd name="connsiteX153" fmla="*/ 4405765 w 11269336"/>
              <a:gd name="connsiteY153" fmla="*/ 2199902 h 2323145"/>
              <a:gd name="connsiteX154" fmla="*/ 4401354 w 11269336"/>
              <a:gd name="connsiteY154" fmla="*/ 2194745 h 2323145"/>
              <a:gd name="connsiteX155" fmla="*/ 4383151 w 11269336"/>
              <a:gd name="connsiteY155" fmla="*/ 2201140 h 2323145"/>
              <a:gd name="connsiteX156" fmla="*/ 4366646 w 11269336"/>
              <a:gd name="connsiteY156" fmla="*/ 2198564 h 2323145"/>
              <a:gd name="connsiteX157" fmla="*/ 4354009 w 11269336"/>
              <a:gd name="connsiteY157" fmla="*/ 2204984 h 2323145"/>
              <a:gd name="connsiteX158" fmla="*/ 4348284 w 11269336"/>
              <a:gd name="connsiteY158" fmla="*/ 2205270 h 2323145"/>
              <a:gd name="connsiteX159" fmla="*/ 4333906 w 11269336"/>
              <a:gd name="connsiteY159" fmla="*/ 2205251 h 2323145"/>
              <a:gd name="connsiteX160" fmla="*/ 4308819 w 11269336"/>
              <a:gd name="connsiteY160" fmla="*/ 2203822 h 2323145"/>
              <a:gd name="connsiteX161" fmla="*/ 4301210 w 11269336"/>
              <a:gd name="connsiteY161" fmla="*/ 2204456 h 2323145"/>
              <a:gd name="connsiteX162" fmla="*/ 4283095 w 11269336"/>
              <a:gd name="connsiteY162" fmla="*/ 2198177 h 2323145"/>
              <a:gd name="connsiteX163" fmla="*/ 4250119 w 11269336"/>
              <a:gd name="connsiteY163" fmla="*/ 2196342 h 2323145"/>
              <a:gd name="connsiteX164" fmla="*/ 4189203 w 11269336"/>
              <a:gd name="connsiteY164" fmla="*/ 2178994 h 2323145"/>
              <a:gd name="connsiteX165" fmla="*/ 4154035 w 11269336"/>
              <a:gd name="connsiteY165" fmla="*/ 2171950 h 2323145"/>
              <a:gd name="connsiteX166" fmla="*/ 4129569 w 11269336"/>
              <a:gd name="connsiteY166" fmla="*/ 2163850 h 2323145"/>
              <a:gd name="connsiteX167" fmla="*/ 4061250 w 11269336"/>
              <a:gd name="connsiteY167" fmla="*/ 2159236 h 2323145"/>
              <a:gd name="connsiteX168" fmla="*/ 3945480 w 11269336"/>
              <a:gd name="connsiteY168" fmla="*/ 2158279 h 2323145"/>
              <a:gd name="connsiteX169" fmla="*/ 3921468 w 11269336"/>
              <a:gd name="connsiteY169" fmla="*/ 2156588 h 2323145"/>
              <a:gd name="connsiteX170" fmla="*/ 3903348 w 11269336"/>
              <a:gd name="connsiteY170" fmla="*/ 2149220 h 2323145"/>
              <a:gd name="connsiteX171" fmla="*/ 3901342 w 11269336"/>
              <a:gd name="connsiteY171" fmla="*/ 2142355 h 2323145"/>
              <a:gd name="connsiteX172" fmla="*/ 3888539 w 11269336"/>
              <a:gd name="connsiteY172" fmla="*/ 2140476 h 2323145"/>
              <a:gd name="connsiteX173" fmla="*/ 3885662 w 11269336"/>
              <a:gd name="connsiteY173" fmla="*/ 2138740 h 2323145"/>
              <a:gd name="connsiteX174" fmla="*/ 3868627 w 11269336"/>
              <a:gd name="connsiteY174" fmla="*/ 2130023 h 2323145"/>
              <a:gd name="connsiteX175" fmla="*/ 3819177 w 11269336"/>
              <a:gd name="connsiteY175" fmla="*/ 2142111 h 2323145"/>
              <a:gd name="connsiteX176" fmla="*/ 3769100 w 11269336"/>
              <a:gd name="connsiteY176" fmla="*/ 2131731 h 2323145"/>
              <a:gd name="connsiteX177" fmla="*/ 3562752 w 11269336"/>
              <a:gd name="connsiteY177" fmla="*/ 2131785 h 2323145"/>
              <a:gd name="connsiteX178" fmla="*/ 3541402 w 11269336"/>
              <a:gd name="connsiteY178" fmla="*/ 2106821 h 2323145"/>
              <a:gd name="connsiteX179" fmla="*/ 3365341 w 11269336"/>
              <a:gd name="connsiteY179" fmla="*/ 2077638 h 2323145"/>
              <a:gd name="connsiteX180" fmla="*/ 3170922 w 11269336"/>
              <a:gd name="connsiteY180" fmla="*/ 2115957 h 2323145"/>
              <a:gd name="connsiteX181" fmla="*/ 3156256 w 11269336"/>
              <a:gd name="connsiteY181" fmla="*/ 2124773 h 2323145"/>
              <a:gd name="connsiteX182" fmla="*/ 3140298 w 11269336"/>
              <a:gd name="connsiteY182" fmla="*/ 2129182 h 2323145"/>
              <a:gd name="connsiteX183" fmla="*/ 3138514 w 11269336"/>
              <a:gd name="connsiteY183" fmla="*/ 2128069 h 2323145"/>
              <a:gd name="connsiteX184" fmla="*/ 3120467 w 11269336"/>
              <a:gd name="connsiteY184" fmla="*/ 2128281 h 2323145"/>
              <a:gd name="connsiteX185" fmla="*/ 3116175 w 11269336"/>
              <a:gd name="connsiteY185" fmla="*/ 2131633 h 2323145"/>
              <a:gd name="connsiteX186" fmla="*/ 3103685 w 11269336"/>
              <a:gd name="connsiteY186" fmla="*/ 2132814 h 2323145"/>
              <a:gd name="connsiteX187" fmla="*/ 3078794 w 11269336"/>
              <a:gd name="connsiteY187" fmla="*/ 2137935 h 2323145"/>
              <a:gd name="connsiteX188" fmla="*/ 3074407 w 11269336"/>
              <a:gd name="connsiteY188" fmla="*/ 2136274 h 2323145"/>
              <a:gd name="connsiteX189" fmla="*/ 3037285 w 11269336"/>
              <a:gd name="connsiteY189" fmla="*/ 2139919 h 2323145"/>
              <a:gd name="connsiteX190" fmla="*/ 3036901 w 11269336"/>
              <a:gd name="connsiteY190" fmla="*/ 2138726 h 2323145"/>
              <a:gd name="connsiteX191" fmla="*/ 3026996 w 11269336"/>
              <a:gd name="connsiteY191" fmla="*/ 2134322 h 2323145"/>
              <a:gd name="connsiteX192" fmla="*/ 3007772 w 11269336"/>
              <a:gd name="connsiteY192" fmla="*/ 2128742 h 2323145"/>
              <a:gd name="connsiteX193" fmla="*/ 2965030 w 11269336"/>
              <a:gd name="connsiteY193" fmla="*/ 2100494 h 2323145"/>
              <a:gd name="connsiteX194" fmla="*/ 2926342 w 11269336"/>
              <a:gd name="connsiteY194" fmla="*/ 2104155 h 2323145"/>
              <a:gd name="connsiteX195" fmla="*/ 2918608 w 11269336"/>
              <a:gd name="connsiteY195" fmla="*/ 2104215 h 2323145"/>
              <a:gd name="connsiteX196" fmla="*/ 2918475 w 11269336"/>
              <a:gd name="connsiteY196" fmla="*/ 2103937 h 2323145"/>
              <a:gd name="connsiteX197" fmla="*/ 2910360 w 11269336"/>
              <a:gd name="connsiteY197" fmla="*/ 2103444 h 2323145"/>
              <a:gd name="connsiteX198" fmla="*/ 2904507 w 11269336"/>
              <a:gd name="connsiteY198" fmla="*/ 2104326 h 2323145"/>
              <a:gd name="connsiteX199" fmla="*/ 2889503 w 11269336"/>
              <a:gd name="connsiteY199" fmla="*/ 2104443 h 2323145"/>
              <a:gd name="connsiteX200" fmla="*/ 2884480 w 11269336"/>
              <a:gd name="connsiteY200" fmla="*/ 2102626 h 2323145"/>
              <a:gd name="connsiteX201" fmla="*/ 2882689 w 11269336"/>
              <a:gd name="connsiteY201" fmla="*/ 2099228 h 2323145"/>
              <a:gd name="connsiteX202" fmla="*/ 2881291 w 11269336"/>
              <a:gd name="connsiteY202" fmla="*/ 2099618 h 2323145"/>
              <a:gd name="connsiteX203" fmla="*/ 2853979 w 11269336"/>
              <a:gd name="connsiteY203" fmla="*/ 2090388 h 2323145"/>
              <a:gd name="connsiteX204" fmla="*/ 2791790 w 11269336"/>
              <a:gd name="connsiteY204" fmla="*/ 2080332 h 2323145"/>
              <a:gd name="connsiteX205" fmla="*/ 2755844 w 11269336"/>
              <a:gd name="connsiteY205" fmla="*/ 2078874 h 2323145"/>
              <a:gd name="connsiteX206" fmla="*/ 2657742 w 11269336"/>
              <a:gd name="connsiteY206" fmla="*/ 2070179 h 2323145"/>
              <a:gd name="connsiteX207" fmla="*/ 2559549 w 11269336"/>
              <a:gd name="connsiteY207" fmla="*/ 2057873 h 2323145"/>
              <a:gd name="connsiteX208" fmla="*/ 2512054 w 11269336"/>
              <a:gd name="connsiteY208" fmla="*/ 2031671 h 2323145"/>
              <a:gd name="connsiteX209" fmla="*/ 2506437 w 11269336"/>
              <a:gd name="connsiteY209" fmla="*/ 2030918 h 2323145"/>
              <a:gd name="connsiteX210" fmla="*/ 2491752 w 11269336"/>
              <a:gd name="connsiteY210" fmla="*/ 2033906 h 2323145"/>
              <a:gd name="connsiteX211" fmla="*/ 2486338 w 11269336"/>
              <a:gd name="connsiteY211" fmla="*/ 2035862 h 2323145"/>
              <a:gd name="connsiteX212" fmla="*/ 2478186 w 11269336"/>
              <a:gd name="connsiteY212" fmla="*/ 2036953 h 2323145"/>
              <a:gd name="connsiteX213" fmla="*/ 2477950 w 11269336"/>
              <a:gd name="connsiteY213" fmla="*/ 2036715 h 2323145"/>
              <a:gd name="connsiteX214" fmla="*/ 2470381 w 11269336"/>
              <a:gd name="connsiteY214" fmla="*/ 2038256 h 2323145"/>
              <a:gd name="connsiteX215" fmla="*/ 2433781 w 11269336"/>
              <a:gd name="connsiteY215" fmla="*/ 2049140 h 2323145"/>
              <a:gd name="connsiteX216" fmla="*/ 2381172 w 11269336"/>
              <a:gd name="connsiteY216" fmla="*/ 2030645 h 2323145"/>
              <a:gd name="connsiteX217" fmla="*/ 2360198 w 11269336"/>
              <a:gd name="connsiteY217" fmla="*/ 2029059 h 2323145"/>
              <a:gd name="connsiteX218" fmla="*/ 2348815 w 11269336"/>
              <a:gd name="connsiteY218" fmla="*/ 2026798 h 2323145"/>
              <a:gd name="connsiteX219" fmla="*/ 2347988 w 11269336"/>
              <a:gd name="connsiteY219" fmla="*/ 2025745 h 2323145"/>
              <a:gd name="connsiteX220" fmla="*/ 2312920 w 11269336"/>
              <a:gd name="connsiteY220" fmla="*/ 2036311 h 2323145"/>
              <a:gd name="connsiteX221" fmla="*/ 2307986 w 11269336"/>
              <a:gd name="connsiteY221" fmla="*/ 2035583 h 2323145"/>
              <a:gd name="connsiteX222" fmla="*/ 2285481 w 11269336"/>
              <a:gd name="connsiteY222" fmla="*/ 2045197 h 2323145"/>
              <a:gd name="connsiteX223" fmla="*/ 2273666 w 11269336"/>
              <a:gd name="connsiteY223" fmla="*/ 2048710 h 2323145"/>
              <a:gd name="connsiteX224" fmla="*/ 2270719 w 11269336"/>
              <a:gd name="connsiteY224" fmla="*/ 2052702 h 2323145"/>
              <a:gd name="connsiteX225" fmla="*/ 2253080 w 11269336"/>
              <a:gd name="connsiteY225" fmla="*/ 2056363 h 2323145"/>
              <a:gd name="connsiteX226" fmla="*/ 2250906 w 11269336"/>
              <a:gd name="connsiteY226" fmla="*/ 2055654 h 2323145"/>
              <a:gd name="connsiteX227" fmla="*/ 2236905 w 11269336"/>
              <a:gd name="connsiteY227" fmla="*/ 2062882 h 2323145"/>
              <a:gd name="connsiteX228" fmla="*/ 2225830 w 11269336"/>
              <a:gd name="connsiteY228" fmla="*/ 2074027 h 2323145"/>
              <a:gd name="connsiteX229" fmla="*/ 2073776 w 11269336"/>
              <a:gd name="connsiteY229" fmla="*/ 2089244 h 2323145"/>
              <a:gd name="connsiteX230" fmla="*/ 1948256 w 11269336"/>
              <a:gd name="connsiteY230" fmla="*/ 2146616 h 2323145"/>
              <a:gd name="connsiteX231" fmla="*/ 1865582 w 11269336"/>
              <a:gd name="connsiteY231" fmla="*/ 2153738 h 2323145"/>
              <a:gd name="connsiteX232" fmla="*/ 1835210 w 11269336"/>
              <a:gd name="connsiteY232" fmla="*/ 2134244 h 2323145"/>
              <a:gd name="connsiteX233" fmla="*/ 1632661 w 11269336"/>
              <a:gd name="connsiteY233" fmla="*/ 2173882 h 2323145"/>
              <a:gd name="connsiteX234" fmla="*/ 1579590 w 11269336"/>
              <a:gd name="connsiteY234" fmla="*/ 2173680 h 2323145"/>
              <a:gd name="connsiteX235" fmla="*/ 1535601 w 11269336"/>
              <a:gd name="connsiteY235" fmla="*/ 2194590 h 2323145"/>
              <a:gd name="connsiteX236" fmla="*/ 1515594 w 11269336"/>
              <a:gd name="connsiteY236" fmla="*/ 2189622 h 2323145"/>
              <a:gd name="connsiteX237" fmla="*/ 1512113 w 11269336"/>
              <a:gd name="connsiteY237" fmla="*/ 2188534 h 2323145"/>
              <a:gd name="connsiteX238" fmla="*/ 1498838 w 11269336"/>
              <a:gd name="connsiteY238" fmla="*/ 2189213 h 2323145"/>
              <a:gd name="connsiteX239" fmla="*/ 1494279 w 11269336"/>
              <a:gd name="connsiteY239" fmla="*/ 2183112 h 2323145"/>
              <a:gd name="connsiteX240" fmla="*/ 1473714 w 11269336"/>
              <a:gd name="connsiteY240" fmla="*/ 2179625 h 2323145"/>
              <a:gd name="connsiteX241" fmla="*/ 1449503 w 11269336"/>
              <a:gd name="connsiteY241" fmla="*/ 2182633 h 2323145"/>
              <a:gd name="connsiteX242" fmla="*/ 1266687 w 11269336"/>
              <a:gd name="connsiteY242" fmla="*/ 2212688 h 2323145"/>
              <a:gd name="connsiteX243" fmla="*/ 1239614 w 11269336"/>
              <a:gd name="connsiteY243" fmla="*/ 2209727 h 2323145"/>
              <a:gd name="connsiteX244" fmla="*/ 1202436 w 11269336"/>
              <a:gd name="connsiteY244" fmla="*/ 2209817 h 2323145"/>
              <a:gd name="connsiteX245" fmla="*/ 1136097 w 11269336"/>
              <a:gd name="connsiteY245" fmla="*/ 2205112 h 2323145"/>
              <a:gd name="connsiteX246" fmla="*/ 988232 w 11269336"/>
              <a:gd name="connsiteY246" fmla="*/ 2235635 h 2323145"/>
              <a:gd name="connsiteX247" fmla="*/ 981959 w 11269336"/>
              <a:gd name="connsiteY247" fmla="*/ 2231607 h 2323145"/>
              <a:gd name="connsiteX248" fmla="*/ 938600 w 11269336"/>
              <a:gd name="connsiteY248" fmla="*/ 2238113 h 2323145"/>
              <a:gd name="connsiteX249" fmla="*/ 791788 w 11269336"/>
              <a:gd name="connsiteY249" fmla="*/ 2293224 h 2323145"/>
              <a:gd name="connsiteX250" fmla="*/ 706914 w 11269336"/>
              <a:gd name="connsiteY250" fmla="*/ 2305046 h 2323145"/>
              <a:gd name="connsiteX251" fmla="*/ 675971 w 11269336"/>
              <a:gd name="connsiteY251" fmla="*/ 2304030 h 2323145"/>
              <a:gd name="connsiteX252" fmla="*/ 624180 w 11269336"/>
              <a:gd name="connsiteY252" fmla="*/ 2302650 h 2323145"/>
              <a:gd name="connsiteX253" fmla="*/ 583453 w 11269336"/>
              <a:gd name="connsiteY253" fmla="*/ 2288788 h 2323145"/>
              <a:gd name="connsiteX254" fmla="*/ 540946 w 11269336"/>
              <a:gd name="connsiteY254" fmla="*/ 2292721 h 2323145"/>
              <a:gd name="connsiteX255" fmla="*/ 533680 w 11269336"/>
              <a:gd name="connsiteY255" fmla="*/ 2310233 h 2323145"/>
              <a:gd name="connsiteX256" fmla="*/ 487366 w 11269336"/>
              <a:gd name="connsiteY256" fmla="*/ 2309053 h 2323145"/>
              <a:gd name="connsiteX257" fmla="*/ 416820 w 11269336"/>
              <a:gd name="connsiteY257" fmla="*/ 2305443 h 2323145"/>
              <a:gd name="connsiteX258" fmla="*/ 376805 w 11269336"/>
              <a:gd name="connsiteY258" fmla="*/ 2307647 h 2323145"/>
              <a:gd name="connsiteX259" fmla="*/ 266777 w 11269336"/>
              <a:gd name="connsiteY259" fmla="*/ 2309012 h 2323145"/>
              <a:gd name="connsiteX260" fmla="*/ 156013 w 11269336"/>
              <a:gd name="connsiteY260" fmla="*/ 2306832 h 2323145"/>
              <a:gd name="connsiteX261" fmla="*/ 87258 w 11269336"/>
              <a:gd name="connsiteY261" fmla="*/ 2285511 h 2323145"/>
              <a:gd name="connsiteX262" fmla="*/ 23798 w 11269336"/>
              <a:gd name="connsiteY262" fmla="*/ 2281822 h 2323145"/>
              <a:gd name="connsiteX263" fmla="*/ 0 w 11269336"/>
              <a:gd name="connsiteY263" fmla="*/ 2285369 h 2323145"/>
              <a:gd name="connsiteX264" fmla="*/ 0 w 11269336"/>
              <a:gd name="connsiteY26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8977138 w 11269336"/>
              <a:gd name="connsiteY22" fmla="*/ 774970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263254 w 11269336"/>
              <a:gd name="connsiteY20" fmla="*/ 645662 h 2323145"/>
              <a:gd name="connsiteX21" fmla="*/ 9162278 w 11269336"/>
              <a:gd name="connsiteY21" fmla="*/ 704724 h 2323145"/>
              <a:gd name="connsiteX22" fmla="*/ 9062863 w 11269336"/>
              <a:gd name="connsiteY22" fmla="*/ 754656 h 2323145"/>
              <a:gd name="connsiteX23" fmla="*/ 8914746 w 11269336"/>
              <a:gd name="connsiteY23" fmla="*/ 826428 h 2323145"/>
              <a:gd name="connsiteX24" fmla="*/ 8917778 w 11269336"/>
              <a:gd name="connsiteY24" fmla="*/ 835198 h 2323145"/>
              <a:gd name="connsiteX25" fmla="*/ 8905560 w 11269336"/>
              <a:gd name="connsiteY25" fmla="*/ 838358 h 2323145"/>
              <a:gd name="connsiteX26" fmla="*/ 8897564 w 11269336"/>
              <a:gd name="connsiteY26" fmla="*/ 834287 h 2323145"/>
              <a:gd name="connsiteX27" fmla="*/ 8878040 w 11269336"/>
              <a:gd name="connsiteY27" fmla="*/ 844150 h 2323145"/>
              <a:gd name="connsiteX28" fmla="*/ 8795998 w 11269336"/>
              <a:gd name="connsiteY28" fmla="*/ 863337 h 2323145"/>
              <a:gd name="connsiteX29" fmla="*/ 8776970 w 11269336"/>
              <a:gd name="connsiteY29" fmla="*/ 885177 h 2323145"/>
              <a:gd name="connsiteX30" fmla="*/ 8755719 w 11269336"/>
              <a:gd name="connsiteY30" fmla="*/ 889754 h 2323145"/>
              <a:gd name="connsiteX31" fmla="*/ 8743257 w 11269336"/>
              <a:gd name="connsiteY31" fmla="*/ 904723 h 2323145"/>
              <a:gd name="connsiteX32" fmla="*/ 8721366 w 11269336"/>
              <a:gd name="connsiteY32" fmla="*/ 904711 h 2323145"/>
              <a:gd name="connsiteX33" fmla="*/ 8678353 w 11269336"/>
              <a:gd name="connsiteY33" fmla="*/ 926318 h 2323145"/>
              <a:gd name="connsiteX34" fmla="*/ 8636849 w 11269336"/>
              <a:gd name="connsiteY34" fmla="*/ 937900 h 2323145"/>
              <a:gd name="connsiteX35" fmla="*/ 8620213 w 11269336"/>
              <a:gd name="connsiteY35" fmla="*/ 943068 h 2323145"/>
              <a:gd name="connsiteX36" fmla="*/ 8612581 w 11269336"/>
              <a:gd name="connsiteY36" fmla="*/ 952695 h 2323145"/>
              <a:gd name="connsiteX37" fmla="*/ 8589038 w 11269336"/>
              <a:gd name="connsiteY37" fmla="*/ 963892 h 2323145"/>
              <a:gd name="connsiteX38" fmla="*/ 8579950 w 11269336"/>
              <a:gd name="connsiteY38" fmla="*/ 960899 h 2323145"/>
              <a:gd name="connsiteX39" fmla="*/ 8579319 w 11269336"/>
              <a:gd name="connsiteY39" fmla="*/ 965630 h 2323145"/>
              <a:gd name="connsiteX40" fmla="*/ 8547429 w 11269336"/>
              <a:gd name="connsiteY40" fmla="*/ 984506 h 2323145"/>
              <a:gd name="connsiteX41" fmla="*/ 8478704 w 11269336"/>
              <a:gd name="connsiteY41" fmla="*/ 1025490 h 2323145"/>
              <a:gd name="connsiteX42" fmla="*/ 8461421 w 11269336"/>
              <a:gd name="connsiteY42" fmla="*/ 1035512 h 2323145"/>
              <a:gd name="connsiteX43" fmla="*/ 8445003 w 11269336"/>
              <a:gd name="connsiteY43" fmla="*/ 1036851 h 2323145"/>
              <a:gd name="connsiteX44" fmla="*/ 8357350 w 11269336"/>
              <a:gd name="connsiteY44" fmla="*/ 1060213 h 2323145"/>
              <a:gd name="connsiteX45" fmla="*/ 8335565 w 11269336"/>
              <a:gd name="connsiteY45" fmla="*/ 1061151 h 2323145"/>
              <a:gd name="connsiteX46" fmla="*/ 8325267 w 11269336"/>
              <a:gd name="connsiteY46" fmla="*/ 1055919 h 2323145"/>
              <a:gd name="connsiteX47" fmla="*/ 8293586 w 11269336"/>
              <a:gd name="connsiteY47" fmla="*/ 1076144 h 2323145"/>
              <a:gd name="connsiteX48" fmla="*/ 8242405 w 11269336"/>
              <a:gd name="connsiteY48" fmla="*/ 1095960 h 2323145"/>
              <a:gd name="connsiteX49" fmla="*/ 8197391 w 11269336"/>
              <a:gd name="connsiteY49" fmla="*/ 1107746 h 2323145"/>
              <a:gd name="connsiteX50" fmla="*/ 8081474 w 11269336"/>
              <a:gd name="connsiteY50" fmla="*/ 1130125 h 2323145"/>
              <a:gd name="connsiteX51" fmla="*/ 8053585 w 11269336"/>
              <a:gd name="connsiteY51" fmla="*/ 1129169 h 2323145"/>
              <a:gd name="connsiteX52" fmla="*/ 8038422 w 11269336"/>
              <a:gd name="connsiteY52" fmla="*/ 1119092 h 2323145"/>
              <a:gd name="connsiteX53" fmla="*/ 8029450 w 11269336"/>
              <a:gd name="connsiteY53" fmla="*/ 1125592 h 2323145"/>
              <a:gd name="connsiteX54" fmla="*/ 7959552 w 11269336"/>
              <a:gd name="connsiteY54" fmla="*/ 1140188 h 2323145"/>
              <a:gd name="connsiteX55" fmla="*/ 7914188 w 11269336"/>
              <a:gd name="connsiteY55" fmla="*/ 1150862 h 2323145"/>
              <a:gd name="connsiteX56" fmla="*/ 7914918 w 11269336"/>
              <a:gd name="connsiteY56" fmla="*/ 1168758 h 2323145"/>
              <a:gd name="connsiteX57" fmla="*/ 7875510 w 11269336"/>
              <a:gd name="connsiteY57" fmla="*/ 1183153 h 2323145"/>
              <a:gd name="connsiteX58" fmla="*/ 7829932 w 11269336"/>
              <a:gd name="connsiteY58" fmla="*/ 1180782 h 2323145"/>
              <a:gd name="connsiteX59" fmla="*/ 7779182 w 11269336"/>
              <a:gd name="connsiteY59" fmla="*/ 1192665 h 2323145"/>
              <a:gd name="connsiteX60" fmla="*/ 7748774 w 11269336"/>
              <a:gd name="connsiteY60" fmla="*/ 1199586 h 2323145"/>
              <a:gd name="connsiteX61" fmla="*/ 7671846 w 11269336"/>
              <a:gd name="connsiteY61" fmla="*/ 1231966 h 2323145"/>
              <a:gd name="connsiteX62" fmla="*/ 7554146 w 11269336"/>
              <a:gd name="connsiteY62" fmla="*/ 1319748 h 2323145"/>
              <a:gd name="connsiteX63" fmla="*/ 7515052 w 11269336"/>
              <a:gd name="connsiteY63" fmla="*/ 1336718 h 2323145"/>
              <a:gd name="connsiteX64" fmla="*/ 7507193 w 11269336"/>
              <a:gd name="connsiteY64" fmla="*/ 1334617 h 2323145"/>
              <a:gd name="connsiteX65" fmla="*/ 7461694 w 11269336"/>
              <a:gd name="connsiteY65" fmla="*/ 1375866 h 2323145"/>
              <a:gd name="connsiteX66" fmla="*/ 7377571 w 11269336"/>
              <a:gd name="connsiteY66" fmla="*/ 1400128 h 2323145"/>
              <a:gd name="connsiteX67" fmla="*/ 7311261 w 11269336"/>
              <a:gd name="connsiteY67" fmla="*/ 1412652 h 2323145"/>
              <a:gd name="connsiteX68" fmla="*/ 7275307 w 11269336"/>
              <a:gd name="connsiteY68" fmla="*/ 1422171 h 2323145"/>
              <a:gd name="connsiteX69" fmla="*/ 7247783 w 11269336"/>
              <a:gd name="connsiteY69" fmla="*/ 1426330 h 2323145"/>
              <a:gd name="connsiteX70" fmla="*/ 7185047 w 11269336"/>
              <a:gd name="connsiteY70" fmla="*/ 1451812 h 2323145"/>
              <a:gd name="connsiteX71" fmla="*/ 7084117 w 11269336"/>
              <a:gd name="connsiteY71" fmla="*/ 1500281 h 2323145"/>
              <a:gd name="connsiteX72" fmla="*/ 7062011 w 11269336"/>
              <a:gd name="connsiteY72" fmla="*/ 1509183 h 2323145"/>
              <a:gd name="connsiteX73" fmla="*/ 7040555 w 11269336"/>
              <a:gd name="connsiteY73" fmla="*/ 1511207 h 2323145"/>
              <a:gd name="connsiteX74" fmla="*/ 7033438 w 11269336"/>
              <a:gd name="connsiteY74" fmla="*/ 1506772 h 2323145"/>
              <a:gd name="connsiteX75" fmla="*/ 7020886 w 11269336"/>
              <a:gd name="connsiteY75" fmla="*/ 1510764 h 2323145"/>
              <a:gd name="connsiteX76" fmla="*/ 7017033 w 11269336"/>
              <a:gd name="connsiteY76" fmla="*/ 1510650 h 2323145"/>
              <a:gd name="connsiteX77" fmla="*/ 6995460 w 11269336"/>
              <a:gd name="connsiteY77" fmla="*/ 1511173 h 2323145"/>
              <a:gd name="connsiteX78" fmla="*/ 6962144 w 11269336"/>
              <a:gd name="connsiteY78" fmla="*/ 1541508 h 2323145"/>
              <a:gd name="connsiteX79" fmla="*/ 6910674 w 11269336"/>
              <a:gd name="connsiteY79" fmla="*/ 1554793 h 2323145"/>
              <a:gd name="connsiteX80" fmla="*/ 6732152 w 11269336"/>
              <a:gd name="connsiteY80" fmla="*/ 1642538 h 2323145"/>
              <a:gd name="connsiteX81" fmla="*/ 6694106 w 11269336"/>
              <a:gd name="connsiteY81" fmla="*/ 1632377 h 2323145"/>
              <a:gd name="connsiteX82" fmla="*/ 6617223 w 11269336"/>
              <a:gd name="connsiteY82" fmla="*/ 1659889 h 2323145"/>
              <a:gd name="connsiteX83" fmla="*/ 6521138 w 11269336"/>
              <a:gd name="connsiteY83" fmla="*/ 1744340 h 2323145"/>
              <a:gd name="connsiteX84" fmla="*/ 6380677 w 11269336"/>
              <a:gd name="connsiteY84" fmla="*/ 1796883 h 2323145"/>
              <a:gd name="connsiteX85" fmla="*/ 6374897 w 11269336"/>
              <a:gd name="connsiteY85" fmla="*/ 1809910 h 2323145"/>
              <a:gd name="connsiteX86" fmla="*/ 6364545 w 11269336"/>
              <a:gd name="connsiteY86" fmla="*/ 1820090 h 2323145"/>
              <a:gd name="connsiteX87" fmla="*/ 6362126 w 11269336"/>
              <a:gd name="connsiteY87" fmla="*/ 1819991 h 2323145"/>
              <a:gd name="connsiteX88" fmla="*/ 6346673 w 11269336"/>
              <a:gd name="connsiteY88" fmla="*/ 1827824 h 2323145"/>
              <a:gd name="connsiteX89" fmla="*/ 6345588 w 11269336"/>
              <a:gd name="connsiteY89" fmla="*/ 1832232 h 2323145"/>
              <a:gd name="connsiteX90" fmla="*/ 6335708 w 11269336"/>
              <a:gd name="connsiteY90" fmla="*/ 1838451 h 2323145"/>
              <a:gd name="connsiteX91" fmla="*/ 6318182 w 11269336"/>
              <a:gd name="connsiteY91" fmla="*/ 1852975 h 2323145"/>
              <a:gd name="connsiteX92" fmla="*/ 6313084 w 11269336"/>
              <a:gd name="connsiteY92" fmla="*/ 1853561 h 2323145"/>
              <a:gd name="connsiteX93" fmla="*/ 6283816 w 11269336"/>
              <a:gd name="connsiteY93" fmla="*/ 1872148 h 2323145"/>
              <a:gd name="connsiteX94" fmla="*/ 6282550 w 11269336"/>
              <a:gd name="connsiteY94" fmla="*/ 1871392 h 2323145"/>
              <a:gd name="connsiteX95" fmla="*/ 6270527 w 11269336"/>
              <a:gd name="connsiteY95" fmla="*/ 1872208 h 2323145"/>
              <a:gd name="connsiteX96" fmla="*/ 6249518 w 11269336"/>
              <a:gd name="connsiteY96" fmla="*/ 1876079 h 2323145"/>
              <a:gd name="connsiteX97" fmla="*/ 6190386 w 11269336"/>
              <a:gd name="connsiteY97" fmla="*/ 1872478 h 2323145"/>
              <a:gd name="connsiteX98" fmla="*/ 6159777 w 11269336"/>
              <a:gd name="connsiteY98" fmla="*/ 1891745 h 2323145"/>
              <a:gd name="connsiteX99" fmla="*/ 6153131 w 11269336"/>
              <a:gd name="connsiteY99" fmla="*/ 1895079 h 2323145"/>
              <a:gd name="connsiteX100" fmla="*/ 6152798 w 11269336"/>
              <a:gd name="connsiteY100" fmla="*/ 1894920 h 2323145"/>
              <a:gd name="connsiteX101" fmla="*/ 6145388 w 11269336"/>
              <a:gd name="connsiteY101" fmla="*/ 1897990 h 2323145"/>
              <a:gd name="connsiteX102" fmla="*/ 6141014 w 11269336"/>
              <a:gd name="connsiteY102" fmla="*/ 1901155 h 2323145"/>
              <a:gd name="connsiteX103" fmla="*/ 6128122 w 11269336"/>
              <a:gd name="connsiteY103" fmla="*/ 1907623 h 2323145"/>
              <a:gd name="connsiteX104" fmla="*/ 6122351 w 11269336"/>
              <a:gd name="connsiteY104" fmla="*/ 1908359 h 2323145"/>
              <a:gd name="connsiteX105" fmla="*/ 6064750 w 11269336"/>
              <a:gd name="connsiteY105" fmla="*/ 1896394 h 2323145"/>
              <a:gd name="connsiteX106" fmla="*/ 5964230 w 11269336"/>
              <a:gd name="connsiteY106" fmla="*/ 1910038 h 2323145"/>
              <a:gd name="connsiteX107" fmla="*/ 5865399 w 11269336"/>
              <a:gd name="connsiteY107" fmla="*/ 1926966 h 2323145"/>
              <a:gd name="connsiteX108" fmla="*/ 5829951 w 11269336"/>
              <a:gd name="connsiteY108" fmla="*/ 1934755 h 2323145"/>
              <a:gd name="connsiteX109" fmla="*/ 5765285 w 11269336"/>
              <a:gd name="connsiteY109" fmla="*/ 1941322 h 2323145"/>
              <a:gd name="connsiteX110" fmla="*/ 5734750 w 11269336"/>
              <a:gd name="connsiteY110" fmla="*/ 1939793 h 2323145"/>
              <a:gd name="connsiteX111" fmla="*/ 5733569 w 11269336"/>
              <a:gd name="connsiteY111" fmla="*/ 1940505 h 2323145"/>
              <a:gd name="connsiteX112" fmla="*/ 5730329 w 11269336"/>
              <a:gd name="connsiteY112" fmla="*/ 1937845 h 2323145"/>
              <a:gd name="connsiteX113" fmla="*/ 5724661 w 11269336"/>
              <a:gd name="connsiteY113" fmla="*/ 1937455 h 2323145"/>
              <a:gd name="connsiteX114" fmla="*/ 5710186 w 11269336"/>
              <a:gd name="connsiteY114" fmla="*/ 1941370 h 2323145"/>
              <a:gd name="connsiteX115" fmla="*/ 5704910 w 11269336"/>
              <a:gd name="connsiteY115" fmla="*/ 1943663 h 2323145"/>
              <a:gd name="connsiteX116" fmla="*/ 5696836 w 11269336"/>
              <a:gd name="connsiteY116" fmla="*/ 1945271 h 2323145"/>
              <a:gd name="connsiteX117" fmla="*/ 5696583 w 11269336"/>
              <a:gd name="connsiteY117" fmla="*/ 1945050 h 2323145"/>
              <a:gd name="connsiteX118" fmla="*/ 5689123 w 11269336"/>
              <a:gd name="connsiteY118" fmla="*/ 1947067 h 2323145"/>
              <a:gd name="connsiteX119" fmla="*/ 5653291 w 11269336"/>
              <a:gd name="connsiteY119" fmla="*/ 1960245 h 2323145"/>
              <a:gd name="connsiteX120" fmla="*/ 5599385 w 11269336"/>
              <a:gd name="connsiteY120" fmla="*/ 1945198 h 2323145"/>
              <a:gd name="connsiteX121" fmla="*/ 5578300 w 11269336"/>
              <a:gd name="connsiteY121" fmla="*/ 1944963 h 2323145"/>
              <a:gd name="connsiteX122" fmla="*/ 5566758 w 11269336"/>
              <a:gd name="connsiteY122" fmla="*/ 1943441 h 2323145"/>
              <a:gd name="connsiteX123" fmla="*/ 5565857 w 11269336"/>
              <a:gd name="connsiteY123" fmla="*/ 1942445 h 2323145"/>
              <a:gd name="connsiteX124" fmla="*/ 5531534 w 11269336"/>
              <a:gd name="connsiteY124" fmla="*/ 1955208 h 2323145"/>
              <a:gd name="connsiteX125" fmla="*/ 5526552 w 11269336"/>
              <a:gd name="connsiteY125" fmla="*/ 1954799 h 2323145"/>
              <a:gd name="connsiteX126" fmla="*/ 5504723 w 11269336"/>
              <a:gd name="connsiteY126" fmla="*/ 1965811 h 2323145"/>
              <a:gd name="connsiteX127" fmla="*/ 5493156 w 11269336"/>
              <a:gd name="connsiteY127" fmla="*/ 1970063 h 2323145"/>
              <a:gd name="connsiteX128" fmla="*/ 5490486 w 11269336"/>
              <a:gd name="connsiteY128" fmla="*/ 1974227 h 2323145"/>
              <a:gd name="connsiteX129" fmla="*/ 5473107 w 11269336"/>
              <a:gd name="connsiteY129" fmla="*/ 1979001 h 2323145"/>
              <a:gd name="connsiteX130" fmla="*/ 5470885 w 11269336"/>
              <a:gd name="connsiteY130" fmla="*/ 1978432 h 2323145"/>
              <a:gd name="connsiteX131" fmla="*/ 5457393 w 11269336"/>
              <a:gd name="connsiteY131" fmla="*/ 1986525 h 2323145"/>
              <a:gd name="connsiteX132" fmla="*/ 5447102 w 11269336"/>
              <a:gd name="connsiteY132" fmla="*/ 1998329 h 2323145"/>
              <a:gd name="connsiteX133" fmla="*/ 5159151 w 11269336"/>
              <a:gd name="connsiteY133" fmla="*/ 2029640 h 2323145"/>
              <a:gd name="connsiteX134" fmla="*/ 5041688 w 11269336"/>
              <a:gd name="connsiteY134" fmla="*/ 2022334 h 2323145"/>
              <a:gd name="connsiteX135" fmla="*/ 4860988 w 11269336"/>
              <a:gd name="connsiteY135" fmla="*/ 2135698 h 2323145"/>
              <a:gd name="connsiteX136" fmla="*/ 4807902 w 11269336"/>
              <a:gd name="connsiteY136" fmla="*/ 2138894 h 2323145"/>
              <a:gd name="connsiteX137" fmla="*/ 4765388 w 11269336"/>
              <a:gd name="connsiteY137" fmla="*/ 2162525 h 2323145"/>
              <a:gd name="connsiteX138" fmla="*/ 4745033 w 11269336"/>
              <a:gd name="connsiteY138" fmla="*/ 2158859 h 2323145"/>
              <a:gd name="connsiteX139" fmla="*/ 4741475 w 11269336"/>
              <a:gd name="connsiteY139" fmla="*/ 2157998 h 2323145"/>
              <a:gd name="connsiteX140" fmla="*/ 4728247 w 11269336"/>
              <a:gd name="connsiteY140" fmla="*/ 2159526 h 2323145"/>
              <a:gd name="connsiteX141" fmla="*/ 4723263 w 11269336"/>
              <a:gd name="connsiteY141" fmla="*/ 2153742 h 2323145"/>
              <a:gd name="connsiteX142" fmla="*/ 4702453 w 11269336"/>
              <a:gd name="connsiteY142" fmla="*/ 2151586 h 2323145"/>
              <a:gd name="connsiteX143" fmla="*/ 4678455 w 11269336"/>
              <a:gd name="connsiteY143" fmla="*/ 2156131 h 2323145"/>
              <a:gd name="connsiteX144" fmla="*/ 4593061 w 11269336"/>
              <a:gd name="connsiteY144" fmla="*/ 2171597 h 2323145"/>
              <a:gd name="connsiteX145" fmla="*/ 4579902 w 11269336"/>
              <a:gd name="connsiteY145" fmla="*/ 2177927 h 2323145"/>
              <a:gd name="connsiteX146" fmla="*/ 4533444 w 11269336"/>
              <a:gd name="connsiteY146" fmla="*/ 2181200 h 2323145"/>
              <a:gd name="connsiteX147" fmla="*/ 4492832 w 11269336"/>
              <a:gd name="connsiteY147" fmla="*/ 2188033 h 2323145"/>
              <a:gd name="connsiteX148" fmla="*/ 4467257 w 11269336"/>
              <a:gd name="connsiteY148" fmla="*/ 2196121 h 2323145"/>
              <a:gd name="connsiteX149" fmla="*/ 4459937 w 11269336"/>
              <a:gd name="connsiteY149" fmla="*/ 2195182 h 2323145"/>
              <a:gd name="connsiteX150" fmla="*/ 4433312 w 11269336"/>
              <a:gd name="connsiteY150" fmla="*/ 2199004 h 2323145"/>
              <a:gd name="connsiteX151" fmla="*/ 4420601 w 11269336"/>
              <a:gd name="connsiteY151" fmla="*/ 2205158 h 2323145"/>
              <a:gd name="connsiteX152" fmla="*/ 4405765 w 11269336"/>
              <a:gd name="connsiteY152" fmla="*/ 2199902 h 2323145"/>
              <a:gd name="connsiteX153" fmla="*/ 4401354 w 11269336"/>
              <a:gd name="connsiteY153" fmla="*/ 2194745 h 2323145"/>
              <a:gd name="connsiteX154" fmla="*/ 4383151 w 11269336"/>
              <a:gd name="connsiteY154" fmla="*/ 2201140 h 2323145"/>
              <a:gd name="connsiteX155" fmla="*/ 4366646 w 11269336"/>
              <a:gd name="connsiteY155" fmla="*/ 2198564 h 2323145"/>
              <a:gd name="connsiteX156" fmla="*/ 4354009 w 11269336"/>
              <a:gd name="connsiteY156" fmla="*/ 2204984 h 2323145"/>
              <a:gd name="connsiteX157" fmla="*/ 4348284 w 11269336"/>
              <a:gd name="connsiteY157" fmla="*/ 2205270 h 2323145"/>
              <a:gd name="connsiteX158" fmla="*/ 4333906 w 11269336"/>
              <a:gd name="connsiteY158" fmla="*/ 2205251 h 2323145"/>
              <a:gd name="connsiteX159" fmla="*/ 4308819 w 11269336"/>
              <a:gd name="connsiteY159" fmla="*/ 2203822 h 2323145"/>
              <a:gd name="connsiteX160" fmla="*/ 4301210 w 11269336"/>
              <a:gd name="connsiteY160" fmla="*/ 2204456 h 2323145"/>
              <a:gd name="connsiteX161" fmla="*/ 4283095 w 11269336"/>
              <a:gd name="connsiteY161" fmla="*/ 2198177 h 2323145"/>
              <a:gd name="connsiteX162" fmla="*/ 4250119 w 11269336"/>
              <a:gd name="connsiteY162" fmla="*/ 2196342 h 2323145"/>
              <a:gd name="connsiteX163" fmla="*/ 4189203 w 11269336"/>
              <a:gd name="connsiteY163" fmla="*/ 2178994 h 2323145"/>
              <a:gd name="connsiteX164" fmla="*/ 4154035 w 11269336"/>
              <a:gd name="connsiteY164" fmla="*/ 2171950 h 2323145"/>
              <a:gd name="connsiteX165" fmla="*/ 4129569 w 11269336"/>
              <a:gd name="connsiteY165" fmla="*/ 2163850 h 2323145"/>
              <a:gd name="connsiteX166" fmla="*/ 4061250 w 11269336"/>
              <a:gd name="connsiteY166" fmla="*/ 2159236 h 2323145"/>
              <a:gd name="connsiteX167" fmla="*/ 3945480 w 11269336"/>
              <a:gd name="connsiteY167" fmla="*/ 2158279 h 2323145"/>
              <a:gd name="connsiteX168" fmla="*/ 3921468 w 11269336"/>
              <a:gd name="connsiteY168" fmla="*/ 2156588 h 2323145"/>
              <a:gd name="connsiteX169" fmla="*/ 3903348 w 11269336"/>
              <a:gd name="connsiteY169" fmla="*/ 2149220 h 2323145"/>
              <a:gd name="connsiteX170" fmla="*/ 3901342 w 11269336"/>
              <a:gd name="connsiteY170" fmla="*/ 2142355 h 2323145"/>
              <a:gd name="connsiteX171" fmla="*/ 3888539 w 11269336"/>
              <a:gd name="connsiteY171" fmla="*/ 2140476 h 2323145"/>
              <a:gd name="connsiteX172" fmla="*/ 3885662 w 11269336"/>
              <a:gd name="connsiteY172" fmla="*/ 2138740 h 2323145"/>
              <a:gd name="connsiteX173" fmla="*/ 3868627 w 11269336"/>
              <a:gd name="connsiteY173" fmla="*/ 2130023 h 2323145"/>
              <a:gd name="connsiteX174" fmla="*/ 3819177 w 11269336"/>
              <a:gd name="connsiteY174" fmla="*/ 2142111 h 2323145"/>
              <a:gd name="connsiteX175" fmla="*/ 3769100 w 11269336"/>
              <a:gd name="connsiteY175" fmla="*/ 2131731 h 2323145"/>
              <a:gd name="connsiteX176" fmla="*/ 3562752 w 11269336"/>
              <a:gd name="connsiteY176" fmla="*/ 2131785 h 2323145"/>
              <a:gd name="connsiteX177" fmla="*/ 3541402 w 11269336"/>
              <a:gd name="connsiteY177" fmla="*/ 2106821 h 2323145"/>
              <a:gd name="connsiteX178" fmla="*/ 3365341 w 11269336"/>
              <a:gd name="connsiteY178" fmla="*/ 2077638 h 2323145"/>
              <a:gd name="connsiteX179" fmla="*/ 3170922 w 11269336"/>
              <a:gd name="connsiteY179" fmla="*/ 2115957 h 2323145"/>
              <a:gd name="connsiteX180" fmla="*/ 3156256 w 11269336"/>
              <a:gd name="connsiteY180" fmla="*/ 2124773 h 2323145"/>
              <a:gd name="connsiteX181" fmla="*/ 3140298 w 11269336"/>
              <a:gd name="connsiteY181" fmla="*/ 2129182 h 2323145"/>
              <a:gd name="connsiteX182" fmla="*/ 3138514 w 11269336"/>
              <a:gd name="connsiteY182" fmla="*/ 2128069 h 2323145"/>
              <a:gd name="connsiteX183" fmla="*/ 3120467 w 11269336"/>
              <a:gd name="connsiteY183" fmla="*/ 2128281 h 2323145"/>
              <a:gd name="connsiteX184" fmla="*/ 3116175 w 11269336"/>
              <a:gd name="connsiteY184" fmla="*/ 2131633 h 2323145"/>
              <a:gd name="connsiteX185" fmla="*/ 3103685 w 11269336"/>
              <a:gd name="connsiteY185" fmla="*/ 2132814 h 2323145"/>
              <a:gd name="connsiteX186" fmla="*/ 3078794 w 11269336"/>
              <a:gd name="connsiteY186" fmla="*/ 2137935 h 2323145"/>
              <a:gd name="connsiteX187" fmla="*/ 3074407 w 11269336"/>
              <a:gd name="connsiteY187" fmla="*/ 2136274 h 2323145"/>
              <a:gd name="connsiteX188" fmla="*/ 3037285 w 11269336"/>
              <a:gd name="connsiteY188" fmla="*/ 2139919 h 2323145"/>
              <a:gd name="connsiteX189" fmla="*/ 3036901 w 11269336"/>
              <a:gd name="connsiteY189" fmla="*/ 2138726 h 2323145"/>
              <a:gd name="connsiteX190" fmla="*/ 3026996 w 11269336"/>
              <a:gd name="connsiteY190" fmla="*/ 2134322 h 2323145"/>
              <a:gd name="connsiteX191" fmla="*/ 3007772 w 11269336"/>
              <a:gd name="connsiteY191" fmla="*/ 2128742 h 2323145"/>
              <a:gd name="connsiteX192" fmla="*/ 2965030 w 11269336"/>
              <a:gd name="connsiteY192" fmla="*/ 2100494 h 2323145"/>
              <a:gd name="connsiteX193" fmla="*/ 2926342 w 11269336"/>
              <a:gd name="connsiteY193" fmla="*/ 2104155 h 2323145"/>
              <a:gd name="connsiteX194" fmla="*/ 2918608 w 11269336"/>
              <a:gd name="connsiteY194" fmla="*/ 2104215 h 2323145"/>
              <a:gd name="connsiteX195" fmla="*/ 2918475 w 11269336"/>
              <a:gd name="connsiteY195" fmla="*/ 2103937 h 2323145"/>
              <a:gd name="connsiteX196" fmla="*/ 2910360 w 11269336"/>
              <a:gd name="connsiteY196" fmla="*/ 2103444 h 2323145"/>
              <a:gd name="connsiteX197" fmla="*/ 2904507 w 11269336"/>
              <a:gd name="connsiteY197" fmla="*/ 2104326 h 2323145"/>
              <a:gd name="connsiteX198" fmla="*/ 2889503 w 11269336"/>
              <a:gd name="connsiteY198" fmla="*/ 2104443 h 2323145"/>
              <a:gd name="connsiteX199" fmla="*/ 2884480 w 11269336"/>
              <a:gd name="connsiteY199" fmla="*/ 2102626 h 2323145"/>
              <a:gd name="connsiteX200" fmla="*/ 2882689 w 11269336"/>
              <a:gd name="connsiteY200" fmla="*/ 2099228 h 2323145"/>
              <a:gd name="connsiteX201" fmla="*/ 2881291 w 11269336"/>
              <a:gd name="connsiteY201" fmla="*/ 2099618 h 2323145"/>
              <a:gd name="connsiteX202" fmla="*/ 2853979 w 11269336"/>
              <a:gd name="connsiteY202" fmla="*/ 2090388 h 2323145"/>
              <a:gd name="connsiteX203" fmla="*/ 2791790 w 11269336"/>
              <a:gd name="connsiteY203" fmla="*/ 2080332 h 2323145"/>
              <a:gd name="connsiteX204" fmla="*/ 2755844 w 11269336"/>
              <a:gd name="connsiteY204" fmla="*/ 2078874 h 2323145"/>
              <a:gd name="connsiteX205" fmla="*/ 2657742 w 11269336"/>
              <a:gd name="connsiteY205" fmla="*/ 2070179 h 2323145"/>
              <a:gd name="connsiteX206" fmla="*/ 2559549 w 11269336"/>
              <a:gd name="connsiteY206" fmla="*/ 2057873 h 2323145"/>
              <a:gd name="connsiteX207" fmla="*/ 2512054 w 11269336"/>
              <a:gd name="connsiteY207" fmla="*/ 2031671 h 2323145"/>
              <a:gd name="connsiteX208" fmla="*/ 2506437 w 11269336"/>
              <a:gd name="connsiteY208" fmla="*/ 2030918 h 2323145"/>
              <a:gd name="connsiteX209" fmla="*/ 2491752 w 11269336"/>
              <a:gd name="connsiteY209" fmla="*/ 2033906 h 2323145"/>
              <a:gd name="connsiteX210" fmla="*/ 2486338 w 11269336"/>
              <a:gd name="connsiteY210" fmla="*/ 2035862 h 2323145"/>
              <a:gd name="connsiteX211" fmla="*/ 2478186 w 11269336"/>
              <a:gd name="connsiteY211" fmla="*/ 2036953 h 2323145"/>
              <a:gd name="connsiteX212" fmla="*/ 2477950 w 11269336"/>
              <a:gd name="connsiteY212" fmla="*/ 2036715 h 2323145"/>
              <a:gd name="connsiteX213" fmla="*/ 2470381 w 11269336"/>
              <a:gd name="connsiteY213" fmla="*/ 2038256 h 2323145"/>
              <a:gd name="connsiteX214" fmla="*/ 2433781 w 11269336"/>
              <a:gd name="connsiteY214" fmla="*/ 2049140 h 2323145"/>
              <a:gd name="connsiteX215" fmla="*/ 2381172 w 11269336"/>
              <a:gd name="connsiteY215" fmla="*/ 2030645 h 2323145"/>
              <a:gd name="connsiteX216" fmla="*/ 2360198 w 11269336"/>
              <a:gd name="connsiteY216" fmla="*/ 2029059 h 2323145"/>
              <a:gd name="connsiteX217" fmla="*/ 2348815 w 11269336"/>
              <a:gd name="connsiteY217" fmla="*/ 2026798 h 2323145"/>
              <a:gd name="connsiteX218" fmla="*/ 2347988 w 11269336"/>
              <a:gd name="connsiteY218" fmla="*/ 2025745 h 2323145"/>
              <a:gd name="connsiteX219" fmla="*/ 2312920 w 11269336"/>
              <a:gd name="connsiteY219" fmla="*/ 2036311 h 2323145"/>
              <a:gd name="connsiteX220" fmla="*/ 2307986 w 11269336"/>
              <a:gd name="connsiteY220" fmla="*/ 2035583 h 2323145"/>
              <a:gd name="connsiteX221" fmla="*/ 2285481 w 11269336"/>
              <a:gd name="connsiteY221" fmla="*/ 2045197 h 2323145"/>
              <a:gd name="connsiteX222" fmla="*/ 2273666 w 11269336"/>
              <a:gd name="connsiteY222" fmla="*/ 2048710 h 2323145"/>
              <a:gd name="connsiteX223" fmla="*/ 2270719 w 11269336"/>
              <a:gd name="connsiteY223" fmla="*/ 2052702 h 2323145"/>
              <a:gd name="connsiteX224" fmla="*/ 2253080 w 11269336"/>
              <a:gd name="connsiteY224" fmla="*/ 2056363 h 2323145"/>
              <a:gd name="connsiteX225" fmla="*/ 2250906 w 11269336"/>
              <a:gd name="connsiteY225" fmla="*/ 2055654 h 2323145"/>
              <a:gd name="connsiteX226" fmla="*/ 2236905 w 11269336"/>
              <a:gd name="connsiteY226" fmla="*/ 2062882 h 2323145"/>
              <a:gd name="connsiteX227" fmla="*/ 2225830 w 11269336"/>
              <a:gd name="connsiteY227" fmla="*/ 2074027 h 2323145"/>
              <a:gd name="connsiteX228" fmla="*/ 2073776 w 11269336"/>
              <a:gd name="connsiteY228" fmla="*/ 2089244 h 2323145"/>
              <a:gd name="connsiteX229" fmla="*/ 1948256 w 11269336"/>
              <a:gd name="connsiteY229" fmla="*/ 2146616 h 2323145"/>
              <a:gd name="connsiteX230" fmla="*/ 1865582 w 11269336"/>
              <a:gd name="connsiteY230" fmla="*/ 2153738 h 2323145"/>
              <a:gd name="connsiteX231" fmla="*/ 1835210 w 11269336"/>
              <a:gd name="connsiteY231" fmla="*/ 2134244 h 2323145"/>
              <a:gd name="connsiteX232" fmla="*/ 1632661 w 11269336"/>
              <a:gd name="connsiteY232" fmla="*/ 2173882 h 2323145"/>
              <a:gd name="connsiteX233" fmla="*/ 1579590 w 11269336"/>
              <a:gd name="connsiteY233" fmla="*/ 2173680 h 2323145"/>
              <a:gd name="connsiteX234" fmla="*/ 1535601 w 11269336"/>
              <a:gd name="connsiteY234" fmla="*/ 2194590 h 2323145"/>
              <a:gd name="connsiteX235" fmla="*/ 1515594 w 11269336"/>
              <a:gd name="connsiteY235" fmla="*/ 2189622 h 2323145"/>
              <a:gd name="connsiteX236" fmla="*/ 1512113 w 11269336"/>
              <a:gd name="connsiteY236" fmla="*/ 2188534 h 2323145"/>
              <a:gd name="connsiteX237" fmla="*/ 1498838 w 11269336"/>
              <a:gd name="connsiteY237" fmla="*/ 2189213 h 2323145"/>
              <a:gd name="connsiteX238" fmla="*/ 1494279 w 11269336"/>
              <a:gd name="connsiteY238" fmla="*/ 2183112 h 2323145"/>
              <a:gd name="connsiteX239" fmla="*/ 1473714 w 11269336"/>
              <a:gd name="connsiteY239" fmla="*/ 2179625 h 2323145"/>
              <a:gd name="connsiteX240" fmla="*/ 1449503 w 11269336"/>
              <a:gd name="connsiteY240" fmla="*/ 2182633 h 2323145"/>
              <a:gd name="connsiteX241" fmla="*/ 1266687 w 11269336"/>
              <a:gd name="connsiteY241" fmla="*/ 2212688 h 2323145"/>
              <a:gd name="connsiteX242" fmla="*/ 1239614 w 11269336"/>
              <a:gd name="connsiteY242" fmla="*/ 2209727 h 2323145"/>
              <a:gd name="connsiteX243" fmla="*/ 1202436 w 11269336"/>
              <a:gd name="connsiteY243" fmla="*/ 2209817 h 2323145"/>
              <a:gd name="connsiteX244" fmla="*/ 1136097 w 11269336"/>
              <a:gd name="connsiteY244" fmla="*/ 2205112 h 2323145"/>
              <a:gd name="connsiteX245" fmla="*/ 988232 w 11269336"/>
              <a:gd name="connsiteY245" fmla="*/ 2235635 h 2323145"/>
              <a:gd name="connsiteX246" fmla="*/ 981959 w 11269336"/>
              <a:gd name="connsiteY246" fmla="*/ 2231607 h 2323145"/>
              <a:gd name="connsiteX247" fmla="*/ 938600 w 11269336"/>
              <a:gd name="connsiteY247" fmla="*/ 2238113 h 2323145"/>
              <a:gd name="connsiteX248" fmla="*/ 791788 w 11269336"/>
              <a:gd name="connsiteY248" fmla="*/ 2293224 h 2323145"/>
              <a:gd name="connsiteX249" fmla="*/ 706914 w 11269336"/>
              <a:gd name="connsiteY249" fmla="*/ 2305046 h 2323145"/>
              <a:gd name="connsiteX250" fmla="*/ 675971 w 11269336"/>
              <a:gd name="connsiteY250" fmla="*/ 2304030 h 2323145"/>
              <a:gd name="connsiteX251" fmla="*/ 624180 w 11269336"/>
              <a:gd name="connsiteY251" fmla="*/ 2302650 h 2323145"/>
              <a:gd name="connsiteX252" fmla="*/ 583453 w 11269336"/>
              <a:gd name="connsiteY252" fmla="*/ 2288788 h 2323145"/>
              <a:gd name="connsiteX253" fmla="*/ 540946 w 11269336"/>
              <a:gd name="connsiteY253" fmla="*/ 2292721 h 2323145"/>
              <a:gd name="connsiteX254" fmla="*/ 533680 w 11269336"/>
              <a:gd name="connsiteY254" fmla="*/ 2310233 h 2323145"/>
              <a:gd name="connsiteX255" fmla="*/ 487366 w 11269336"/>
              <a:gd name="connsiteY255" fmla="*/ 2309053 h 2323145"/>
              <a:gd name="connsiteX256" fmla="*/ 416820 w 11269336"/>
              <a:gd name="connsiteY256" fmla="*/ 2305443 h 2323145"/>
              <a:gd name="connsiteX257" fmla="*/ 376805 w 11269336"/>
              <a:gd name="connsiteY257" fmla="*/ 2307647 h 2323145"/>
              <a:gd name="connsiteX258" fmla="*/ 266777 w 11269336"/>
              <a:gd name="connsiteY258" fmla="*/ 2309012 h 2323145"/>
              <a:gd name="connsiteX259" fmla="*/ 156013 w 11269336"/>
              <a:gd name="connsiteY259" fmla="*/ 2306832 h 2323145"/>
              <a:gd name="connsiteX260" fmla="*/ 87258 w 11269336"/>
              <a:gd name="connsiteY260" fmla="*/ 2285511 h 2323145"/>
              <a:gd name="connsiteX261" fmla="*/ 23798 w 11269336"/>
              <a:gd name="connsiteY261" fmla="*/ 2281822 h 2323145"/>
              <a:gd name="connsiteX262" fmla="*/ 0 w 11269336"/>
              <a:gd name="connsiteY262" fmla="*/ 2285369 h 2323145"/>
              <a:gd name="connsiteX263" fmla="*/ 0 w 11269336"/>
              <a:gd name="connsiteY26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380600 w 11269336"/>
              <a:gd name="connsiteY19" fmla="*/ 549821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41688 w 11269336"/>
              <a:gd name="connsiteY133" fmla="*/ 2022334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79902 w 11269336"/>
              <a:gd name="connsiteY144" fmla="*/ 2177927 h 2323145"/>
              <a:gd name="connsiteX145" fmla="*/ 4533444 w 11269336"/>
              <a:gd name="connsiteY145" fmla="*/ 2181200 h 2323145"/>
              <a:gd name="connsiteX146" fmla="*/ 4492832 w 11269336"/>
              <a:gd name="connsiteY146" fmla="*/ 2188033 h 2323145"/>
              <a:gd name="connsiteX147" fmla="*/ 4467257 w 11269336"/>
              <a:gd name="connsiteY147" fmla="*/ 2196121 h 2323145"/>
              <a:gd name="connsiteX148" fmla="*/ 4459937 w 11269336"/>
              <a:gd name="connsiteY148" fmla="*/ 2195182 h 2323145"/>
              <a:gd name="connsiteX149" fmla="*/ 4433312 w 11269336"/>
              <a:gd name="connsiteY149" fmla="*/ 2199004 h 2323145"/>
              <a:gd name="connsiteX150" fmla="*/ 4420601 w 11269336"/>
              <a:gd name="connsiteY150" fmla="*/ 2205158 h 2323145"/>
              <a:gd name="connsiteX151" fmla="*/ 4405765 w 11269336"/>
              <a:gd name="connsiteY151" fmla="*/ 2199902 h 2323145"/>
              <a:gd name="connsiteX152" fmla="*/ 4401354 w 11269336"/>
              <a:gd name="connsiteY152" fmla="*/ 2194745 h 2323145"/>
              <a:gd name="connsiteX153" fmla="*/ 4383151 w 11269336"/>
              <a:gd name="connsiteY153" fmla="*/ 2201140 h 2323145"/>
              <a:gd name="connsiteX154" fmla="*/ 4366646 w 11269336"/>
              <a:gd name="connsiteY154" fmla="*/ 2198564 h 2323145"/>
              <a:gd name="connsiteX155" fmla="*/ 4354009 w 11269336"/>
              <a:gd name="connsiteY155" fmla="*/ 2204984 h 2323145"/>
              <a:gd name="connsiteX156" fmla="*/ 4348284 w 11269336"/>
              <a:gd name="connsiteY156" fmla="*/ 2205270 h 2323145"/>
              <a:gd name="connsiteX157" fmla="*/ 4333906 w 11269336"/>
              <a:gd name="connsiteY157" fmla="*/ 2205251 h 2323145"/>
              <a:gd name="connsiteX158" fmla="*/ 4308819 w 11269336"/>
              <a:gd name="connsiteY158" fmla="*/ 2203822 h 2323145"/>
              <a:gd name="connsiteX159" fmla="*/ 4301210 w 11269336"/>
              <a:gd name="connsiteY159" fmla="*/ 2204456 h 2323145"/>
              <a:gd name="connsiteX160" fmla="*/ 4283095 w 11269336"/>
              <a:gd name="connsiteY160" fmla="*/ 2198177 h 2323145"/>
              <a:gd name="connsiteX161" fmla="*/ 4250119 w 11269336"/>
              <a:gd name="connsiteY161" fmla="*/ 2196342 h 2323145"/>
              <a:gd name="connsiteX162" fmla="*/ 4189203 w 11269336"/>
              <a:gd name="connsiteY162" fmla="*/ 2178994 h 2323145"/>
              <a:gd name="connsiteX163" fmla="*/ 4154035 w 11269336"/>
              <a:gd name="connsiteY163" fmla="*/ 2171950 h 2323145"/>
              <a:gd name="connsiteX164" fmla="*/ 4129569 w 11269336"/>
              <a:gd name="connsiteY164" fmla="*/ 2163850 h 2323145"/>
              <a:gd name="connsiteX165" fmla="*/ 4061250 w 11269336"/>
              <a:gd name="connsiteY165" fmla="*/ 2159236 h 2323145"/>
              <a:gd name="connsiteX166" fmla="*/ 3945480 w 11269336"/>
              <a:gd name="connsiteY166" fmla="*/ 2158279 h 2323145"/>
              <a:gd name="connsiteX167" fmla="*/ 3921468 w 11269336"/>
              <a:gd name="connsiteY167" fmla="*/ 2156588 h 2323145"/>
              <a:gd name="connsiteX168" fmla="*/ 3903348 w 11269336"/>
              <a:gd name="connsiteY168" fmla="*/ 2149220 h 2323145"/>
              <a:gd name="connsiteX169" fmla="*/ 3901342 w 11269336"/>
              <a:gd name="connsiteY169" fmla="*/ 2142355 h 2323145"/>
              <a:gd name="connsiteX170" fmla="*/ 3888539 w 11269336"/>
              <a:gd name="connsiteY170" fmla="*/ 2140476 h 2323145"/>
              <a:gd name="connsiteX171" fmla="*/ 3885662 w 11269336"/>
              <a:gd name="connsiteY171" fmla="*/ 2138740 h 2323145"/>
              <a:gd name="connsiteX172" fmla="*/ 3868627 w 11269336"/>
              <a:gd name="connsiteY172" fmla="*/ 2130023 h 2323145"/>
              <a:gd name="connsiteX173" fmla="*/ 3819177 w 11269336"/>
              <a:gd name="connsiteY173" fmla="*/ 2142111 h 2323145"/>
              <a:gd name="connsiteX174" fmla="*/ 3769100 w 11269336"/>
              <a:gd name="connsiteY174" fmla="*/ 2131731 h 2323145"/>
              <a:gd name="connsiteX175" fmla="*/ 3562752 w 11269336"/>
              <a:gd name="connsiteY175" fmla="*/ 2131785 h 2323145"/>
              <a:gd name="connsiteX176" fmla="*/ 3541402 w 11269336"/>
              <a:gd name="connsiteY176" fmla="*/ 2106821 h 2323145"/>
              <a:gd name="connsiteX177" fmla="*/ 3365341 w 11269336"/>
              <a:gd name="connsiteY177" fmla="*/ 2077638 h 2323145"/>
              <a:gd name="connsiteX178" fmla="*/ 3170922 w 11269336"/>
              <a:gd name="connsiteY178" fmla="*/ 2115957 h 2323145"/>
              <a:gd name="connsiteX179" fmla="*/ 3156256 w 11269336"/>
              <a:gd name="connsiteY179" fmla="*/ 2124773 h 2323145"/>
              <a:gd name="connsiteX180" fmla="*/ 3140298 w 11269336"/>
              <a:gd name="connsiteY180" fmla="*/ 2129182 h 2323145"/>
              <a:gd name="connsiteX181" fmla="*/ 3138514 w 11269336"/>
              <a:gd name="connsiteY181" fmla="*/ 2128069 h 2323145"/>
              <a:gd name="connsiteX182" fmla="*/ 3120467 w 11269336"/>
              <a:gd name="connsiteY182" fmla="*/ 2128281 h 2323145"/>
              <a:gd name="connsiteX183" fmla="*/ 3116175 w 11269336"/>
              <a:gd name="connsiteY183" fmla="*/ 2131633 h 2323145"/>
              <a:gd name="connsiteX184" fmla="*/ 3103685 w 11269336"/>
              <a:gd name="connsiteY184" fmla="*/ 2132814 h 2323145"/>
              <a:gd name="connsiteX185" fmla="*/ 3078794 w 11269336"/>
              <a:gd name="connsiteY185" fmla="*/ 2137935 h 2323145"/>
              <a:gd name="connsiteX186" fmla="*/ 3074407 w 11269336"/>
              <a:gd name="connsiteY186" fmla="*/ 2136274 h 2323145"/>
              <a:gd name="connsiteX187" fmla="*/ 3037285 w 11269336"/>
              <a:gd name="connsiteY187" fmla="*/ 2139919 h 2323145"/>
              <a:gd name="connsiteX188" fmla="*/ 3036901 w 11269336"/>
              <a:gd name="connsiteY188" fmla="*/ 2138726 h 2323145"/>
              <a:gd name="connsiteX189" fmla="*/ 3026996 w 11269336"/>
              <a:gd name="connsiteY189" fmla="*/ 2134322 h 2323145"/>
              <a:gd name="connsiteX190" fmla="*/ 3007772 w 11269336"/>
              <a:gd name="connsiteY190" fmla="*/ 2128742 h 2323145"/>
              <a:gd name="connsiteX191" fmla="*/ 2965030 w 11269336"/>
              <a:gd name="connsiteY191" fmla="*/ 2100494 h 2323145"/>
              <a:gd name="connsiteX192" fmla="*/ 2926342 w 11269336"/>
              <a:gd name="connsiteY192" fmla="*/ 2104155 h 2323145"/>
              <a:gd name="connsiteX193" fmla="*/ 2918608 w 11269336"/>
              <a:gd name="connsiteY193" fmla="*/ 2104215 h 2323145"/>
              <a:gd name="connsiteX194" fmla="*/ 2918475 w 11269336"/>
              <a:gd name="connsiteY194" fmla="*/ 2103937 h 2323145"/>
              <a:gd name="connsiteX195" fmla="*/ 2910360 w 11269336"/>
              <a:gd name="connsiteY195" fmla="*/ 2103444 h 2323145"/>
              <a:gd name="connsiteX196" fmla="*/ 2904507 w 11269336"/>
              <a:gd name="connsiteY196" fmla="*/ 2104326 h 2323145"/>
              <a:gd name="connsiteX197" fmla="*/ 2889503 w 11269336"/>
              <a:gd name="connsiteY197" fmla="*/ 2104443 h 2323145"/>
              <a:gd name="connsiteX198" fmla="*/ 2884480 w 11269336"/>
              <a:gd name="connsiteY198" fmla="*/ 2102626 h 2323145"/>
              <a:gd name="connsiteX199" fmla="*/ 2882689 w 11269336"/>
              <a:gd name="connsiteY199" fmla="*/ 2099228 h 2323145"/>
              <a:gd name="connsiteX200" fmla="*/ 2881291 w 11269336"/>
              <a:gd name="connsiteY200" fmla="*/ 2099618 h 2323145"/>
              <a:gd name="connsiteX201" fmla="*/ 2853979 w 11269336"/>
              <a:gd name="connsiteY201" fmla="*/ 2090388 h 2323145"/>
              <a:gd name="connsiteX202" fmla="*/ 2791790 w 11269336"/>
              <a:gd name="connsiteY202" fmla="*/ 2080332 h 2323145"/>
              <a:gd name="connsiteX203" fmla="*/ 2755844 w 11269336"/>
              <a:gd name="connsiteY203" fmla="*/ 2078874 h 2323145"/>
              <a:gd name="connsiteX204" fmla="*/ 2657742 w 11269336"/>
              <a:gd name="connsiteY204" fmla="*/ 2070179 h 2323145"/>
              <a:gd name="connsiteX205" fmla="*/ 2559549 w 11269336"/>
              <a:gd name="connsiteY205" fmla="*/ 2057873 h 2323145"/>
              <a:gd name="connsiteX206" fmla="*/ 2512054 w 11269336"/>
              <a:gd name="connsiteY206" fmla="*/ 2031671 h 2323145"/>
              <a:gd name="connsiteX207" fmla="*/ 2506437 w 11269336"/>
              <a:gd name="connsiteY207" fmla="*/ 2030918 h 2323145"/>
              <a:gd name="connsiteX208" fmla="*/ 2491752 w 11269336"/>
              <a:gd name="connsiteY208" fmla="*/ 2033906 h 2323145"/>
              <a:gd name="connsiteX209" fmla="*/ 2486338 w 11269336"/>
              <a:gd name="connsiteY209" fmla="*/ 2035862 h 2323145"/>
              <a:gd name="connsiteX210" fmla="*/ 2478186 w 11269336"/>
              <a:gd name="connsiteY210" fmla="*/ 2036953 h 2323145"/>
              <a:gd name="connsiteX211" fmla="*/ 2477950 w 11269336"/>
              <a:gd name="connsiteY211" fmla="*/ 2036715 h 2323145"/>
              <a:gd name="connsiteX212" fmla="*/ 2470381 w 11269336"/>
              <a:gd name="connsiteY212" fmla="*/ 2038256 h 2323145"/>
              <a:gd name="connsiteX213" fmla="*/ 2433781 w 11269336"/>
              <a:gd name="connsiteY213" fmla="*/ 2049140 h 2323145"/>
              <a:gd name="connsiteX214" fmla="*/ 2381172 w 11269336"/>
              <a:gd name="connsiteY214" fmla="*/ 2030645 h 2323145"/>
              <a:gd name="connsiteX215" fmla="*/ 2360198 w 11269336"/>
              <a:gd name="connsiteY215" fmla="*/ 2029059 h 2323145"/>
              <a:gd name="connsiteX216" fmla="*/ 2348815 w 11269336"/>
              <a:gd name="connsiteY216" fmla="*/ 2026798 h 2323145"/>
              <a:gd name="connsiteX217" fmla="*/ 2347988 w 11269336"/>
              <a:gd name="connsiteY217" fmla="*/ 2025745 h 2323145"/>
              <a:gd name="connsiteX218" fmla="*/ 2312920 w 11269336"/>
              <a:gd name="connsiteY218" fmla="*/ 2036311 h 2323145"/>
              <a:gd name="connsiteX219" fmla="*/ 2307986 w 11269336"/>
              <a:gd name="connsiteY219" fmla="*/ 2035583 h 2323145"/>
              <a:gd name="connsiteX220" fmla="*/ 2285481 w 11269336"/>
              <a:gd name="connsiteY220" fmla="*/ 2045197 h 2323145"/>
              <a:gd name="connsiteX221" fmla="*/ 2273666 w 11269336"/>
              <a:gd name="connsiteY221" fmla="*/ 2048710 h 2323145"/>
              <a:gd name="connsiteX222" fmla="*/ 2270719 w 11269336"/>
              <a:gd name="connsiteY222" fmla="*/ 2052702 h 2323145"/>
              <a:gd name="connsiteX223" fmla="*/ 2253080 w 11269336"/>
              <a:gd name="connsiteY223" fmla="*/ 2056363 h 2323145"/>
              <a:gd name="connsiteX224" fmla="*/ 2250906 w 11269336"/>
              <a:gd name="connsiteY224" fmla="*/ 2055654 h 2323145"/>
              <a:gd name="connsiteX225" fmla="*/ 2236905 w 11269336"/>
              <a:gd name="connsiteY225" fmla="*/ 2062882 h 2323145"/>
              <a:gd name="connsiteX226" fmla="*/ 2225830 w 11269336"/>
              <a:gd name="connsiteY226" fmla="*/ 2074027 h 2323145"/>
              <a:gd name="connsiteX227" fmla="*/ 2073776 w 11269336"/>
              <a:gd name="connsiteY227" fmla="*/ 2089244 h 2323145"/>
              <a:gd name="connsiteX228" fmla="*/ 1948256 w 11269336"/>
              <a:gd name="connsiteY228" fmla="*/ 2146616 h 2323145"/>
              <a:gd name="connsiteX229" fmla="*/ 1865582 w 11269336"/>
              <a:gd name="connsiteY229" fmla="*/ 2153738 h 2323145"/>
              <a:gd name="connsiteX230" fmla="*/ 1835210 w 11269336"/>
              <a:gd name="connsiteY230" fmla="*/ 2134244 h 2323145"/>
              <a:gd name="connsiteX231" fmla="*/ 1632661 w 11269336"/>
              <a:gd name="connsiteY231" fmla="*/ 2173882 h 2323145"/>
              <a:gd name="connsiteX232" fmla="*/ 1579590 w 11269336"/>
              <a:gd name="connsiteY232" fmla="*/ 2173680 h 2323145"/>
              <a:gd name="connsiteX233" fmla="*/ 1535601 w 11269336"/>
              <a:gd name="connsiteY233" fmla="*/ 2194590 h 2323145"/>
              <a:gd name="connsiteX234" fmla="*/ 1515594 w 11269336"/>
              <a:gd name="connsiteY234" fmla="*/ 2189622 h 2323145"/>
              <a:gd name="connsiteX235" fmla="*/ 1512113 w 11269336"/>
              <a:gd name="connsiteY235" fmla="*/ 2188534 h 2323145"/>
              <a:gd name="connsiteX236" fmla="*/ 1498838 w 11269336"/>
              <a:gd name="connsiteY236" fmla="*/ 2189213 h 2323145"/>
              <a:gd name="connsiteX237" fmla="*/ 1494279 w 11269336"/>
              <a:gd name="connsiteY237" fmla="*/ 2183112 h 2323145"/>
              <a:gd name="connsiteX238" fmla="*/ 1473714 w 11269336"/>
              <a:gd name="connsiteY238" fmla="*/ 2179625 h 2323145"/>
              <a:gd name="connsiteX239" fmla="*/ 1449503 w 11269336"/>
              <a:gd name="connsiteY239" fmla="*/ 2182633 h 2323145"/>
              <a:gd name="connsiteX240" fmla="*/ 1266687 w 11269336"/>
              <a:gd name="connsiteY240" fmla="*/ 2212688 h 2323145"/>
              <a:gd name="connsiteX241" fmla="*/ 1239614 w 11269336"/>
              <a:gd name="connsiteY241" fmla="*/ 2209727 h 2323145"/>
              <a:gd name="connsiteX242" fmla="*/ 1202436 w 11269336"/>
              <a:gd name="connsiteY242" fmla="*/ 2209817 h 2323145"/>
              <a:gd name="connsiteX243" fmla="*/ 1136097 w 11269336"/>
              <a:gd name="connsiteY243" fmla="*/ 2205112 h 2323145"/>
              <a:gd name="connsiteX244" fmla="*/ 988232 w 11269336"/>
              <a:gd name="connsiteY244" fmla="*/ 2235635 h 2323145"/>
              <a:gd name="connsiteX245" fmla="*/ 981959 w 11269336"/>
              <a:gd name="connsiteY245" fmla="*/ 2231607 h 2323145"/>
              <a:gd name="connsiteX246" fmla="*/ 938600 w 11269336"/>
              <a:gd name="connsiteY246" fmla="*/ 2238113 h 2323145"/>
              <a:gd name="connsiteX247" fmla="*/ 791788 w 11269336"/>
              <a:gd name="connsiteY247" fmla="*/ 2293224 h 2323145"/>
              <a:gd name="connsiteX248" fmla="*/ 706914 w 11269336"/>
              <a:gd name="connsiteY248" fmla="*/ 2305046 h 2323145"/>
              <a:gd name="connsiteX249" fmla="*/ 675971 w 11269336"/>
              <a:gd name="connsiteY249" fmla="*/ 2304030 h 2323145"/>
              <a:gd name="connsiteX250" fmla="*/ 624180 w 11269336"/>
              <a:gd name="connsiteY250" fmla="*/ 2302650 h 2323145"/>
              <a:gd name="connsiteX251" fmla="*/ 583453 w 11269336"/>
              <a:gd name="connsiteY251" fmla="*/ 2288788 h 2323145"/>
              <a:gd name="connsiteX252" fmla="*/ 540946 w 11269336"/>
              <a:gd name="connsiteY252" fmla="*/ 2292721 h 2323145"/>
              <a:gd name="connsiteX253" fmla="*/ 533680 w 11269336"/>
              <a:gd name="connsiteY253" fmla="*/ 2310233 h 2323145"/>
              <a:gd name="connsiteX254" fmla="*/ 487366 w 11269336"/>
              <a:gd name="connsiteY254" fmla="*/ 2309053 h 2323145"/>
              <a:gd name="connsiteX255" fmla="*/ 416820 w 11269336"/>
              <a:gd name="connsiteY255" fmla="*/ 2305443 h 2323145"/>
              <a:gd name="connsiteX256" fmla="*/ 376805 w 11269336"/>
              <a:gd name="connsiteY256" fmla="*/ 2307647 h 2323145"/>
              <a:gd name="connsiteX257" fmla="*/ 266777 w 11269336"/>
              <a:gd name="connsiteY257" fmla="*/ 2309012 h 2323145"/>
              <a:gd name="connsiteX258" fmla="*/ 156013 w 11269336"/>
              <a:gd name="connsiteY258" fmla="*/ 2306832 h 2323145"/>
              <a:gd name="connsiteX259" fmla="*/ 87258 w 11269336"/>
              <a:gd name="connsiteY259" fmla="*/ 2285511 h 2323145"/>
              <a:gd name="connsiteX260" fmla="*/ 23798 w 11269336"/>
              <a:gd name="connsiteY260" fmla="*/ 2281822 h 2323145"/>
              <a:gd name="connsiteX261" fmla="*/ 0 w 11269336"/>
              <a:gd name="connsiteY261" fmla="*/ 2285369 h 2323145"/>
              <a:gd name="connsiteX262" fmla="*/ 0 w 11269336"/>
              <a:gd name="connsiteY26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678455 w 11269336"/>
              <a:gd name="connsiteY142" fmla="*/ 2156131 h 2323145"/>
              <a:gd name="connsiteX143" fmla="*/ 4593061 w 11269336"/>
              <a:gd name="connsiteY143" fmla="*/ 2171597 h 2323145"/>
              <a:gd name="connsiteX144" fmla="*/ 4533444 w 11269336"/>
              <a:gd name="connsiteY144" fmla="*/ 2181200 h 2323145"/>
              <a:gd name="connsiteX145" fmla="*/ 4492832 w 11269336"/>
              <a:gd name="connsiteY145" fmla="*/ 2188033 h 2323145"/>
              <a:gd name="connsiteX146" fmla="*/ 4467257 w 11269336"/>
              <a:gd name="connsiteY146" fmla="*/ 2196121 h 2323145"/>
              <a:gd name="connsiteX147" fmla="*/ 4459937 w 11269336"/>
              <a:gd name="connsiteY147" fmla="*/ 2195182 h 2323145"/>
              <a:gd name="connsiteX148" fmla="*/ 4433312 w 11269336"/>
              <a:gd name="connsiteY148" fmla="*/ 2199004 h 2323145"/>
              <a:gd name="connsiteX149" fmla="*/ 4420601 w 11269336"/>
              <a:gd name="connsiteY149" fmla="*/ 2205158 h 2323145"/>
              <a:gd name="connsiteX150" fmla="*/ 4405765 w 11269336"/>
              <a:gd name="connsiteY150" fmla="*/ 2199902 h 2323145"/>
              <a:gd name="connsiteX151" fmla="*/ 4401354 w 11269336"/>
              <a:gd name="connsiteY151" fmla="*/ 2194745 h 2323145"/>
              <a:gd name="connsiteX152" fmla="*/ 4383151 w 11269336"/>
              <a:gd name="connsiteY152" fmla="*/ 2201140 h 2323145"/>
              <a:gd name="connsiteX153" fmla="*/ 4366646 w 11269336"/>
              <a:gd name="connsiteY153" fmla="*/ 2198564 h 2323145"/>
              <a:gd name="connsiteX154" fmla="*/ 4354009 w 11269336"/>
              <a:gd name="connsiteY154" fmla="*/ 2204984 h 2323145"/>
              <a:gd name="connsiteX155" fmla="*/ 4348284 w 11269336"/>
              <a:gd name="connsiteY155" fmla="*/ 2205270 h 2323145"/>
              <a:gd name="connsiteX156" fmla="*/ 4333906 w 11269336"/>
              <a:gd name="connsiteY156" fmla="*/ 2205251 h 2323145"/>
              <a:gd name="connsiteX157" fmla="*/ 4308819 w 11269336"/>
              <a:gd name="connsiteY157" fmla="*/ 2203822 h 2323145"/>
              <a:gd name="connsiteX158" fmla="*/ 4301210 w 11269336"/>
              <a:gd name="connsiteY158" fmla="*/ 2204456 h 2323145"/>
              <a:gd name="connsiteX159" fmla="*/ 4283095 w 11269336"/>
              <a:gd name="connsiteY159" fmla="*/ 2198177 h 2323145"/>
              <a:gd name="connsiteX160" fmla="*/ 4250119 w 11269336"/>
              <a:gd name="connsiteY160" fmla="*/ 2196342 h 2323145"/>
              <a:gd name="connsiteX161" fmla="*/ 4189203 w 11269336"/>
              <a:gd name="connsiteY161" fmla="*/ 2178994 h 2323145"/>
              <a:gd name="connsiteX162" fmla="*/ 4154035 w 11269336"/>
              <a:gd name="connsiteY162" fmla="*/ 2171950 h 2323145"/>
              <a:gd name="connsiteX163" fmla="*/ 4129569 w 11269336"/>
              <a:gd name="connsiteY163" fmla="*/ 2163850 h 2323145"/>
              <a:gd name="connsiteX164" fmla="*/ 4061250 w 11269336"/>
              <a:gd name="connsiteY164" fmla="*/ 2159236 h 2323145"/>
              <a:gd name="connsiteX165" fmla="*/ 3945480 w 11269336"/>
              <a:gd name="connsiteY165" fmla="*/ 2158279 h 2323145"/>
              <a:gd name="connsiteX166" fmla="*/ 3921468 w 11269336"/>
              <a:gd name="connsiteY166" fmla="*/ 2156588 h 2323145"/>
              <a:gd name="connsiteX167" fmla="*/ 3903348 w 11269336"/>
              <a:gd name="connsiteY167" fmla="*/ 2149220 h 2323145"/>
              <a:gd name="connsiteX168" fmla="*/ 3901342 w 11269336"/>
              <a:gd name="connsiteY168" fmla="*/ 2142355 h 2323145"/>
              <a:gd name="connsiteX169" fmla="*/ 3888539 w 11269336"/>
              <a:gd name="connsiteY169" fmla="*/ 2140476 h 2323145"/>
              <a:gd name="connsiteX170" fmla="*/ 3885662 w 11269336"/>
              <a:gd name="connsiteY170" fmla="*/ 2138740 h 2323145"/>
              <a:gd name="connsiteX171" fmla="*/ 3868627 w 11269336"/>
              <a:gd name="connsiteY171" fmla="*/ 2130023 h 2323145"/>
              <a:gd name="connsiteX172" fmla="*/ 3819177 w 11269336"/>
              <a:gd name="connsiteY172" fmla="*/ 2142111 h 2323145"/>
              <a:gd name="connsiteX173" fmla="*/ 3769100 w 11269336"/>
              <a:gd name="connsiteY173" fmla="*/ 2131731 h 2323145"/>
              <a:gd name="connsiteX174" fmla="*/ 3562752 w 11269336"/>
              <a:gd name="connsiteY174" fmla="*/ 2131785 h 2323145"/>
              <a:gd name="connsiteX175" fmla="*/ 3541402 w 11269336"/>
              <a:gd name="connsiteY175" fmla="*/ 2106821 h 2323145"/>
              <a:gd name="connsiteX176" fmla="*/ 3365341 w 11269336"/>
              <a:gd name="connsiteY176" fmla="*/ 2077638 h 2323145"/>
              <a:gd name="connsiteX177" fmla="*/ 3170922 w 11269336"/>
              <a:gd name="connsiteY177" fmla="*/ 2115957 h 2323145"/>
              <a:gd name="connsiteX178" fmla="*/ 3156256 w 11269336"/>
              <a:gd name="connsiteY178" fmla="*/ 2124773 h 2323145"/>
              <a:gd name="connsiteX179" fmla="*/ 3140298 w 11269336"/>
              <a:gd name="connsiteY179" fmla="*/ 2129182 h 2323145"/>
              <a:gd name="connsiteX180" fmla="*/ 3138514 w 11269336"/>
              <a:gd name="connsiteY180" fmla="*/ 2128069 h 2323145"/>
              <a:gd name="connsiteX181" fmla="*/ 3120467 w 11269336"/>
              <a:gd name="connsiteY181" fmla="*/ 2128281 h 2323145"/>
              <a:gd name="connsiteX182" fmla="*/ 3116175 w 11269336"/>
              <a:gd name="connsiteY182" fmla="*/ 2131633 h 2323145"/>
              <a:gd name="connsiteX183" fmla="*/ 3103685 w 11269336"/>
              <a:gd name="connsiteY183" fmla="*/ 2132814 h 2323145"/>
              <a:gd name="connsiteX184" fmla="*/ 3078794 w 11269336"/>
              <a:gd name="connsiteY184" fmla="*/ 2137935 h 2323145"/>
              <a:gd name="connsiteX185" fmla="*/ 3074407 w 11269336"/>
              <a:gd name="connsiteY185" fmla="*/ 2136274 h 2323145"/>
              <a:gd name="connsiteX186" fmla="*/ 3037285 w 11269336"/>
              <a:gd name="connsiteY186" fmla="*/ 2139919 h 2323145"/>
              <a:gd name="connsiteX187" fmla="*/ 3036901 w 11269336"/>
              <a:gd name="connsiteY187" fmla="*/ 2138726 h 2323145"/>
              <a:gd name="connsiteX188" fmla="*/ 3026996 w 11269336"/>
              <a:gd name="connsiteY188" fmla="*/ 2134322 h 2323145"/>
              <a:gd name="connsiteX189" fmla="*/ 3007772 w 11269336"/>
              <a:gd name="connsiteY189" fmla="*/ 2128742 h 2323145"/>
              <a:gd name="connsiteX190" fmla="*/ 2965030 w 11269336"/>
              <a:gd name="connsiteY190" fmla="*/ 2100494 h 2323145"/>
              <a:gd name="connsiteX191" fmla="*/ 2926342 w 11269336"/>
              <a:gd name="connsiteY191" fmla="*/ 2104155 h 2323145"/>
              <a:gd name="connsiteX192" fmla="*/ 2918608 w 11269336"/>
              <a:gd name="connsiteY192" fmla="*/ 2104215 h 2323145"/>
              <a:gd name="connsiteX193" fmla="*/ 2918475 w 11269336"/>
              <a:gd name="connsiteY193" fmla="*/ 2103937 h 2323145"/>
              <a:gd name="connsiteX194" fmla="*/ 2910360 w 11269336"/>
              <a:gd name="connsiteY194" fmla="*/ 2103444 h 2323145"/>
              <a:gd name="connsiteX195" fmla="*/ 2904507 w 11269336"/>
              <a:gd name="connsiteY195" fmla="*/ 2104326 h 2323145"/>
              <a:gd name="connsiteX196" fmla="*/ 2889503 w 11269336"/>
              <a:gd name="connsiteY196" fmla="*/ 2104443 h 2323145"/>
              <a:gd name="connsiteX197" fmla="*/ 2884480 w 11269336"/>
              <a:gd name="connsiteY197" fmla="*/ 2102626 h 2323145"/>
              <a:gd name="connsiteX198" fmla="*/ 2882689 w 11269336"/>
              <a:gd name="connsiteY198" fmla="*/ 2099228 h 2323145"/>
              <a:gd name="connsiteX199" fmla="*/ 2881291 w 11269336"/>
              <a:gd name="connsiteY199" fmla="*/ 2099618 h 2323145"/>
              <a:gd name="connsiteX200" fmla="*/ 2853979 w 11269336"/>
              <a:gd name="connsiteY200" fmla="*/ 2090388 h 2323145"/>
              <a:gd name="connsiteX201" fmla="*/ 2791790 w 11269336"/>
              <a:gd name="connsiteY201" fmla="*/ 2080332 h 2323145"/>
              <a:gd name="connsiteX202" fmla="*/ 2755844 w 11269336"/>
              <a:gd name="connsiteY202" fmla="*/ 2078874 h 2323145"/>
              <a:gd name="connsiteX203" fmla="*/ 2657742 w 11269336"/>
              <a:gd name="connsiteY203" fmla="*/ 2070179 h 2323145"/>
              <a:gd name="connsiteX204" fmla="*/ 2559549 w 11269336"/>
              <a:gd name="connsiteY204" fmla="*/ 2057873 h 2323145"/>
              <a:gd name="connsiteX205" fmla="*/ 2512054 w 11269336"/>
              <a:gd name="connsiteY205" fmla="*/ 2031671 h 2323145"/>
              <a:gd name="connsiteX206" fmla="*/ 2506437 w 11269336"/>
              <a:gd name="connsiteY206" fmla="*/ 2030918 h 2323145"/>
              <a:gd name="connsiteX207" fmla="*/ 2491752 w 11269336"/>
              <a:gd name="connsiteY207" fmla="*/ 2033906 h 2323145"/>
              <a:gd name="connsiteX208" fmla="*/ 2486338 w 11269336"/>
              <a:gd name="connsiteY208" fmla="*/ 2035862 h 2323145"/>
              <a:gd name="connsiteX209" fmla="*/ 2478186 w 11269336"/>
              <a:gd name="connsiteY209" fmla="*/ 2036953 h 2323145"/>
              <a:gd name="connsiteX210" fmla="*/ 2477950 w 11269336"/>
              <a:gd name="connsiteY210" fmla="*/ 2036715 h 2323145"/>
              <a:gd name="connsiteX211" fmla="*/ 2470381 w 11269336"/>
              <a:gd name="connsiteY211" fmla="*/ 2038256 h 2323145"/>
              <a:gd name="connsiteX212" fmla="*/ 2433781 w 11269336"/>
              <a:gd name="connsiteY212" fmla="*/ 2049140 h 2323145"/>
              <a:gd name="connsiteX213" fmla="*/ 2381172 w 11269336"/>
              <a:gd name="connsiteY213" fmla="*/ 2030645 h 2323145"/>
              <a:gd name="connsiteX214" fmla="*/ 2360198 w 11269336"/>
              <a:gd name="connsiteY214" fmla="*/ 2029059 h 2323145"/>
              <a:gd name="connsiteX215" fmla="*/ 2348815 w 11269336"/>
              <a:gd name="connsiteY215" fmla="*/ 2026798 h 2323145"/>
              <a:gd name="connsiteX216" fmla="*/ 2347988 w 11269336"/>
              <a:gd name="connsiteY216" fmla="*/ 2025745 h 2323145"/>
              <a:gd name="connsiteX217" fmla="*/ 2312920 w 11269336"/>
              <a:gd name="connsiteY217" fmla="*/ 2036311 h 2323145"/>
              <a:gd name="connsiteX218" fmla="*/ 2307986 w 11269336"/>
              <a:gd name="connsiteY218" fmla="*/ 2035583 h 2323145"/>
              <a:gd name="connsiteX219" fmla="*/ 2285481 w 11269336"/>
              <a:gd name="connsiteY219" fmla="*/ 2045197 h 2323145"/>
              <a:gd name="connsiteX220" fmla="*/ 2273666 w 11269336"/>
              <a:gd name="connsiteY220" fmla="*/ 2048710 h 2323145"/>
              <a:gd name="connsiteX221" fmla="*/ 2270719 w 11269336"/>
              <a:gd name="connsiteY221" fmla="*/ 2052702 h 2323145"/>
              <a:gd name="connsiteX222" fmla="*/ 2253080 w 11269336"/>
              <a:gd name="connsiteY222" fmla="*/ 2056363 h 2323145"/>
              <a:gd name="connsiteX223" fmla="*/ 2250906 w 11269336"/>
              <a:gd name="connsiteY223" fmla="*/ 2055654 h 2323145"/>
              <a:gd name="connsiteX224" fmla="*/ 2236905 w 11269336"/>
              <a:gd name="connsiteY224" fmla="*/ 2062882 h 2323145"/>
              <a:gd name="connsiteX225" fmla="*/ 2225830 w 11269336"/>
              <a:gd name="connsiteY225" fmla="*/ 2074027 h 2323145"/>
              <a:gd name="connsiteX226" fmla="*/ 2073776 w 11269336"/>
              <a:gd name="connsiteY226" fmla="*/ 2089244 h 2323145"/>
              <a:gd name="connsiteX227" fmla="*/ 1948256 w 11269336"/>
              <a:gd name="connsiteY227" fmla="*/ 2146616 h 2323145"/>
              <a:gd name="connsiteX228" fmla="*/ 1865582 w 11269336"/>
              <a:gd name="connsiteY228" fmla="*/ 2153738 h 2323145"/>
              <a:gd name="connsiteX229" fmla="*/ 1835210 w 11269336"/>
              <a:gd name="connsiteY229" fmla="*/ 2134244 h 2323145"/>
              <a:gd name="connsiteX230" fmla="*/ 1632661 w 11269336"/>
              <a:gd name="connsiteY230" fmla="*/ 2173882 h 2323145"/>
              <a:gd name="connsiteX231" fmla="*/ 1579590 w 11269336"/>
              <a:gd name="connsiteY231" fmla="*/ 2173680 h 2323145"/>
              <a:gd name="connsiteX232" fmla="*/ 1535601 w 11269336"/>
              <a:gd name="connsiteY232" fmla="*/ 2194590 h 2323145"/>
              <a:gd name="connsiteX233" fmla="*/ 1515594 w 11269336"/>
              <a:gd name="connsiteY233" fmla="*/ 2189622 h 2323145"/>
              <a:gd name="connsiteX234" fmla="*/ 1512113 w 11269336"/>
              <a:gd name="connsiteY234" fmla="*/ 2188534 h 2323145"/>
              <a:gd name="connsiteX235" fmla="*/ 1498838 w 11269336"/>
              <a:gd name="connsiteY235" fmla="*/ 2189213 h 2323145"/>
              <a:gd name="connsiteX236" fmla="*/ 1494279 w 11269336"/>
              <a:gd name="connsiteY236" fmla="*/ 2183112 h 2323145"/>
              <a:gd name="connsiteX237" fmla="*/ 1473714 w 11269336"/>
              <a:gd name="connsiteY237" fmla="*/ 2179625 h 2323145"/>
              <a:gd name="connsiteX238" fmla="*/ 1449503 w 11269336"/>
              <a:gd name="connsiteY238" fmla="*/ 2182633 h 2323145"/>
              <a:gd name="connsiteX239" fmla="*/ 1266687 w 11269336"/>
              <a:gd name="connsiteY239" fmla="*/ 2212688 h 2323145"/>
              <a:gd name="connsiteX240" fmla="*/ 1239614 w 11269336"/>
              <a:gd name="connsiteY240" fmla="*/ 2209727 h 2323145"/>
              <a:gd name="connsiteX241" fmla="*/ 1202436 w 11269336"/>
              <a:gd name="connsiteY241" fmla="*/ 2209817 h 2323145"/>
              <a:gd name="connsiteX242" fmla="*/ 1136097 w 11269336"/>
              <a:gd name="connsiteY242" fmla="*/ 2205112 h 2323145"/>
              <a:gd name="connsiteX243" fmla="*/ 988232 w 11269336"/>
              <a:gd name="connsiteY243" fmla="*/ 2235635 h 2323145"/>
              <a:gd name="connsiteX244" fmla="*/ 981959 w 11269336"/>
              <a:gd name="connsiteY244" fmla="*/ 2231607 h 2323145"/>
              <a:gd name="connsiteX245" fmla="*/ 938600 w 11269336"/>
              <a:gd name="connsiteY245" fmla="*/ 2238113 h 2323145"/>
              <a:gd name="connsiteX246" fmla="*/ 791788 w 11269336"/>
              <a:gd name="connsiteY246" fmla="*/ 2293224 h 2323145"/>
              <a:gd name="connsiteX247" fmla="*/ 706914 w 11269336"/>
              <a:gd name="connsiteY247" fmla="*/ 2305046 h 2323145"/>
              <a:gd name="connsiteX248" fmla="*/ 675971 w 11269336"/>
              <a:gd name="connsiteY248" fmla="*/ 2304030 h 2323145"/>
              <a:gd name="connsiteX249" fmla="*/ 624180 w 11269336"/>
              <a:gd name="connsiteY249" fmla="*/ 2302650 h 2323145"/>
              <a:gd name="connsiteX250" fmla="*/ 583453 w 11269336"/>
              <a:gd name="connsiteY250" fmla="*/ 2288788 h 2323145"/>
              <a:gd name="connsiteX251" fmla="*/ 540946 w 11269336"/>
              <a:gd name="connsiteY251" fmla="*/ 2292721 h 2323145"/>
              <a:gd name="connsiteX252" fmla="*/ 533680 w 11269336"/>
              <a:gd name="connsiteY252" fmla="*/ 2310233 h 2323145"/>
              <a:gd name="connsiteX253" fmla="*/ 487366 w 11269336"/>
              <a:gd name="connsiteY253" fmla="*/ 2309053 h 2323145"/>
              <a:gd name="connsiteX254" fmla="*/ 416820 w 11269336"/>
              <a:gd name="connsiteY254" fmla="*/ 2305443 h 2323145"/>
              <a:gd name="connsiteX255" fmla="*/ 376805 w 11269336"/>
              <a:gd name="connsiteY255" fmla="*/ 2307647 h 2323145"/>
              <a:gd name="connsiteX256" fmla="*/ 266777 w 11269336"/>
              <a:gd name="connsiteY256" fmla="*/ 2309012 h 2323145"/>
              <a:gd name="connsiteX257" fmla="*/ 156013 w 11269336"/>
              <a:gd name="connsiteY257" fmla="*/ 2306832 h 2323145"/>
              <a:gd name="connsiteX258" fmla="*/ 87258 w 11269336"/>
              <a:gd name="connsiteY258" fmla="*/ 2285511 h 2323145"/>
              <a:gd name="connsiteX259" fmla="*/ 23798 w 11269336"/>
              <a:gd name="connsiteY259" fmla="*/ 2281822 h 2323145"/>
              <a:gd name="connsiteX260" fmla="*/ 0 w 11269336"/>
              <a:gd name="connsiteY260" fmla="*/ 2285369 h 2323145"/>
              <a:gd name="connsiteX261" fmla="*/ 0 w 11269336"/>
              <a:gd name="connsiteY261"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702453 w 11269336"/>
              <a:gd name="connsiteY141" fmla="*/ 2151586 h 2323145"/>
              <a:gd name="connsiteX142" fmla="*/ 4593061 w 11269336"/>
              <a:gd name="connsiteY142" fmla="*/ 2171597 h 2323145"/>
              <a:gd name="connsiteX143" fmla="*/ 4533444 w 11269336"/>
              <a:gd name="connsiteY143" fmla="*/ 2181200 h 2323145"/>
              <a:gd name="connsiteX144" fmla="*/ 4492832 w 11269336"/>
              <a:gd name="connsiteY144" fmla="*/ 2188033 h 2323145"/>
              <a:gd name="connsiteX145" fmla="*/ 4467257 w 11269336"/>
              <a:gd name="connsiteY145" fmla="*/ 2196121 h 2323145"/>
              <a:gd name="connsiteX146" fmla="*/ 4459937 w 11269336"/>
              <a:gd name="connsiteY146" fmla="*/ 2195182 h 2323145"/>
              <a:gd name="connsiteX147" fmla="*/ 4433312 w 11269336"/>
              <a:gd name="connsiteY147" fmla="*/ 2199004 h 2323145"/>
              <a:gd name="connsiteX148" fmla="*/ 4420601 w 11269336"/>
              <a:gd name="connsiteY148" fmla="*/ 2205158 h 2323145"/>
              <a:gd name="connsiteX149" fmla="*/ 4405765 w 11269336"/>
              <a:gd name="connsiteY149" fmla="*/ 2199902 h 2323145"/>
              <a:gd name="connsiteX150" fmla="*/ 4401354 w 11269336"/>
              <a:gd name="connsiteY150" fmla="*/ 2194745 h 2323145"/>
              <a:gd name="connsiteX151" fmla="*/ 4383151 w 11269336"/>
              <a:gd name="connsiteY151" fmla="*/ 2201140 h 2323145"/>
              <a:gd name="connsiteX152" fmla="*/ 4366646 w 11269336"/>
              <a:gd name="connsiteY152" fmla="*/ 2198564 h 2323145"/>
              <a:gd name="connsiteX153" fmla="*/ 4354009 w 11269336"/>
              <a:gd name="connsiteY153" fmla="*/ 2204984 h 2323145"/>
              <a:gd name="connsiteX154" fmla="*/ 4348284 w 11269336"/>
              <a:gd name="connsiteY154" fmla="*/ 2205270 h 2323145"/>
              <a:gd name="connsiteX155" fmla="*/ 4333906 w 11269336"/>
              <a:gd name="connsiteY155" fmla="*/ 2205251 h 2323145"/>
              <a:gd name="connsiteX156" fmla="*/ 4308819 w 11269336"/>
              <a:gd name="connsiteY156" fmla="*/ 2203822 h 2323145"/>
              <a:gd name="connsiteX157" fmla="*/ 4301210 w 11269336"/>
              <a:gd name="connsiteY157" fmla="*/ 2204456 h 2323145"/>
              <a:gd name="connsiteX158" fmla="*/ 4283095 w 11269336"/>
              <a:gd name="connsiteY158" fmla="*/ 2198177 h 2323145"/>
              <a:gd name="connsiteX159" fmla="*/ 4250119 w 11269336"/>
              <a:gd name="connsiteY159" fmla="*/ 2196342 h 2323145"/>
              <a:gd name="connsiteX160" fmla="*/ 4189203 w 11269336"/>
              <a:gd name="connsiteY160" fmla="*/ 2178994 h 2323145"/>
              <a:gd name="connsiteX161" fmla="*/ 4154035 w 11269336"/>
              <a:gd name="connsiteY161" fmla="*/ 2171950 h 2323145"/>
              <a:gd name="connsiteX162" fmla="*/ 4129569 w 11269336"/>
              <a:gd name="connsiteY162" fmla="*/ 2163850 h 2323145"/>
              <a:gd name="connsiteX163" fmla="*/ 4061250 w 11269336"/>
              <a:gd name="connsiteY163" fmla="*/ 2159236 h 2323145"/>
              <a:gd name="connsiteX164" fmla="*/ 3945480 w 11269336"/>
              <a:gd name="connsiteY164" fmla="*/ 2158279 h 2323145"/>
              <a:gd name="connsiteX165" fmla="*/ 3921468 w 11269336"/>
              <a:gd name="connsiteY165" fmla="*/ 2156588 h 2323145"/>
              <a:gd name="connsiteX166" fmla="*/ 3903348 w 11269336"/>
              <a:gd name="connsiteY166" fmla="*/ 2149220 h 2323145"/>
              <a:gd name="connsiteX167" fmla="*/ 3901342 w 11269336"/>
              <a:gd name="connsiteY167" fmla="*/ 2142355 h 2323145"/>
              <a:gd name="connsiteX168" fmla="*/ 3888539 w 11269336"/>
              <a:gd name="connsiteY168" fmla="*/ 2140476 h 2323145"/>
              <a:gd name="connsiteX169" fmla="*/ 3885662 w 11269336"/>
              <a:gd name="connsiteY169" fmla="*/ 2138740 h 2323145"/>
              <a:gd name="connsiteX170" fmla="*/ 3868627 w 11269336"/>
              <a:gd name="connsiteY170" fmla="*/ 2130023 h 2323145"/>
              <a:gd name="connsiteX171" fmla="*/ 3819177 w 11269336"/>
              <a:gd name="connsiteY171" fmla="*/ 2142111 h 2323145"/>
              <a:gd name="connsiteX172" fmla="*/ 3769100 w 11269336"/>
              <a:gd name="connsiteY172" fmla="*/ 2131731 h 2323145"/>
              <a:gd name="connsiteX173" fmla="*/ 3562752 w 11269336"/>
              <a:gd name="connsiteY173" fmla="*/ 2131785 h 2323145"/>
              <a:gd name="connsiteX174" fmla="*/ 3541402 w 11269336"/>
              <a:gd name="connsiteY174" fmla="*/ 2106821 h 2323145"/>
              <a:gd name="connsiteX175" fmla="*/ 3365341 w 11269336"/>
              <a:gd name="connsiteY175" fmla="*/ 2077638 h 2323145"/>
              <a:gd name="connsiteX176" fmla="*/ 3170922 w 11269336"/>
              <a:gd name="connsiteY176" fmla="*/ 2115957 h 2323145"/>
              <a:gd name="connsiteX177" fmla="*/ 3156256 w 11269336"/>
              <a:gd name="connsiteY177" fmla="*/ 2124773 h 2323145"/>
              <a:gd name="connsiteX178" fmla="*/ 3140298 w 11269336"/>
              <a:gd name="connsiteY178" fmla="*/ 2129182 h 2323145"/>
              <a:gd name="connsiteX179" fmla="*/ 3138514 w 11269336"/>
              <a:gd name="connsiteY179" fmla="*/ 2128069 h 2323145"/>
              <a:gd name="connsiteX180" fmla="*/ 3120467 w 11269336"/>
              <a:gd name="connsiteY180" fmla="*/ 2128281 h 2323145"/>
              <a:gd name="connsiteX181" fmla="*/ 3116175 w 11269336"/>
              <a:gd name="connsiteY181" fmla="*/ 2131633 h 2323145"/>
              <a:gd name="connsiteX182" fmla="*/ 3103685 w 11269336"/>
              <a:gd name="connsiteY182" fmla="*/ 2132814 h 2323145"/>
              <a:gd name="connsiteX183" fmla="*/ 3078794 w 11269336"/>
              <a:gd name="connsiteY183" fmla="*/ 2137935 h 2323145"/>
              <a:gd name="connsiteX184" fmla="*/ 3074407 w 11269336"/>
              <a:gd name="connsiteY184" fmla="*/ 2136274 h 2323145"/>
              <a:gd name="connsiteX185" fmla="*/ 3037285 w 11269336"/>
              <a:gd name="connsiteY185" fmla="*/ 2139919 h 2323145"/>
              <a:gd name="connsiteX186" fmla="*/ 3036901 w 11269336"/>
              <a:gd name="connsiteY186" fmla="*/ 2138726 h 2323145"/>
              <a:gd name="connsiteX187" fmla="*/ 3026996 w 11269336"/>
              <a:gd name="connsiteY187" fmla="*/ 2134322 h 2323145"/>
              <a:gd name="connsiteX188" fmla="*/ 3007772 w 11269336"/>
              <a:gd name="connsiteY188" fmla="*/ 2128742 h 2323145"/>
              <a:gd name="connsiteX189" fmla="*/ 2965030 w 11269336"/>
              <a:gd name="connsiteY189" fmla="*/ 2100494 h 2323145"/>
              <a:gd name="connsiteX190" fmla="*/ 2926342 w 11269336"/>
              <a:gd name="connsiteY190" fmla="*/ 2104155 h 2323145"/>
              <a:gd name="connsiteX191" fmla="*/ 2918608 w 11269336"/>
              <a:gd name="connsiteY191" fmla="*/ 2104215 h 2323145"/>
              <a:gd name="connsiteX192" fmla="*/ 2918475 w 11269336"/>
              <a:gd name="connsiteY192" fmla="*/ 2103937 h 2323145"/>
              <a:gd name="connsiteX193" fmla="*/ 2910360 w 11269336"/>
              <a:gd name="connsiteY193" fmla="*/ 2103444 h 2323145"/>
              <a:gd name="connsiteX194" fmla="*/ 2904507 w 11269336"/>
              <a:gd name="connsiteY194" fmla="*/ 2104326 h 2323145"/>
              <a:gd name="connsiteX195" fmla="*/ 2889503 w 11269336"/>
              <a:gd name="connsiteY195" fmla="*/ 2104443 h 2323145"/>
              <a:gd name="connsiteX196" fmla="*/ 2884480 w 11269336"/>
              <a:gd name="connsiteY196" fmla="*/ 2102626 h 2323145"/>
              <a:gd name="connsiteX197" fmla="*/ 2882689 w 11269336"/>
              <a:gd name="connsiteY197" fmla="*/ 2099228 h 2323145"/>
              <a:gd name="connsiteX198" fmla="*/ 2881291 w 11269336"/>
              <a:gd name="connsiteY198" fmla="*/ 2099618 h 2323145"/>
              <a:gd name="connsiteX199" fmla="*/ 2853979 w 11269336"/>
              <a:gd name="connsiteY199" fmla="*/ 2090388 h 2323145"/>
              <a:gd name="connsiteX200" fmla="*/ 2791790 w 11269336"/>
              <a:gd name="connsiteY200" fmla="*/ 2080332 h 2323145"/>
              <a:gd name="connsiteX201" fmla="*/ 2755844 w 11269336"/>
              <a:gd name="connsiteY201" fmla="*/ 2078874 h 2323145"/>
              <a:gd name="connsiteX202" fmla="*/ 2657742 w 11269336"/>
              <a:gd name="connsiteY202" fmla="*/ 2070179 h 2323145"/>
              <a:gd name="connsiteX203" fmla="*/ 2559549 w 11269336"/>
              <a:gd name="connsiteY203" fmla="*/ 2057873 h 2323145"/>
              <a:gd name="connsiteX204" fmla="*/ 2512054 w 11269336"/>
              <a:gd name="connsiteY204" fmla="*/ 2031671 h 2323145"/>
              <a:gd name="connsiteX205" fmla="*/ 2506437 w 11269336"/>
              <a:gd name="connsiteY205" fmla="*/ 2030918 h 2323145"/>
              <a:gd name="connsiteX206" fmla="*/ 2491752 w 11269336"/>
              <a:gd name="connsiteY206" fmla="*/ 2033906 h 2323145"/>
              <a:gd name="connsiteX207" fmla="*/ 2486338 w 11269336"/>
              <a:gd name="connsiteY207" fmla="*/ 2035862 h 2323145"/>
              <a:gd name="connsiteX208" fmla="*/ 2478186 w 11269336"/>
              <a:gd name="connsiteY208" fmla="*/ 2036953 h 2323145"/>
              <a:gd name="connsiteX209" fmla="*/ 2477950 w 11269336"/>
              <a:gd name="connsiteY209" fmla="*/ 2036715 h 2323145"/>
              <a:gd name="connsiteX210" fmla="*/ 2470381 w 11269336"/>
              <a:gd name="connsiteY210" fmla="*/ 2038256 h 2323145"/>
              <a:gd name="connsiteX211" fmla="*/ 2433781 w 11269336"/>
              <a:gd name="connsiteY211" fmla="*/ 2049140 h 2323145"/>
              <a:gd name="connsiteX212" fmla="*/ 2381172 w 11269336"/>
              <a:gd name="connsiteY212" fmla="*/ 2030645 h 2323145"/>
              <a:gd name="connsiteX213" fmla="*/ 2360198 w 11269336"/>
              <a:gd name="connsiteY213" fmla="*/ 2029059 h 2323145"/>
              <a:gd name="connsiteX214" fmla="*/ 2348815 w 11269336"/>
              <a:gd name="connsiteY214" fmla="*/ 2026798 h 2323145"/>
              <a:gd name="connsiteX215" fmla="*/ 2347988 w 11269336"/>
              <a:gd name="connsiteY215" fmla="*/ 2025745 h 2323145"/>
              <a:gd name="connsiteX216" fmla="*/ 2312920 w 11269336"/>
              <a:gd name="connsiteY216" fmla="*/ 2036311 h 2323145"/>
              <a:gd name="connsiteX217" fmla="*/ 2307986 w 11269336"/>
              <a:gd name="connsiteY217" fmla="*/ 2035583 h 2323145"/>
              <a:gd name="connsiteX218" fmla="*/ 2285481 w 11269336"/>
              <a:gd name="connsiteY218" fmla="*/ 2045197 h 2323145"/>
              <a:gd name="connsiteX219" fmla="*/ 2273666 w 11269336"/>
              <a:gd name="connsiteY219" fmla="*/ 2048710 h 2323145"/>
              <a:gd name="connsiteX220" fmla="*/ 2270719 w 11269336"/>
              <a:gd name="connsiteY220" fmla="*/ 2052702 h 2323145"/>
              <a:gd name="connsiteX221" fmla="*/ 2253080 w 11269336"/>
              <a:gd name="connsiteY221" fmla="*/ 2056363 h 2323145"/>
              <a:gd name="connsiteX222" fmla="*/ 2250906 w 11269336"/>
              <a:gd name="connsiteY222" fmla="*/ 2055654 h 2323145"/>
              <a:gd name="connsiteX223" fmla="*/ 2236905 w 11269336"/>
              <a:gd name="connsiteY223" fmla="*/ 2062882 h 2323145"/>
              <a:gd name="connsiteX224" fmla="*/ 2225830 w 11269336"/>
              <a:gd name="connsiteY224" fmla="*/ 2074027 h 2323145"/>
              <a:gd name="connsiteX225" fmla="*/ 2073776 w 11269336"/>
              <a:gd name="connsiteY225" fmla="*/ 2089244 h 2323145"/>
              <a:gd name="connsiteX226" fmla="*/ 1948256 w 11269336"/>
              <a:gd name="connsiteY226" fmla="*/ 2146616 h 2323145"/>
              <a:gd name="connsiteX227" fmla="*/ 1865582 w 11269336"/>
              <a:gd name="connsiteY227" fmla="*/ 2153738 h 2323145"/>
              <a:gd name="connsiteX228" fmla="*/ 1835210 w 11269336"/>
              <a:gd name="connsiteY228" fmla="*/ 2134244 h 2323145"/>
              <a:gd name="connsiteX229" fmla="*/ 1632661 w 11269336"/>
              <a:gd name="connsiteY229" fmla="*/ 2173882 h 2323145"/>
              <a:gd name="connsiteX230" fmla="*/ 1579590 w 11269336"/>
              <a:gd name="connsiteY230" fmla="*/ 2173680 h 2323145"/>
              <a:gd name="connsiteX231" fmla="*/ 1535601 w 11269336"/>
              <a:gd name="connsiteY231" fmla="*/ 2194590 h 2323145"/>
              <a:gd name="connsiteX232" fmla="*/ 1515594 w 11269336"/>
              <a:gd name="connsiteY232" fmla="*/ 2189622 h 2323145"/>
              <a:gd name="connsiteX233" fmla="*/ 1512113 w 11269336"/>
              <a:gd name="connsiteY233" fmla="*/ 2188534 h 2323145"/>
              <a:gd name="connsiteX234" fmla="*/ 1498838 w 11269336"/>
              <a:gd name="connsiteY234" fmla="*/ 2189213 h 2323145"/>
              <a:gd name="connsiteX235" fmla="*/ 1494279 w 11269336"/>
              <a:gd name="connsiteY235" fmla="*/ 2183112 h 2323145"/>
              <a:gd name="connsiteX236" fmla="*/ 1473714 w 11269336"/>
              <a:gd name="connsiteY236" fmla="*/ 2179625 h 2323145"/>
              <a:gd name="connsiteX237" fmla="*/ 1449503 w 11269336"/>
              <a:gd name="connsiteY237" fmla="*/ 2182633 h 2323145"/>
              <a:gd name="connsiteX238" fmla="*/ 1266687 w 11269336"/>
              <a:gd name="connsiteY238" fmla="*/ 2212688 h 2323145"/>
              <a:gd name="connsiteX239" fmla="*/ 1239614 w 11269336"/>
              <a:gd name="connsiteY239" fmla="*/ 2209727 h 2323145"/>
              <a:gd name="connsiteX240" fmla="*/ 1202436 w 11269336"/>
              <a:gd name="connsiteY240" fmla="*/ 2209817 h 2323145"/>
              <a:gd name="connsiteX241" fmla="*/ 1136097 w 11269336"/>
              <a:gd name="connsiteY241" fmla="*/ 2205112 h 2323145"/>
              <a:gd name="connsiteX242" fmla="*/ 988232 w 11269336"/>
              <a:gd name="connsiteY242" fmla="*/ 2235635 h 2323145"/>
              <a:gd name="connsiteX243" fmla="*/ 981959 w 11269336"/>
              <a:gd name="connsiteY243" fmla="*/ 2231607 h 2323145"/>
              <a:gd name="connsiteX244" fmla="*/ 938600 w 11269336"/>
              <a:gd name="connsiteY244" fmla="*/ 2238113 h 2323145"/>
              <a:gd name="connsiteX245" fmla="*/ 791788 w 11269336"/>
              <a:gd name="connsiteY245" fmla="*/ 2293224 h 2323145"/>
              <a:gd name="connsiteX246" fmla="*/ 706914 w 11269336"/>
              <a:gd name="connsiteY246" fmla="*/ 2305046 h 2323145"/>
              <a:gd name="connsiteX247" fmla="*/ 675971 w 11269336"/>
              <a:gd name="connsiteY247" fmla="*/ 2304030 h 2323145"/>
              <a:gd name="connsiteX248" fmla="*/ 624180 w 11269336"/>
              <a:gd name="connsiteY248" fmla="*/ 2302650 h 2323145"/>
              <a:gd name="connsiteX249" fmla="*/ 583453 w 11269336"/>
              <a:gd name="connsiteY249" fmla="*/ 2288788 h 2323145"/>
              <a:gd name="connsiteX250" fmla="*/ 540946 w 11269336"/>
              <a:gd name="connsiteY250" fmla="*/ 2292721 h 2323145"/>
              <a:gd name="connsiteX251" fmla="*/ 533680 w 11269336"/>
              <a:gd name="connsiteY251" fmla="*/ 2310233 h 2323145"/>
              <a:gd name="connsiteX252" fmla="*/ 487366 w 11269336"/>
              <a:gd name="connsiteY252" fmla="*/ 2309053 h 2323145"/>
              <a:gd name="connsiteX253" fmla="*/ 416820 w 11269336"/>
              <a:gd name="connsiteY253" fmla="*/ 2305443 h 2323145"/>
              <a:gd name="connsiteX254" fmla="*/ 376805 w 11269336"/>
              <a:gd name="connsiteY254" fmla="*/ 2307647 h 2323145"/>
              <a:gd name="connsiteX255" fmla="*/ 266777 w 11269336"/>
              <a:gd name="connsiteY255" fmla="*/ 2309012 h 2323145"/>
              <a:gd name="connsiteX256" fmla="*/ 156013 w 11269336"/>
              <a:gd name="connsiteY256" fmla="*/ 2306832 h 2323145"/>
              <a:gd name="connsiteX257" fmla="*/ 87258 w 11269336"/>
              <a:gd name="connsiteY257" fmla="*/ 2285511 h 2323145"/>
              <a:gd name="connsiteX258" fmla="*/ 23798 w 11269336"/>
              <a:gd name="connsiteY258" fmla="*/ 2281822 h 2323145"/>
              <a:gd name="connsiteX259" fmla="*/ 0 w 11269336"/>
              <a:gd name="connsiteY259" fmla="*/ 2285369 h 2323145"/>
              <a:gd name="connsiteX260" fmla="*/ 0 w 11269336"/>
              <a:gd name="connsiteY260"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807902 w 11269336"/>
              <a:gd name="connsiteY135" fmla="*/ 2138894 h 2323145"/>
              <a:gd name="connsiteX136" fmla="*/ 4765388 w 11269336"/>
              <a:gd name="connsiteY136" fmla="*/ 2162525 h 2323145"/>
              <a:gd name="connsiteX137" fmla="*/ 4745033 w 11269336"/>
              <a:gd name="connsiteY137" fmla="*/ 2158859 h 2323145"/>
              <a:gd name="connsiteX138" fmla="*/ 4741475 w 11269336"/>
              <a:gd name="connsiteY138" fmla="*/ 2157998 h 2323145"/>
              <a:gd name="connsiteX139" fmla="*/ 4728247 w 11269336"/>
              <a:gd name="connsiteY139" fmla="*/ 2159526 h 2323145"/>
              <a:gd name="connsiteX140" fmla="*/ 4723263 w 11269336"/>
              <a:gd name="connsiteY140" fmla="*/ 2153742 h 2323145"/>
              <a:gd name="connsiteX141" fmla="*/ 4593061 w 11269336"/>
              <a:gd name="connsiteY141" fmla="*/ 2171597 h 2323145"/>
              <a:gd name="connsiteX142" fmla="*/ 4533444 w 11269336"/>
              <a:gd name="connsiteY142" fmla="*/ 2181200 h 2323145"/>
              <a:gd name="connsiteX143" fmla="*/ 4492832 w 11269336"/>
              <a:gd name="connsiteY143" fmla="*/ 2188033 h 2323145"/>
              <a:gd name="connsiteX144" fmla="*/ 4467257 w 11269336"/>
              <a:gd name="connsiteY144" fmla="*/ 2196121 h 2323145"/>
              <a:gd name="connsiteX145" fmla="*/ 4459937 w 11269336"/>
              <a:gd name="connsiteY145" fmla="*/ 2195182 h 2323145"/>
              <a:gd name="connsiteX146" fmla="*/ 4433312 w 11269336"/>
              <a:gd name="connsiteY146" fmla="*/ 2199004 h 2323145"/>
              <a:gd name="connsiteX147" fmla="*/ 4420601 w 11269336"/>
              <a:gd name="connsiteY147" fmla="*/ 2205158 h 2323145"/>
              <a:gd name="connsiteX148" fmla="*/ 4405765 w 11269336"/>
              <a:gd name="connsiteY148" fmla="*/ 2199902 h 2323145"/>
              <a:gd name="connsiteX149" fmla="*/ 4401354 w 11269336"/>
              <a:gd name="connsiteY149" fmla="*/ 2194745 h 2323145"/>
              <a:gd name="connsiteX150" fmla="*/ 4383151 w 11269336"/>
              <a:gd name="connsiteY150" fmla="*/ 2201140 h 2323145"/>
              <a:gd name="connsiteX151" fmla="*/ 4366646 w 11269336"/>
              <a:gd name="connsiteY151" fmla="*/ 2198564 h 2323145"/>
              <a:gd name="connsiteX152" fmla="*/ 4354009 w 11269336"/>
              <a:gd name="connsiteY152" fmla="*/ 2204984 h 2323145"/>
              <a:gd name="connsiteX153" fmla="*/ 4348284 w 11269336"/>
              <a:gd name="connsiteY153" fmla="*/ 2205270 h 2323145"/>
              <a:gd name="connsiteX154" fmla="*/ 4333906 w 11269336"/>
              <a:gd name="connsiteY154" fmla="*/ 2205251 h 2323145"/>
              <a:gd name="connsiteX155" fmla="*/ 4308819 w 11269336"/>
              <a:gd name="connsiteY155" fmla="*/ 2203822 h 2323145"/>
              <a:gd name="connsiteX156" fmla="*/ 4301210 w 11269336"/>
              <a:gd name="connsiteY156" fmla="*/ 2204456 h 2323145"/>
              <a:gd name="connsiteX157" fmla="*/ 4283095 w 11269336"/>
              <a:gd name="connsiteY157" fmla="*/ 2198177 h 2323145"/>
              <a:gd name="connsiteX158" fmla="*/ 4250119 w 11269336"/>
              <a:gd name="connsiteY158" fmla="*/ 2196342 h 2323145"/>
              <a:gd name="connsiteX159" fmla="*/ 4189203 w 11269336"/>
              <a:gd name="connsiteY159" fmla="*/ 2178994 h 2323145"/>
              <a:gd name="connsiteX160" fmla="*/ 4154035 w 11269336"/>
              <a:gd name="connsiteY160" fmla="*/ 2171950 h 2323145"/>
              <a:gd name="connsiteX161" fmla="*/ 4129569 w 11269336"/>
              <a:gd name="connsiteY161" fmla="*/ 2163850 h 2323145"/>
              <a:gd name="connsiteX162" fmla="*/ 4061250 w 11269336"/>
              <a:gd name="connsiteY162" fmla="*/ 2159236 h 2323145"/>
              <a:gd name="connsiteX163" fmla="*/ 3945480 w 11269336"/>
              <a:gd name="connsiteY163" fmla="*/ 2158279 h 2323145"/>
              <a:gd name="connsiteX164" fmla="*/ 3921468 w 11269336"/>
              <a:gd name="connsiteY164" fmla="*/ 2156588 h 2323145"/>
              <a:gd name="connsiteX165" fmla="*/ 3903348 w 11269336"/>
              <a:gd name="connsiteY165" fmla="*/ 2149220 h 2323145"/>
              <a:gd name="connsiteX166" fmla="*/ 3901342 w 11269336"/>
              <a:gd name="connsiteY166" fmla="*/ 2142355 h 2323145"/>
              <a:gd name="connsiteX167" fmla="*/ 3888539 w 11269336"/>
              <a:gd name="connsiteY167" fmla="*/ 2140476 h 2323145"/>
              <a:gd name="connsiteX168" fmla="*/ 3885662 w 11269336"/>
              <a:gd name="connsiteY168" fmla="*/ 2138740 h 2323145"/>
              <a:gd name="connsiteX169" fmla="*/ 3868627 w 11269336"/>
              <a:gd name="connsiteY169" fmla="*/ 2130023 h 2323145"/>
              <a:gd name="connsiteX170" fmla="*/ 3819177 w 11269336"/>
              <a:gd name="connsiteY170" fmla="*/ 2142111 h 2323145"/>
              <a:gd name="connsiteX171" fmla="*/ 3769100 w 11269336"/>
              <a:gd name="connsiteY171" fmla="*/ 2131731 h 2323145"/>
              <a:gd name="connsiteX172" fmla="*/ 3562752 w 11269336"/>
              <a:gd name="connsiteY172" fmla="*/ 2131785 h 2323145"/>
              <a:gd name="connsiteX173" fmla="*/ 3541402 w 11269336"/>
              <a:gd name="connsiteY173" fmla="*/ 2106821 h 2323145"/>
              <a:gd name="connsiteX174" fmla="*/ 3365341 w 11269336"/>
              <a:gd name="connsiteY174" fmla="*/ 2077638 h 2323145"/>
              <a:gd name="connsiteX175" fmla="*/ 3170922 w 11269336"/>
              <a:gd name="connsiteY175" fmla="*/ 2115957 h 2323145"/>
              <a:gd name="connsiteX176" fmla="*/ 3156256 w 11269336"/>
              <a:gd name="connsiteY176" fmla="*/ 2124773 h 2323145"/>
              <a:gd name="connsiteX177" fmla="*/ 3140298 w 11269336"/>
              <a:gd name="connsiteY177" fmla="*/ 2129182 h 2323145"/>
              <a:gd name="connsiteX178" fmla="*/ 3138514 w 11269336"/>
              <a:gd name="connsiteY178" fmla="*/ 2128069 h 2323145"/>
              <a:gd name="connsiteX179" fmla="*/ 3120467 w 11269336"/>
              <a:gd name="connsiteY179" fmla="*/ 2128281 h 2323145"/>
              <a:gd name="connsiteX180" fmla="*/ 3116175 w 11269336"/>
              <a:gd name="connsiteY180" fmla="*/ 2131633 h 2323145"/>
              <a:gd name="connsiteX181" fmla="*/ 3103685 w 11269336"/>
              <a:gd name="connsiteY181" fmla="*/ 2132814 h 2323145"/>
              <a:gd name="connsiteX182" fmla="*/ 3078794 w 11269336"/>
              <a:gd name="connsiteY182" fmla="*/ 2137935 h 2323145"/>
              <a:gd name="connsiteX183" fmla="*/ 3074407 w 11269336"/>
              <a:gd name="connsiteY183" fmla="*/ 2136274 h 2323145"/>
              <a:gd name="connsiteX184" fmla="*/ 3037285 w 11269336"/>
              <a:gd name="connsiteY184" fmla="*/ 2139919 h 2323145"/>
              <a:gd name="connsiteX185" fmla="*/ 3036901 w 11269336"/>
              <a:gd name="connsiteY185" fmla="*/ 2138726 h 2323145"/>
              <a:gd name="connsiteX186" fmla="*/ 3026996 w 11269336"/>
              <a:gd name="connsiteY186" fmla="*/ 2134322 h 2323145"/>
              <a:gd name="connsiteX187" fmla="*/ 3007772 w 11269336"/>
              <a:gd name="connsiteY187" fmla="*/ 2128742 h 2323145"/>
              <a:gd name="connsiteX188" fmla="*/ 2965030 w 11269336"/>
              <a:gd name="connsiteY188" fmla="*/ 2100494 h 2323145"/>
              <a:gd name="connsiteX189" fmla="*/ 2926342 w 11269336"/>
              <a:gd name="connsiteY189" fmla="*/ 2104155 h 2323145"/>
              <a:gd name="connsiteX190" fmla="*/ 2918608 w 11269336"/>
              <a:gd name="connsiteY190" fmla="*/ 2104215 h 2323145"/>
              <a:gd name="connsiteX191" fmla="*/ 2918475 w 11269336"/>
              <a:gd name="connsiteY191" fmla="*/ 2103937 h 2323145"/>
              <a:gd name="connsiteX192" fmla="*/ 2910360 w 11269336"/>
              <a:gd name="connsiteY192" fmla="*/ 2103444 h 2323145"/>
              <a:gd name="connsiteX193" fmla="*/ 2904507 w 11269336"/>
              <a:gd name="connsiteY193" fmla="*/ 2104326 h 2323145"/>
              <a:gd name="connsiteX194" fmla="*/ 2889503 w 11269336"/>
              <a:gd name="connsiteY194" fmla="*/ 2104443 h 2323145"/>
              <a:gd name="connsiteX195" fmla="*/ 2884480 w 11269336"/>
              <a:gd name="connsiteY195" fmla="*/ 2102626 h 2323145"/>
              <a:gd name="connsiteX196" fmla="*/ 2882689 w 11269336"/>
              <a:gd name="connsiteY196" fmla="*/ 2099228 h 2323145"/>
              <a:gd name="connsiteX197" fmla="*/ 2881291 w 11269336"/>
              <a:gd name="connsiteY197" fmla="*/ 2099618 h 2323145"/>
              <a:gd name="connsiteX198" fmla="*/ 2853979 w 11269336"/>
              <a:gd name="connsiteY198" fmla="*/ 2090388 h 2323145"/>
              <a:gd name="connsiteX199" fmla="*/ 2791790 w 11269336"/>
              <a:gd name="connsiteY199" fmla="*/ 2080332 h 2323145"/>
              <a:gd name="connsiteX200" fmla="*/ 2755844 w 11269336"/>
              <a:gd name="connsiteY200" fmla="*/ 2078874 h 2323145"/>
              <a:gd name="connsiteX201" fmla="*/ 2657742 w 11269336"/>
              <a:gd name="connsiteY201" fmla="*/ 2070179 h 2323145"/>
              <a:gd name="connsiteX202" fmla="*/ 2559549 w 11269336"/>
              <a:gd name="connsiteY202" fmla="*/ 2057873 h 2323145"/>
              <a:gd name="connsiteX203" fmla="*/ 2512054 w 11269336"/>
              <a:gd name="connsiteY203" fmla="*/ 2031671 h 2323145"/>
              <a:gd name="connsiteX204" fmla="*/ 2506437 w 11269336"/>
              <a:gd name="connsiteY204" fmla="*/ 2030918 h 2323145"/>
              <a:gd name="connsiteX205" fmla="*/ 2491752 w 11269336"/>
              <a:gd name="connsiteY205" fmla="*/ 2033906 h 2323145"/>
              <a:gd name="connsiteX206" fmla="*/ 2486338 w 11269336"/>
              <a:gd name="connsiteY206" fmla="*/ 2035862 h 2323145"/>
              <a:gd name="connsiteX207" fmla="*/ 2478186 w 11269336"/>
              <a:gd name="connsiteY207" fmla="*/ 2036953 h 2323145"/>
              <a:gd name="connsiteX208" fmla="*/ 2477950 w 11269336"/>
              <a:gd name="connsiteY208" fmla="*/ 2036715 h 2323145"/>
              <a:gd name="connsiteX209" fmla="*/ 2470381 w 11269336"/>
              <a:gd name="connsiteY209" fmla="*/ 2038256 h 2323145"/>
              <a:gd name="connsiteX210" fmla="*/ 2433781 w 11269336"/>
              <a:gd name="connsiteY210" fmla="*/ 2049140 h 2323145"/>
              <a:gd name="connsiteX211" fmla="*/ 2381172 w 11269336"/>
              <a:gd name="connsiteY211" fmla="*/ 2030645 h 2323145"/>
              <a:gd name="connsiteX212" fmla="*/ 2360198 w 11269336"/>
              <a:gd name="connsiteY212" fmla="*/ 2029059 h 2323145"/>
              <a:gd name="connsiteX213" fmla="*/ 2348815 w 11269336"/>
              <a:gd name="connsiteY213" fmla="*/ 2026798 h 2323145"/>
              <a:gd name="connsiteX214" fmla="*/ 2347988 w 11269336"/>
              <a:gd name="connsiteY214" fmla="*/ 2025745 h 2323145"/>
              <a:gd name="connsiteX215" fmla="*/ 2312920 w 11269336"/>
              <a:gd name="connsiteY215" fmla="*/ 2036311 h 2323145"/>
              <a:gd name="connsiteX216" fmla="*/ 2307986 w 11269336"/>
              <a:gd name="connsiteY216" fmla="*/ 2035583 h 2323145"/>
              <a:gd name="connsiteX217" fmla="*/ 2285481 w 11269336"/>
              <a:gd name="connsiteY217" fmla="*/ 2045197 h 2323145"/>
              <a:gd name="connsiteX218" fmla="*/ 2273666 w 11269336"/>
              <a:gd name="connsiteY218" fmla="*/ 2048710 h 2323145"/>
              <a:gd name="connsiteX219" fmla="*/ 2270719 w 11269336"/>
              <a:gd name="connsiteY219" fmla="*/ 2052702 h 2323145"/>
              <a:gd name="connsiteX220" fmla="*/ 2253080 w 11269336"/>
              <a:gd name="connsiteY220" fmla="*/ 2056363 h 2323145"/>
              <a:gd name="connsiteX221" fmla="*/ 2250906 w 11269336"/>
              <a:gd name="connsiteY221" fmla="*/ 2055654 h 2323145"/>
              <a:gd name="connsiteX222" fmla="*/ 2236905 w 11269336"/>
              <a:gd name="connsiteY222" fmla="*/ 2062882 h 2323145"/>
              <a:gd name="connsiteX223" fmla="*/ 2225830 w 11269336"/>
              <a:gd name="connsiteY223" fmla="*/ 2074027 h 2323145"/>
              <a:gd name="connsiteX224" fmla="*/ 2073776 w 11269336"/>
              <a:gd name="connsiteY224" fmla="*/ 2089244 h 2323145"/>
              <a:gd name="connsiteX225" fmla="*/ 1948256 w 11269336"/>
              <a:gd name="connsiteY225" fmla="*/ 2146616 h 2323145"/>
              <a:gd name="connsiteX226" fmla="*/ 1865582 w 11269336"/>
              <a:gd name="connsiteY226" fmla="*/ 2153738 h 2323145"/>
              <a:gd name="connsiteX227" fmla="*/ 1835210 w 11269336"/>
              <a:gd name="connsiteY227" fmla="*/ 2134244 h 2323145"/>
              <a:gd name="connsiteX228" fmla="*/ 1632661 w 11269336"/>
              <a:gd name="connsiteY228" fmla="*/ 2173882 h 2323145"/>
              <a:gd name="connsiteX229" fmla="*/ 1579590 w 11269336"/>
              <a:gd name="connsiteY229" fmla="*/ 2173680 h 2323145"/>
              <a:gd name="connsiteX230" fmla="*/ 1535601 w 11269336"/>
              <a:gd name="connsiteY230" fmla="*/ 2194590 h 2323145"/>
              <a:gd name="connsiteX231" fmla="*/ 1515594 w 11269336"/>
              <a:gd name="connsiteY231" fmla="*/ 2189622 h 2323145"/>
              <a:gd name="connsiteX232" fmla="*/ 1512113 w 11269336"/>
              <a:gd name="connsiteY232" fmla="*/ 2188534 h 2323145"/>
              <a:gd name="connsiteX233" fmla="*/ 1498838 w 11269336"/>
              <a:gd name="connsiteY233" fmla="*/ 2189213 h 2323145"/>
              <a:gd name="connsiteX234" fmla="*/ 1494279 w 11269336"/>
              <a:gd name="connsiteY234" fmla="*/ 2183112 h 2323145"/>
              <a:gd name="connsiteX235" fmla="*/ 1473714 w 11269336"/>
              <a:gd name="connsiteY235" fmla="*/ 2179625 h 2323145"/>
              <a:gd name="connsiteX236" fmla="*/ 1449503 w 11269336"/>
              <a:gd name="connsiteY236" fmla="*/ 2182633 h 2323145"/>
              <a:gd name="connsiteX237" fmla="*/ 1266687 w 11269336"/>
              <a:gd name="connsiteY237" fmla="*/ 2212688 h 2323145"/>
              <a:gd name="connsiteX238" fmla="*/ 1239614 w 11269336"/>
              <a:gd name="connsiteY238" fmla="*/ 2209727 h 2323145"/>
              <a:gd name="connsiteX239" fmla="*/ 1202436 w 11269336"/>
              <a:gd name="connsiteY239" fmla="*/ 2209817 h 2323145"/>
              <a:gd name="connsiteX240" fmla="*/ 1136097 w 11269336"/>
              <a:gd name="connsiteY240" fmla="*/ 2205112 h 2323145"/>
              <a:gd name="connsiteX241" fmla="*/ 988232 w 11269336"/>
              <a:gd name="connsiteY241" fmla="*/ 2235635 h 2323145"/>
              <a:gd name="connsiteX242" fmla="*/ 981959 w 11269336"/>
              <a:gd name="connsiteY242" fmla="*/ 2231607 h 2323145"/>
              <a:gd name="connsiteX243" fmla="*/ 938600 w 11269336"/>
              <a:gd name="connsiteY243" fmla="*/ 2238113 h 2323145"/>
              <a:gd name="connsiteX244" fmla="*/ 791788 w 11269336"/>
              <a:gd name="connsiteY244" fmla="*/ 2293224 h 2323145"/>
              <a:gd name="connsiteX245" fmla="*/ 706914 w 11269336"/>
              <a:gd name="connsiteY245" fmla="*/ 2305046 h 2323145"/>
              <a:gd name="connsiteX246" fmla="*/ 675971 w 11269336"/>
              <a:gd name="connsiteY246" fmla="*/ 2304030 h 2323145"/>
              <a:gd name="connsiteX247" fmla="*/ 624180 w 11269336"/>
              <a:gd name="connsiteY247" fmla="*/ 2302650 h 2323145"/>
              <a:gd name="connsiteX248" fmla="*/ 583453 w 11269336"/>
              <a:gd name="connsiteY248" fmla="*/ 2288788 h 2323145"/>
              <a:gd name="connsiteX249" fmla="*/ 540946 w 11269336"/>
              <a:gd name="connsiteY249" fmla="*/ 2292721 h 2323145"/>
              <a:gd name="connsiteX250" fmla="*/ 533680 w 11269336"/>
              <a:gd name="connsiteY250" fmla="*/ 2310233 h 2323145"/>
              <a:gd name="connsiteX251" fmla="*/ 487366 w 11269336"/>
              <a:gd name="connsiteY251" fmla="*/ 2309053 h 2323145"/>
              <a:gd name="connsiteX252" fmla="*/ 416820 w 11269336"/>
              <a:gd name="connsiteY252" fmla="*/ 2305443 h 2323145"/>
              <a:gd name="connsiteX253" fmla="*/ 376805 w 11269336"/>
              <a:gd name="connsiteY253" fmla="*/ 2307647 h 2323145"/>
              <a:gd name="connsiteX254" fmla="*/ 266777 w 11269336"/>
              <a:gd name="connsiteY254" fmla="*/ 2309012 h 2323145"/>
              <a:gd name="connsiteX255" fmla="*/ 156013 w 11269336"/>
              <a:gd name="connsiteY255" fmla="*/ 2306832 h 2323145"/>
              <a:gd name="connsiteX256" fmla="*/ 87258 w 11269336"/>
              <a:gd name="connsiteY256" fmla="*/ 2285511 h 2323145"/>
              <a:gd name="connsiteX257" fmla="*/ 23798 w 11269336"/>
              <a:gd name="connsiteY257" fmla="*/ 2281822 h 2323145"/>
              <a:gd name="connsiteX258" fmla="*/ 0 w 11269336"/>
              <a:gd name="connsiteY258" fmla="*/ 2285369 h 2323145"/>
              <a:gd name="connsiteX259" fmla="*/ 0 w 11269336"/>
              <a:gd name="connsiteY259"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83151 w 11269336"/>
              <a:gd name="connsiteY149" fmla="*/ 2201140 h 2323145"/>
              <a:gd name="connsiteX150" fmla="*/ 4366646 w 11269336"/>
              <a:gd name="connsiteY150" fmla="*/ 2198564 h 2323145"/>
              <a:gd name="connsiteX151" fmla="*/ 4354009 w 11269336"/>
              <a:gd name="connsiteY151" fmla="*/ 2204984 h 2323145"/>
              <a:gd name="connsiteX152" fmla="*/ 4348284 w 11269336"/>
              <a:gd name="connsiteY152" fmla="*/ 2205270 h 2323145"/>
              <a:gd name="connsiteX153" fmla="*/ 4333906 w 11269336"/>
              <a:gd name="connsiteY153" fmla="*/ 2205251 h 2323145"/>
              <a:gd name="connsiteX154" fmla="*/ 4308819 w 11269336"/>
              <a:gd name="connsiteY154" fmla="*/ 2203822 h 2323145"/>
              <a:gd name="connsiteX155" fmla="*/ 4301210 w 11269336"/>
              <a:gd name="connsiteY155" fmla="*/ 2204456 h 2323145"/>
              <a:gd name="connsiteX156" fmla="*/ 4283095 w 11269336"/>
              <a:gd name="connsiteY156" fmla="*/ 2198177 h 2323145"/>
              <a:gd name="connsiteX157" fmla="*/ 4250119 w 11269336"/>
              <a:gd name="connsiteY157" fmla="*/ 2196342 h 2323145"/>
              <a:gd name="connsiteX158" fmla="*/ 4189203 w 11269336"/>
              <a:gd name="connsiteY158" fmla="*/ 2178994 h 2323145"/>
              <a:gd name="connsiteX159" fmla="*/ 4154035 w 11269336"/>
              <a:gd name="connsiteY159" fmla="*/ 2171950 h 2323145"/>
              <a:gd name="connsiteX160" fmla="*/ 4129569 w 11269336"/>
              <a:gd name="connsiteY160" fmla="*/ 2163850 h 2323145"/>
              <a:gd name="connsiteX161" fmla="*/ 4061250 w 11269336"/>
              <a:gd name="connsiteY161" fmla="*/ 2159236 h 2323145"/>
              <a:gd name="connsiteX162" fmla="*/ 3945480 w 11269336"/>
              <a:gd name="connsiteY162" fmla="*/ 2158279 h 2323145"/>
              <a:gd name="connsiteX163" fmla="*/ 3921468 w 11269336"/>
              <a:gd name="connsiteY163" fmla="*/ 2156588 h 2323145"/>
              <a:gd name="connsiteX164" fmla="*/ 3903348 w 11269336"/>
              <a:gd name="connsiteY164" fmla="*/ 2149220 h 2323145"/>
              <a:gd name="connsiteX165" fmla="*/ 3901342 w 11269336"/>
              <a:gd name="connsiteY165" fmla="*/ 2142355 h 2323145"/>
              <a:gd name="connsiteX166" fmla="*/ 3888539 w 11269336"/>
              <a:gd name="connsiteY166" fmla="*/ 2140476 h 2323145"/>
              <a:gd name="connsiteX167" fmla="*/ 3885662 w 11269336"/>
              <a:gd name="connsiteY167" fmla="*/ 2138740 h 2323145"/>
              <a:gd name="connsiteX168" fmla="*/ 3868627 w 11269336"/>
              <a:gd name="connsiteY168" fmla="*/ 2130023 h 2323145"/>
              <a:gd name="connsiteX169" fmla="*/ 3819177 w 11269336"/>
              <a:gd name="connsiteY169" fmla="*/ 2142111 h 2323145"/>
              <a:gd name="connsiteX170" fmla="*/ 3769100 w 11269336"/>
              <a:gd name="connsiteY170" fmla="*/ 2131731 h 2323145"/>
              <a:gd name="connsiteX171" fmla="*/ 3562752 w 11269336"/>
              <a:gd name="connsiteY171" fmla="*/ 2131785 h 2323145"/>
              <a:gd name="connsiteX172" fmla="*/ 3541402 w 11269336"/>
              <a:gd name="connsiteY172" fmla="*/ 2106821 h 2323145"/>
              <a:gd name="connsiteX173" fmla="*/ 3365341 w 11269336"/>
              <a:gd name="connsiteY173" fmla="*/ 2077638 h 2323145"/>
              <a:gd name="connsiteX174" fmla="*/ 3170922 w 11269336"/>
              <a:gd name="connsiteY174" fmla="*/ 2115957 h 2323145"/>
              <a:gd name="connsiteX175" fmla="*/ 3156256 w 11269336"/>
              <a:gd name="connsiteY175" fmla="*/ 2124773 h 2323145"/>
              <a:gd name="connsiteX176" fmla="*/ 3140298 w 11269336"/>
              <a:gd name="connsiteY176" fmla="*/ 2129182 h 2323145"/>
              <a:gd name="connsiteX177" fmla="*/ 3138514 w 11269336"/>
              <a:gd name="connsiteY177" fmla="*/ 2128069 h 2323145"/>
              <a:gd name="connsiteX178" fmla="*/ 3120467 w 11269336"/>
              <a:gd name="connsiteY178" fmla="*/ 2128281 h 2323145"/>
              <a:gd name="connsiteX179" fmla="*/ 3116175 w 11269336"/>
              <a:gd name="connsiteY179" fmla="*/ 2131633 h 2323145"/>
              <a:gd name="connsiteX180" fmla="*/ 3103685 w 11269336"/>
              <a:gd name="connsiteY180" fmla="*/ 2132814 h 2323145"/>
              <a:gd name="connsiteX181" fmla="*/ 3078794 w 11269336"/>
              <a:gd name="connsiteY181" fmla="*/ 2137935 h 2323145"/>
              <a:gd name="connsiteX182" fmla="*/ 3074407 w 11269336"/>
              <a:gd name="connsiteY182" fmla="*/ 2136274 h 2323145"/>
              <a:gd name="connsiteX183" fmla="*/ 3037285 w 11269336"/>
              <a:gd name="connsiteY183" fmla="*/ 2139919 h 2323145"/>
              <a:gd name="connsiteX184" fmla="*/ 3036901 w 11269336"/>
              <a:gd name="connsiteY184" fmla="*/ 2138726 h 2323145"/>
              <a:gd name="connsiteX185" fmla="*/ 3026996 w 11269336"/>
              <a:gd name="connsiteY185" fmla="*/ 2134322 h 2323145"/>
              <a:gd name="connsiteX186" fmla="*/ 3007772 w 11269336"/>
              <a:gd name="connsiteY186" fmla="*/ 2128742 h 2323145"/>
              <a:gd name="connsiteX187" fmla="*/ 2965030 w 11269336"/>
              <a:gd name="connsiteY187" fmla="*/ 2100494 h 2323145"/>
              <a:gd name="connsiteX188" fmla="*/ 2926342 w 11269336"/>
              <a:gd name="connsiteY188" fmla="*/ 2104155 h 2323145"/>
              <a:gd name="connsiteX189" fmla="*/ 2918608 w 11269336"/>
              <a:gd name="connsiteY189" fmla="*/ 2104215 h 2323145"/>
              <a:gd name="connsiteX190" fmla="*/ 2918475 w 11269336"/>
              <a:gd name="connsiteY190" fmla="*/ 2103937 h 2323145"/>
              <a:gd name="connsiteX191" fmla="*/ 2910360 w 11269336"/>
              <a:gd name="connsiteY191" fmla="*/ 2103444 h 2323145"/>
              <a:gd name="connsiteX192" fmla="*/ 2904507 w 11269336"/>
              <a:gd name="connsiteY192" fmla="*/ 2104326 h 2323145"/>
              <a:gd name="connsiteX193" fmla="*/ 2889503 w 11269336"/>
              <a:gd name="connsiteY193" fmla="*/ 2104443 h 2323145"/>
              <a:gd name="connsiteX194" fmla="*/ 2884480 w 11269336"/>
              <a:gd name="connsiteY194" fmla="*/ 2102626 h 2323145"/>
              <a:gd name="connsiteX195" fmla="*/ 2882689 w 11269336"/>
              <a:gd name="connsiteY195" fmla="*/ 2099228 h 2323145"/>
              <a:gd name="connsiteX196" fmla="*/ 2881291 w 11269336"/>
              <a:gd name="connsiteY196" fmla="*/ 2099618 h 2323145"/>
              <a:gd name="connsiteX197" fmla="*/ 2853979 w 11269336"/>
              <a:gd name="connsiteY197" fmla="*/ 2090388 h 2323145"/>
              <a:gd name="connsiteX198" fmla="*/ 2791790 w 11269336"/>
              <a:gd name="connsiteY198" fmla="*/ 2080332 h 2323145"/>
              <a:gd name="connsiteX199" fmla="*/ 2755844 w 11269336"/>
              <a:gd name="connsiteY199" fmla="*/ 2078874 h 2323145"/>
              <a:gd name="connsiteX200" fmla="*/ 2657742 w 11269336"/>
              <a:gd name="connsiteY200" fmla="*/ 2070179 h 2323145"/>
              <a:gd name="connsiteX201" fmla="*/ 2559549 w 11269336"/>
              <a:gd name="connsiteY201" fmla="*/ 2057873 h 2323145"/>
              <a:gd name="connsiteX202" fmla="*/ 2512054 w 11269336"/>
              <a:gd name="connsiteY202" fmla="*/ 2031671 h 2323145"/>
              <a:gd name="connsiteX203" fmla="*/ 2506437 w 11269336"/>
              <a:gd name="connsiteY203" fmla="*/ 2030918 h 2323145"/>
              <a:gd name="connsiteX204" fmla="*/ 2491752 w 11269336"/>
              <a:gd name="connsiteY204" fmla="*/ 2033906 h 2323145"/>
              <a:gd name="connsiteX205" fmla="*/ 2486338 w 11269336"/>
              <a:gd name="connsiteY205" fmla="*/ 2035862 h 2323145"/>
              <a:gd name="connsiteX206" fmla="*/ 2478186 w 11269336"/>
              <a:gd name="connsiteY206" fmla="*/ 2036953 h 2323145"/>
              <a:gd name="connsiteX207" fmla="*/ 2477950 w 11269336"/>
              <a:gd name="connsiteY207" fmla="*/ 2036715 h 2323145"/>
              <a:gd name="connsiteX208" fmla="*/ 2470381 w 11269336"/>
              <a:gd name="connsiteY208" fmla="*/ 2038256 h 2323145"/>
              <a:gd name="connsiteX209" fmla="*/ 2433781 w 11269336"/>
              <a:gd name="connsiteY209" fmla="*/ 2049140 h 2323145"/>
              <a:gd name="connsiteX210" fmla="*/ 2381172 w 11269336"/>
              <a:gd name="connsiteY210" fmla="*/ 2030645 h 2323145"/>
              <a:gd name="connsiteX211" fmla="*/ 2360198 w 11269336"/>
              <a:gd name="connsiteY211" fmla="*/ 2029059 h 2323145"/>
              <a:gd name="connsiteX212" fmla="*/ 2348815 w 11269336"/>
              <a:gd name="connsiteY212" fmla="*/ 2026798 h 2323145"/>
              <a:gd name="connsiteX213" fmla="*/ 2347988 w 11269336"/>
              <a:gd name="connsiteY213" fmla="*/ 2025745 h 2323145"/>
              <a:gd name="connsiteX214" fmla="*/ 2312920 w 11269336"/>
              <a:gd name="connsiteY214" fmla="*/ 2036311 h 2323145"/>
              <a:gd name="connsiteX215" fmla="*/ 2307986 w 11269336"/>
              <a:gd name="connsiteY215" fmla="*/ 2035583 h 2323145"/>
              <a:gd name="connsiteX216" fmla="*/ 2285481 w 11269336"/>
              <a:gd name="connsiteY216" fmla="*/ 2045197 h 2323145"/>
              <a:gd name="connsiteX217" fmla="*/ 2273666 w 11269336"/>
              <a:gd name="connsiteY217" fmla="*/ 2048710 h 2323145"/>
              <a:gd name="connsiteX218" fmla="*/ 2270719 w 11269336"/>
              <a:gd name="connsiteY218" fmla="*/ 2052702 h 2323145"/>
              <a:gd name="connsiteX219" fmla="*/ 2253080 w 11269336"/>
              <a:gd name="connsiteY219" fmla="*/ 2056363 h 2323145"/>
              <a:gd name="connsiteX220" fmla="*/ 2250906 w 11269336"/>
              <a:gd name="connsiteY220" fmla="*/ 2055654 h 2323145"/>
              <a:gd name="connsiteX221" fmla="*/ 2236905 w 11269336"/>
              <a:gd name="connsiteY221" fmla="*/ 2062882 h 2323145"/>
              <a:gd name="connsiteX222" fmla="*/ 2225830 w 11269336"/>
              <a:gd name="connsiteY222" fmla="*/ 2074027 h 2323145"/>
              <a:gd name="connsiteX223" fmla="*/ 2073776 w 11269336"/>
              <a:gd name="connsiteY223" fmla="*/ 2089244 h 2323145"/>
              <a:gd name="connsiteX224" fmla="*/ 1948256 w 11269336"/>
              <a:gd name="connsiteY224" fmla="*/ 2146616 h 2323145"/>
              <a:gd name="connsiteX225" fmla="*/ 1865582 w 11269336"/>
              <a:gd name="connsiteY225" fmla="*/ 2153738 h 2323145"/>
              <a:gd name="connsiteX226" fmla="*/ 1835210 w 11269336"/>
              <a:gd name="connsiteY226" fmla="*/ 2134244 h 2323145"/>
              <a:gd name="connsiteX227" fmla="*/ 1632661 w 11269336"/>
              <a:gd name="connsiteY227" fmla="*/ 2173882 h 2323145"/>
              <a:gd name="connsiteX228" fmla="*/ 1579590 w 11269336"/>
              <a:gd name="connsiteY228" fmla="*/ 2173680 h 2323145"/>
              <a:gd name="connsiteX229" fmla="*/ 1535601 w 11269336"/>
              <a:gd name="connsiteY229" fmla="*/ 2194590 h 2323145"/>
              <a:gd name="connsiteX230" fmla="*/ 1515594 w 11269336"/>
              <a:gd name="connsiteY230" fmla="*/ 2189622 h 2323145"/>
              <a:gd name="connsiteX231" fmla="*/ 1512113 w 11269336"/>
              <a:gd name="connsiteY231" fmla="*/ 2188534 h 2323145"/>
              <a:gd name="connsiteX232" fmla="*/ 1498838 w 11269336"/>
              <a:gd name="connsiteY232" fmla="*/ 2189213 h 2323145"/>
              <a:gd name="connsiteX233" fmla="*/ 1494279 w 11269336"/>
              <a:gd name="connsiteY233" fmla="*/ 2183112 h 2323145"/>
              <a:gd name="connsiteX234" fmla="*/ 1473714 w 11269336"/>
              <a:gd name="connsiteY234" fmla="*/ 2179625 h 2323145"/>
              <a:gd name="connsiteX235" fmla="*/ 1449503 w 11269336"/>
              <a:gd name="connsiteY235" fmla="*/ 2182633 h 2323145"/>
              <a:gd name="connsiteX236" fmla="*/ 1266687 w 11269336"/>
              <a:gd name="connsiteY236" fmla="*/ 2212688 h 2323145"/>
              <a:gd name="connsiteX237" fmla="*/ 1239614 w 11269336"/>
              <a:gd name="connsiteY237" fmla="*/ 2209727 h 2323145"/>
              <a:gd name="connsiteX238" fmla="*/ 1202436 w 11269336"/>
              <a:gd name="connsiteY238" fmla="*/ 2209817 h 2323145"/>
              <a:gd name="connsiteX239" fmla="*/ 1136097 w 11269336"/>
              <a:gd name="connsiteY239" fmla="*/ 2205112 h 2323145"/>
              <a:gd name="connsiteX240" fmla="*/ 988232 w 11269336"/>
              <a:gd name="connsiteY240" fmla="*/ 2235635 h 2323145"/>
              <a:gd name="connsiteX241" fmla="*/ 981959 w 11269336"/>
              <a:gd name="connsiteY241" fmla="*/ 2231607 h 2323145"/>
              <a:gd name="connsiteX242" fmla="*/ 938600 w 11269336"/>
              <a:gd name="connsiteY242" fmla="*/ 2238113 h 2323145"/>
              <a:gd name="connsiteX243" fmla="*/ 791788 w 11269336"/>
              <a:gd name="connsiteY243" fmla="*/ 2293224 h 2323145"/>
              <a:gd name="connsiteX244" fmla="*/ 706914 w 11269336"/>
              <a:gd name="connsiteY244" fmla="*/ 2305046 h 2323145"/>
              <a:gd name="connsiteX245" fmla="*/ 675971 w 11269336"/>
              <a:gd name="connsiteY245" fmla="*/ 2304030 h 2323145"/>
              <a:gd name="connsiteX246" fmla="*/ 624180 w 11269336"/>
              <a:gd name="connsiteY246" fmla="*/ 2302650 h 2323145"/>
              <a:gd name="connsiteX247" fmla="*/ 583453 w 11269336"/>
              <a:gd name="connsiteY247" fmla="*/ 2288788 h 2323145"/>
              <a:gd name="connsiteX248" fmla="*/ 540946 w 11269336"/>
              <a:gd name="connsiteY248" fmla="*/ 2292721 h 2323145"/>
              <a:gd name="connsiteX249" fmla="*/ 533680 w 11269336"/>
              <a:gd name="connsiteY249" fmla="*/ 2310233 h 2323145"/>
              <a:gd name="connsiteX250" fmla="*/ 487366 w 11269336"/>
              <a:gd name="connsiteY250" fmla="*/ 2309053 h 2323145"/>
              <a:gd name="connsiteX251" fmla="*/ 416820 w 11269336"/>
              <a:gd name="connsiteY251" fmla="*/ 2305443 h 2323145"/>
              <a:gd name="connsiteX252" fmla="*/ 376805 w 11269336"/>
              <a:gd name="connsiteY252" fmla="*/ 2307647 h 2323145"/>
              <a:gd name="connsiteX253" fmla="*/ 266777 w 11269336"/>
              <a:gd name="connsiteY253" fmla="*/ 2309012 h 2323145"/>
              <a:gd name="connsiteX254" fmla="*/ 156013 w 11269336"/>
              <a:gd name="connsiteY254" fmla="*/ 2306832 h 2323145"/>
              <a:gd name="connsiteX255" fmla="*/ 87258 w 11269336"/>
              <a:gd name="connsiteY255" fmla="*/ 2285511 h 2323145"/>
              <a:gd name="connsiteX256" fmla="*/ 23798 w 11269336"/>
              <a:gd name="connsiteY256" fmla="*/ 2281822 h 2323145"/>
              <a:gd name="connsiteX257" fmla="*/ 0 w 11269336"/>
              <a:gd name="connsiteY257" fmla="*/ 2285369 h 2323145"/>
              <a:gd name="connsiteX258" fmla="*/ 0 w 11269336"/>
              <a:gd name="connsiteY258"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20601 w 11269336"/>
              <a:gd name="connsiteY146" fmla="*/ 2205158 h 2323145"/>
              <a:gd name="connsiteX147" fmla="*/ 4405765 w 11269336"/>
              <a:gd name="connsiteY147" fmla="*/ 2199902 h 2323145"/>
              <a:gd name="connsiteX148" fmla="*/ 4401354 w 11269336"/>
              <a:gd name="connsiteY148" fmla="*/ 2194745 h 2323145"/>
              <a:gd name="connsiteX149" fmla="*/ 4366646 w 11269336"/>
              <a:gd name="connsiteY149" fmla="*/ 2198564 h 2323145"/>
              <a:gd name="connsiteX150" fmla="*/ 4354009 w 11269336"/>
              <a:gd name="connsiteY150" fmla="*/ 2204984 h 2323145"/>
              <a:gd name="connsiteX151" fmla="*/ 4348284 w 11269336"/>
              <a:gd name="connsiteY151" fmla="*/ 2205270 h 2323145"/>
              <a:gd name="connsiteX152" fmla="*/ 4333906 w 11269336"/>
              <a:gd name="connsiteY152" fmla="*/ 2205251 h 2323145"/>
              <a:gd name="connsiteX153" fmla="*/ 4308819 w 11269336"/>
              <a:gd name="connsiteY153" fmla="*/ 2203822 h 2323145"/>
              <a:gd name="connsiteX154" fmla="*/ 4301210 w 11269336"/>
              <a:gd name="connsiteY154" fmla="*/ 2204456 h 2323145"/>
              <a:gd name="connsiteX155" fmla="*/ 4283095 w 11269336"/>
              <a:gd name="connsiteY155" fmla="*/ 2198177 h 2323145"/>
              <a:gd name="connsiteX156" fmla="*/ 4250119 w 11269336"/>
              <a:gd name="connsiteY156" fmla="*/ 2196342 h 2323145"/>
              <a:gd name="connsiteX157" fmla="*/ 4189203 w 11269336"/>
              <a:gd name="connsiteY157" fmla="*/ 2178994 h 2323145"/>
              <a:gd name="connsiteX158" fmla="*/ 4154035 w 11269336"/>
              <a:gd name="connsiteY158" fmla="*/ 2171950 h 2323145"/>
              <a:gd name="connsiteX159" fmla="*/ 4129569 w 11269336"/>
              <a:gd name="connsiteY159" fmla="*/ 2163850 h 2323145"/>
              <a:gd name="connsiteX160" fmla="*/ 4061250 w 11269336"/>
              <a:gd name="connsiteY160" fmla="*/ 2159236 h 2323145"/>
              <a:gd name="connsiteX161" fmla="*/ 3945480 w 11269336"/>
              <a:gd name="connsiteY161" fmla="*/ 2158279 h 2323145"/>
              <a:gd name="connsiteX162" fmla="*/ 3921468 w 11269336"/>
              <a:gd name="connsiteY162" fmla="*/ 2156588 h 2323145"/>
              <a:gd name="connsiteX163" fmla="*/ 3903348 w 11269336"/>
              <a:gd name="connsiteY163" fmla="*/ 2149220 h 2323145"/>
              <a:gd name="connsiteX164" fmla="*/ 3901342 w 11269336"/>
              <a:gd name="connsiteY164" fmla="*/ 2142355 h 2323145"/>
              <a:gd name="connsiteX165" fmla="*/ 3888539 w 11269336"/>
              <a:gd name="connsiteY165" fmla="*/ 2140476 h 2323145"/>
              <a:gd name="connsiteX166" fmla="*/ 3885662 w 11269336"/>
              <a:gd name="connsiteY166" fmla="*/ 2138740 h 2323145"/>
              <a:gd name="connsiteX167" fmla="*/ 3868627 w 11269336"/>
              <a:gd name="connsiteY167" fmla="*/ 2130023 h 2323145"/>
              <a:gd name="connsiteX168" fmla="*/ 3819177 w 11269336"/>
              <a:gd name="connsiteY168" fmla="*/ 2142111 h 2323145"/>
              <a:gd name="connsiteX169" fmla="*/ 3769100 w 11269336"/>
              <a:gd name="connsiteY169" fmla="*/ 2131731 h 2323145"/>
              <a:gd name="connsiteX170" fmla="*/ 3562752 w 11269336"/>
              <a:gd name="connsiteY170" fmla="*/ 2131785 h 2323145"/>
              <a:gd name="connsiteX171" fmla="*/ 3541402 w 11269336"/>
              <a:gd name="connsiteY171" fmla="*/ 2106821 h 2323145"/>
              <a:gd name="connsiteX172" fmla="*/ 3365341 w 11269336"/>
              <a:gd name="connsiteY172" fmla="*/ 2077638 h 2323145"/>
              <a:gd name="connsiteX173" fmla="*/ 3170922 w 11269336"/>
              <a:gd name="connsiteY173" fmla="*/ 2115957 h 2323145"/>
              <a:gd name="connsiteX174" fmla="*/ 3156256 w 11269336"/>
              <a:gd name="connsiteY174" fmla="*/ 2124773 h 2323145"/>
              <a:gd name="connsiteX175" fmla="*/ 3140298 w 11269336"/>
              <a:gd name="connsiteY175" fmla="*/ 2129182 h 2323145"/>
              <a:gd name="connsiteX176" fmla="*/ 3138514 w 11269336"/>
              <a:gd name="connsiteY176" fmla="*/ 2128069 h 2323145"/>
              <a:gd name="connsiteX177" fmla="*/ 3120467 w 11269336"/>
              <a:gd name="connsiteY177" fmla="*/ 2128281 h 2323145"/>
              <a:gd name="connsiteX178" fmla="*/ 3116175 w 11269336"/>
              <a:gd name="connsiteY178" fmla="*/ 2131633 h 2323145"/>
              <a:gd name="connsiteX179" fmla="*/ 3103685 w 11269336"/>
              <a:gd name="connsiteY179" fmla="*/ 2132814 h 2323145"/>
              <a:gd name="connsiteX180" fmla="*/ 3078794 w 11269336"/>
              <a:gd name="connsiteY180" fmla="*/ 2137935 h 2323145"/>
              <a:gd name="connsiteX181" fmla="*/ 3074407 w 11269336"/>
              <a:gd name="connsiteY181" fmla="*/ 2136274 h 2323145"/>
              <a:gd name="connsiteX182" fmla="*/ 3037285 w 11269336"/>
              <a:gd name="connsiteY182" fmla="*/ 2139919 h 2323145"/>
              <a:gd name="connsiteX183" fmla="*/ 3036901 w 11269336"/>
              <a:gd name="connsiteY183" fmla="*/ 2138726 h 2323145"/>
              <a:gd name="connsiteX184" fmla="*/ 3026996 w 11269336"/>
              <a:gd name="connsiteY184" fmla="*/ 2134322 h 2323145"/>
              <a:gd name="connsiteX185" fmla="*/ 3007772 w 11269336"/>
              <a:gd name="connsiteY185" fmla="*/ 2128742 h 2323145"/>
              <a:gd name="connsiteX186" fmla="*/ 2965030 w 11269336"/>
              <a:gd name="connsiteY186" fmla="*/ 2100494 h 2323145"/>
              <a:gd name="connsiteX187" fmla="*/ 2926342 w 11269336"/>
              <a:gd name="connsiteY187" fmla="*/ 2104155 h 2323145"/>
              <a:gd name="connsiteX188" fmla="*/ 2918608 w 11269336"/>
              <a:gd name="connsiteY188" fmla="*/ 2104215 h 2323145"/>
              <a:gd name="connsiteX189" fmla="*/ 2918475 w 11269336"/>
              <a:gd name="connsiteY189" fmla="*/ 2103937 h 2323145"/>
              <a:gd name="connsiteX190" fmla="*/ 2910360 w 11269336"/>
              <a:gd name="connsiteY190" fmla="*/ 2103444 h 2323145"/>
              <a:gd name="connsiteX191" fmla="*/ 2904507 w 11269336"/>
              <a:gd name="connsiteY191" fmla="*/ 2104326 h 2323145"/>
              <a:gd name="connsiteX192" fmla="*/ 2889503 w 11269336"/>
              <a:gd name="connsiteY192" fmla="*/ 2104443 h 2323145"/>
              <a:gd name="connsiteX193" fmla="*/ 2884480 w 11269336"/>
              <a:gd name="connsiteY193" fmla="*/ 2102626 h 2323145"/>
              <a:gd name="connsiteX194" fmla="*/ 2882689 w 11269336"/>
              <a:gd name="connsiteY194" fmla="*/ 2099228 h 2323145"/>
              <a:gd name="connsiteX195" fmla="*/ 2881291 w 11269336"/>
              <a:gd name="connsiteY195" fmla="*/ 2099618 h 2323145"/>
              <a:gd name="connsiteX196" fmla="*/ 2853979 w 11269336"/>
              <a:gd name="connsiteY196" fmla="*/ 2090388 h 2323145"/>
              <a:gd name="connsiteX197" fmla="*/ 2791790 w 11269336"/>
              <a:gd name="connsiteY197" fmla="*/ 2080332 h 2323145"/>
              <a:gd name="connsiteX198" fmla="*/ 2755844 w 11269336"/>
              <a:gd name="connsiteY198" fmla="*/ 2078874 h 2323145"/>
              <a:gd name="connsiteX199" fmla="*/ 2657742 w 11269336"/>
              <a:gd name="connsiteY199" fmla="*/ 2070179 h 2323145"/>
              <a:gd name="connsiteX200" fmla="*/ 2559549 w 11269336"/>
              <a:gd name="connsiteY200" fmla="*/ 2057873 h 2323145"/>
              <a:gd name="connsiteX201" fmla="*/ 2512054 w 11269336"/>
              <a:gd name="connsiteY201" fmla="*/ 2031671 h 2323145"/>
              <a:gd name="connsiteX202" fmla="*/ 2506437 w 11269336"/>
              <a:gd name="connsiteY202" fmla="*/ 2030918 h 2323145"/>
              <a:gd name="connsiteX203" fmla="*/ 2491752 w 11269336"/>
              <a:gd name="connsiteY203" fmla="*/ 2033906 h 2323145"/>
              <a:gd name="connsiteX204" fmla="*/ 2486338 w 11269336"/>
              <a:gd name="connsiteY204" fmla="*/ 2035862 h 2323145"/>
              <a:gd name="connsiteX205" fmla="*/ 2478186 w 11269336"/>
              <a:gd name="connsiteY205" fmla="*/ 2036953 h 2323145"/>
              <a:gd name="connsiteX206" fmla="*/ 2477950 w 11269336"/>
              <a:gd name="connsiteY206" fmla="*/ 2036715 h 2323145"/>
              <a:gd name="connsiteX207" fmla="*/ 2470381 w 11269336"/>
              <a:gd name="connsiteY207" fmla="*/ 2038256 h 2323145"/>
              <a:gd name="connsiteX208" fmla="*/ 2433781 w 11269336"/>
              <a:gd name="connsiteY208" fmla="*/ 2049140 h 2323145"/>
              <a:gd name="connsiteX209" fmla="*/ 2381172 w 11269336"/>
              <a:gd name="connsiteY209" fmla="*/ 2030645 h 2323145"/>
              <a:gd name="connsiteX210" fmla="*/ 2360198 w 11269336"/>
              <a:gd name="connsiteY210" fmla="*/ 2029059 h 2323145"/>
              <a:gd name="connsiteX211" fmla="*/ 2348815 w 11269336"/>
              <a:gd name="connsiteY211" fmla="*/ 2026798 h 2323145"/>
              <a:gd name="connsiteX212" fmla="*/ 2347988 w 11269336"/>
              <a:gd name="connsiteY212" fmla="*/ 2025745 h 2323145"/>
              <a:gd name="connsiteX213" fmla="*/ 2312920 w 11269336"/>
              <a:gd name="connsiteY213" fmla="*/ 2036311 h 2323145"/>
              <a:gd name="connsiteX214" fmla="*/ 2307986 w 11269336"/>
              <a:gd name="connsiteY214" fmla="*/ 2035583 h 2323145"/>
              <a:gd name="connsiteX215" fmla="*/ 2285481 w 11269336"/>
              <a:gd name="connsiteY215" fmla="*/ 2045197 h 2323145"/>
              <a:gd name="connsiteX216" fmla="*/ 2273666 w 11269336"/>
              <a:gd name="connsiteY216" fmla="*/ 2048710 h 2323145"/>
              <a:gd name="connsiteX217" fmla="*/ 2270719 w 11269336"/>
              <a:gd name="connsiteY217" fmla="*/ 2052702 h 2323145"/>
              <a:gd name="connsiteX218" fmla="*/ 2253080 w 11269336"/>
              <a:gd name="connsiteY218" fmla="*/ 2056363 h 2323145"/>
              <a:gd name="connsiteX219" fmla="*/ 2250906 w 11269336"/>
              <a:gd name="connsiteY219" fmla="*/ 2055654 h 2323145"/>
              <a:gd name="connsiteX220" fmla="*/ 2236905 w 11269336"/>
              <a:gd name="connsiteY220" fmla="*/ 2062882 h 2323145"/>
              <a:gd name="connsiteX221" fmla="*/ 2225830 w 11269336"/>
              <a:gd name="connsiteY221" fmla="*/ 2074027 h 2323145"/>
              <a:gd name="connsiteX222" fmla="*/ 2073776 w 11269336"/>
              <a:gd name="connsiteY222" fmla="*/ 2089244 h 2323145"/>
              <a:gd name="connsiteX223" fmla="*/ 1948256 w 11269336"/>
              <a:gd name="connsiteY223" fmla="*/ 2146616 h 2323145"/>
              <a:gd name="connsiteX224" fmla="*/ 1865582 w 11269336"/>
              <a:gd name="connsiteY224" fmla="*/ 2153738 h 2323145"/>
              <a:gd name="connsiteX225" fmla="*/ 1835210 w 11269336"/>
              <a:gd name="connsiteY225" fmla="*/ 2134244 h 2323145"/>
              <a:gd name="connsiteX226" fmla="*/ 1632661 w 11269336"/>
              <a:gd name="connsiteY226" fmla="*/ 2173882 h 2323145"/>
              <a:gd name="connsiteX227" fmla="*/ 1579590 w 11269336"/>
              <a:gd name="connsiteY227" fmla="*/ 2173680 h 2323145"/>
              <a:gd name="connsiteX228" fmla="*/ 1535601 w 11269336"/>
              <a:gd name="connsiteY228" fmla="*/ 2194590 h 2323145"/>
              <a:gd name="connsiteX229" fmla="*/ 1515594 w 11269336"/>
              <a:gd name="connsiteY229" fmla="*/ 2189622 h 2323145"/>
              <a:gd name="connsiteX230" fmla="*/ 1512113 w 11269336"/>
              <a:gd name="connsiteY230" fmla="*/ 2188534 h 2323145"/>
              <a:gd name="connsiteX231" fmla="*/ 1498838 w 11269336"/>
              <a:gd name="connsiteY231" fmla="*/ 2189213 h 2323145"/>
              <a:gd name="connsiteX232" fmla="*/ 1494279 w 11269336"/>
              <a:gd name="connsiteY232" fmla="*/ 2183112 h 2323145"/>
              <a:gd name="connsiteX233" fmla="*/ 1473714 w 11269336"/>
              <a:gd name="connsiteY233" fmla="*/ 2179625 h 2323145"/>
              <a:gd name="connsiteX234" fmla="*/ 1449503 w 11269336"/>
              <a:gd name="connsiteY234" fmla="*/ 2182633 h 2323145"/>
              <a:gd name="connsiteX235" fmla="*/ 1266687 w 11269336"/>
              <a:gd name="connsiteY235" fmla="*/ 2212688 h 2323145"/>
              <a:gd name="connsiteX236" fmla="*/ 1239614 w 11269336"/>
              <a:gd name="connsiteY236" fmla="*/ 2209727 h 2323145"/>
              <a:gd name="connsiteX237" fmla="*/ 1202436 w 11269336"/>
              <a:gd name="connsiteY237" fmla="*/ 2209817 h 2323145"/>
              <a:gd name="connsiteX238" fmla="*/ 1136097 w 11269336"/>
              <a:gd name="connsiteY238" fmla="*/ 2205112 h 2323145"/>
              <a:gd name="connsiteX239" fmla="*/ 988232 w 11269336"/>
              <a:gd name="connsiteY239" fmla="*/ 2235635 h 2323145"/>
              <a:gd name="connsiteX240" fmla="*/ 981959 w 11269336"/>
              <a:gd name="connsiteY240" fmla="*/ 2231607 h 2323145"/>
              <a:gd name="connsiteX241" fmla="*/ 938600 w 11269336"/>
              <a:gd name="connsiteY241" fmla="*/ 2238113 h 2323145"/>
              <a:gd name="connsiteX242" fmla="*/ 791788 w 11269336"/>
              <a:gd name="connsiteY242" fmla="*/ 2293224 h 2323145"/>
              <a:gd name="connsiteX243" fmla="*/ 706914 w 11269336"/>
              <a:gd name="connsiteY243" fmla="*/ 2305046 h 2323145"/>
              <a:gd name="connsiteX244" fmla="*/ 675971 w 11269336"/>
              <a:gd name="connsiteY244" fmla="*/ 2304030 h 2323145"/>
              <a:gd name="connsiteX245" fmla="*/ 624180 w 11269336"/>
              <a:gd name="connsiteY245" fmla="*/ 2302650 h 2323145"/>
              <a:gd name="connsiteX246" fmla="*/ 583453 w 11269336"/>
              <a:gd name="connsiteY246" fmla="*/ 2288788 h 2323145"/>
              <a:gd name="connsiteX247" fmla="*/ 540946 w 11269336"/>
              <a:gd name="connsiteY247" fmla="*/ 2292721 h 2323145"/>
              <a:gd name="connsiteX248" fmla="*/ 533680 w 11269336"/>
              <a:gd name="connsiteY248" fmla="*/ 2310233 h 2323145"/>
              <a:gd name="connsiteX249" fmla="*/ 487366 w 11269336"/>
              <a:gd name="connsiteY249" fmla="*/ 2309053 h 2323145"/>
              <a:gd name="connsiteX250" fmla="*/ 416820 w 11269336"/>
              <a:gd name="connsiteY250" fmla="*/ 2305443 h 2323145"/>
              <a:gd name="connsiteX251" fmla="*/ 376805 w 11269336"/>
              <a:gd name="connsiteY251" fmla="*/ 2307647 h 2323145"/>
              <a:gd name="connsiteX252" fmla="*/ 266777 w 11269336"/>
              <a:gd name="connsiteY252" fmla="*/ 2309012 h 2323145"/>
              <a:gd name="connsiteX253" fmla="*/ 156013 w 11269336"/>
              <a:gd name="connsiteY253" fmla="*/ 2306832 h 2323145"/>
              <a:gd name="connsiteX254" fmla="*/ 87258 w 11269336"/>
              <a:gd name="connsiteY254" fmla="*/ 2285511 h 2323145"/>
              <a:gd name="connsiteX255" fmla="*/ 23798 w 11269336"/>
              <a:gd name="connsiteY255" fmla="*/ 2281822 h 2323145"/>
              <a:gd name="connsiteX256" fmla="*/ 0 w 11269336"/>
              <a:gd name="connsiteY256" fmla="*/ 2285369 h 2323145"/>
              <a:gd name="connsiteX257" fmla="*/ 0 w 11269336"/>
              <a:gd name="connsiteY257"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33312 w 11269336"/>
              <a:gd name="connsiteY145" fmla="*/ 2199004 h 2323145"/>
              <a:gd name="connsiteX146" fmla="*/ 4405765 w 11269336"/>
              <a:gd name="connsiteY146" fmla="*/ 2199902 h 2323145"/>
              <a:gd name="connsiteX147" fmla="*/ 4401354 w 11269336"/>
              <a:gd name="connsiteY147" fmla="*/ 2194745 h 2323145"/>
              <a:gd name="connsiteX148" fmla="*/ 4366646 w 11269336"/>
              <a:gd name="connsiteY148" fmla="*/ 2198564 h 2323145"/>
              <a:gd name="connsiteX149" fmla="*/ 4354009 w 11269336"/>
              <a:gd name="connsiteY149" fmla="*/ 2204984 h 2323145"/>
              <a:gd name="connsiteX150" fmla="*/ 4348284 w 11269336"/>
              <a:gd name="connsiteY150" fmla="*/ 2205270 h 2323145"/>
              <a:gd name="connsiteX151" fmla="*/ 4333906 w 11269336"/>
              <a:gd name="connsiteY151" fmla="*/ 2205251 h 2323145"/>
              <a:gd name="connsiteX152" fmla="*/ 4308819 w 11269336"/>
              <a:gd name="connsiteY152" fmla="*/ 2203822 h 2323145"/>
              <a:gd name="connsiteX153" fmla="*/ 4301210 w 11269336"/>
              <a:gd name="connsiteY153" fmla="*/ 2204456 h 2323145"/>
              <a:gd name="connsiteX154" fmla="*/ 4283095 w 11269336"/>
              <a:gd name="connsiteY154" fmla="*/ 2198177 h 2323145"/>
              <a:gd name="connsiteX155" fmla="*/ 4250119 w 11269336"/>
              <a:gd name="connsiteY155" fmla="*/ 2196342 h 2323145"/>
              <a:gd name="connsiteX156" fmla="*/ 4189203 w 11269336"/>
              <a:gd name="connsiteY156" fmla="*/ 2178994 h 2323145"/>
              <a:gd name="connsiteX157" fmla="*/ 4154035 w 11269336"/>
              <a:gd name="connsiteY157" fmla="*/ 2171950 h 2323145"/>
              <a:gd name="connsiteX158" fmla="*/ 4129569 w 11269336"/>
              <a:gd name="connsiteY158" fmla="*/ 2163850 h 2323145"/>
              <a:gd name="connsiteX159" fmla="*/ 4061250 w 11269336"/>
              <a:gd name="connsiteY159" fmla="*/ 2159236 h 2323145"/>
              <a:gd name="connsiteX160" fmla="*/ 3945480 w 11269336"/>
              <a:gd name="connsiteY160" fmla="*/ 2158279 h 2323145"/>
              <a:gd name="connsiteX161" fmla="*/ 3921468 w 11269336"/>
              <a:gd name="connsiteY161" fmla="*/ 2156588 h 2323145"/>
              <a:gd name="connsiteX162" fmla="*/ 3903348 w 11269336"/>
              <a:gd name="connsiteY162" fmla="*/ 2149220 h 2323145"/>
              <a:gd name="connsiteX163" fmla="*/ 3901342 w 11269336"/>
              <a:gd name="connsiteY163" fmla="*/ 2142355 h 2323145"/>
              <a:gd name="connsiteX164" fmla="*/ 3888539 w 11269336"/>
              <a:gd name="connsiteY164" fmla="*/ 2140476 h 2323145"/>
              <a:gd name="connsiteX165" fmla="*/ 3885662 w 11269336"/>
              <a:gd name="connsiteY165" fmla="*/ 2138740 h 2323145"/>
              <a:gd name="connsiteX166" fmla="*/ 3868627 w 11269336"/>
              <a:gd name="connsiteY166" fmla="*/ 2130023 h 2323145"/>
              <a:gd name="connsiteX167" fmla="*/ 3819177 w 11269336"/>
              <a:gd name="connsiteY167" fmla="*/ 2142111 h 2323145"/>
              <a:gd name="connsiteX168" fmla="*/ 3769100 w 11269336"/>
              <a:gd name="connsiteY168" fmla="*/ 2131731 h 2323145"/>
              <a:gd name="connsiteX169" fmla="*/ 3562752 w 11269336"/>
              <a:gd name="connsiteY169" fmla="*/ 2131785 h 2323145"/>
              <a:gd name="connsiteX170" fmla="*/ 3541402 w 11269336"/>
              <a:gd name="connsiteY170" fmla="*/ 2106821 h 2323145"/>
              <a:gd name="connsiteX171" fmla="*/ 3365341 w 11269336"/>
              <a:gd name="connsiteY171" fmla="*/ 2077638 h 2323145"/>
              <a:gd name="connsiteX172" fmla="*/ 3170922 w 11269336"/>
              <a:gd name="connsiteY172" fmla="*/ 2115957 h 2323145"/>
              <a:gd name="connsiteX173" fmla="*/ 3156256 w 11269336"/>
              <a:gd name="connsiteY173" fmla="*/ 2124773 h 2323145"/>
              <a:gd name="connsiteX174" fmla="*/ 3140298 w 11269336"/>
              <a:gd name="connsiteY174" fmla="*/ 2129182 h 2323145"/>
              <a:gd name="connsiteX175" fmla="*/ 3138514 w 11269336"/>
              <a:gd name="connsiteY175" fmla="*/ 2128069 h 2323145"/>
              <a:gd name="connsiteX176" fmla="*/ 3120467 w 11269336"/>
              <a:gd name="connsiteY176" fmla="*/ 2128281 h 2323145"/>
              <a:gd name="connsiteX177" fmla="*/ 3116175 w 11269336"/>
              <a:gd name="connsiteY177" fmla="*/ 2131633 h 2323145"/>
              <a:gd name="connsiteX178" fmla="*/ 3103685 w 11269336"/>
              <a:gd name="connsiteY178" fmla="*/ 2132814 h 2323145"/>
              <a:gd name="connsiteX179" fmla="*/ 3078794 w 11269336"/>
              <a:gd name="connsiteY179" fmla="*/ 2137935 h 2323145"/>
              <a:gd name="connsiteX180" fmla="*/ 3074407 w 11269336"/>
              <a:gd name="connsiteY180" fmla="*/ 2136274 h 2323145"/>
              <a:gd name="connsiteX181" fmla="*/ 3037285 w 11269336"/>
              <a:gd name="connsiteY181" fmla="*/ 2139919 h 2323145"/>
              <a:gd name="connsiteX182" fmla="*/ 3036901 w 11269336"/>
              <a:gd name="connsiteY182" fmla="*/ 2138726 h 2323145"/>
              <a:gd name="connsiteX183" fmla="*/ 3026996 w 11269336"/>
              <a:gd name="connsiteY183" fmla="*/ 2134322 h 2323145"/>
              <a:gd name="connsiteX184" fmla="*/ 3007772 w 11269336"/>
              <a:gd name="connsiteY184" fmla="*/ 2128742 h 2323145"/>
              <a:gd name="connsiteX185" fmla="*/ 2965030 w 11269336"/>
              <a:gd name="connsiteY185" fmla="*/ 2100494 h 2323145"/>
              <a:gd name="connsiteX186" fmla="*/ 2926342 w 11269336"/>
              <a:gd name="connsiteY186" fmla="*/ 2104155 h 2323145"/>
              <a:gd name="connsiteX187" fmla="*/ 2918608 w 11269336"/>
              <a:gd name="connsiteY187" fmla="*/ 2104215 h 2323145"/>
              <a:gd name="connsiteX188" fmla="*/ 2918475 w 11269336"/>
              <a:gd name="connsiteY188" fmla="*/ 2103937 h 2323145"/>
              <a:gd name="connsiteX189" fmla="*/ 2910360 w 11269336"/>
              <a:gd name="connsiteY189" fmla="*/ 2103444 h 2323145"/>
              <a:gd name="connsiteX190" fmla="*/ 2904507 w 11269336"/>
              <a:gd name="connsiteY190" fmla="*/ 2104326 h 2323145"/>
              <a:gd name="connsiteX191" fmla="*/ 2889503 w 11269336"/>
              <a:gd name="connsiteY191" fmla="*/ 2104443 h 2323145"/>
              <a:gd name="connsiteX192" fmla="*/ 2884480 w 11269336"/>
              <a:gd name="connsiteY192" fmla="*/ 2102626 h 2323145"/>
              <a:gd name="connsiteX193" fmla="*/ 2882689 w 11269336"/>
              <a:gd name="connsiteY193" fmla="*/ 2099228 h 2323145"/>
              <a:gd name="connsiteX194" fmla="*/ 2881291 w 11269336"/>
              <a:gd name="connsiteY194" fmla="*/ 2099618 h 2323145"/>
              <a:gd name="connsiteX195" fmla="*/ 2853979 w 11269336"/>
              <a:gd name="connsiteY195" fmla="*/ 2090388 h 2323145"/>
              <a:gd name="connsiteX196" fmla="*/ 2791790 w 11269336"/>
              <a:gd name="connsiteY196" fmla="*/ 2080332 h 2323145"/>
              <a:gd name="connsiteX197" fmla="*/ 2755844 w 11269336"/>
              <a:gd name="connsiteY197" fmla="*/ 2078874 h 2323145"/>
              <a:gd name="connsiteX198" fmla="*/ 2657742 w 11269336"/>
              <a:gd name="connsiteY198" fmla="*/ 2070179 h 2323145"/>
              <a:gd name="connsiteX199" fmla="*/ 2559549 w 11269336"/>
              <a:gd name="connsiteY199" fmla="*/ 2057873 h 2323145"/>
              <a:gd name="connsiteX200" fmla="*/ 2512054 w 11269336"/>
              <a:gd name="connsiteY200" fmla="*/ 2031671 h 2323145"/>
              <a:gd name="connsiteX201" fmla="*/ 2506437 w 11269336"/>
              <a:gd name="connsiteY201" fmla="*/ 2030918 h 2323145"/>
              <a:gd name="connsiteX202" fmla="*/ 2491752 w 11269336"/>
              <a:gd name="connsiteY202" fmla="*/ 2033906 h 2323145"/>
              <a:gd name="connsiteX203" fmla="*/ 2486338 w 11269336"/>
              <a:gd name="connsiteY203" fmla="*/ 2035862 h 2323145"/>
              <a:gd name="connsiteX204" fmla="*/ 2478186 w 11269336"/>
              <a:gd name="connsiteY204" fmla="*/ 2036953 h 2323145"/>
              <a:gd name="connsiteX205" fmla="*/ 2477950 w 11269336"/>
              <a:gd name="connsiteY205" fmla="*/ 2036715 h 2323145"/>
              <a:gd name="connsiteX206" fmla="*/ 2470381 w 11269336"/>
              <a:gd name="connsiteY206" fmla="*/ 2038256 h 2323145"/>
              <a:gd name="connsiteX207" fmla="*/ 2433781 w 11269336"/>
              <a:gd name="connsiteY207" fmla="*/ 2049140 h 2323145"/>
              <a:gd name="connsiteX208" fmla="*/ 2381172 w 11269336"/>
              <a:gd name="connsiteY208" fmla="*/ 2030645 h 2323145"/>
              <a:gd name="connsiteX209" fmla="*/ 2360198 w 11269336"/>
              <a:gd name="connsiteY209" fmla="*/ 2029059 h 2323145"/>
              <a:gd name="connsiteX210" fmla="*/ 2348815 w 11269336"/>
              <a:gd name="connsiteY210" fmla="*/ 2026798 h 2323145"/>
              <a:gd name="connsiteX211" fmla="*/ 2347988 w 11269336"/>
              <a:gd name="connsiteY211" fmla="*/ 2025745 h 2323145"/>
              <a:gd name="connsiteX212" fmla="*/ 2312920 w 11269336"/>
              <a:gd name="connsiteY212" fmla="*/ 2036311 h 2323145"/>
              <a:gd name="connsiteX213" fmla="*/ 2307986 w 11269336"/>
              <a:gd name="connsiteY213" fmla="*/ 2035583 h 2323145"/>
              <a:gd name="connsiteX214" fmla="*/ 2285481 w 11269336"/>
              <a:gd name="connsiteY214" fmla="*/ 2045197 h 2323145"/>
              <a:gd name="connsiteX215" fmla="*/ 2273666 w 11269336"/>
              <a:gd name="connsiteY215" fmla="*/ 2048710 h 2323145"/>
              <a:gd name="connsiteX216" fmla="*/ 2270719 w 11269336"/>
              <a:gd name="connsiteY216" fmla="*/ 2052702 h 2323145"/>
              <a:gd name="connsiteX217" fmla="*/ 2253080 w 11269336"/>
              <a:gd name="connsiteY217" fmla="*/ 2056363 h 2323145"/>
              <a:gd name="connsiteX218" fmla="*/ 2250906 w 11269336"/>
              <a:gd name="connsiteY218" fmla="*/ 2055654 h 2323145"/>
              <a:gd name="connsiteX219" fmla="*/ 2236905 w 11269336"/>
              <a:gd name="connsiteY219" fmla="*/ 2062882 h 2323145"/>
              <a:gd name="connsiteX220" fmla="*/ 2225830 w 11269336"/>
              <a:gd name="connsiteY220" fmla="*/ 2074027 h 2323145"/>
              <a:gd name="connsiteX221" fmla="*/ 2073776 w 11269336"/>
              <a:gd name="connsiteY221" fmla="*/ 2089244 h 2323145"/>
              <a:gd name="connsiteX222" fmla="*/ 1948256 w 11269336"/>
              <a:gd name="connsiteY222" fmla="*/ 2146616 h 2323145"/>
              <a:gd name="connsiteX223" fmla="*/ 1865582 w 11269336"/>
              <a:gd name="connsiteY223" fmla="*/ 2153738 h 2323145"/>
              <a:gd name="connsiteX224" fmla="*/ 1835210 w 11269336"/>
              <a:gd name="connsiteY224" fmla="*/ 2134244 h 2323145"/>
              <a:gd name="connsiteX225" fmla="*/ 1632661 w 11269336"/>
              <a:gd name="connsiteY225" fmla="*/ 2173882 h 2323145"/>
              <a:gd name="connsiteX226" fmla="*/ 1579590 w 11269336"/>
              <a:gd name="connsiteY226" fmla="*/ 2173680 h 2323145"/>
              <a:gd name="connsiteX227" fmla="*/ 1535601 w 11269336"/>
              <a:gd name="connsiteY227" fmla="*/ 2194590 h 2323145"/>
              <a:gd name="connsiteX228" fmla="*/ 1515594 w 11269336"/>
              <a:gd name="connsiteY228" fmla="*/ 2189622 h 2323145"/>
              <a:gd name="connsiteX229" fmla="*/ 1512113 w 11269336"/>
              <a:gd name="connsiteY229" fmla="*/ 2188534 h 2323145"/>
              <a:gd name="connsiteX230" fmla="*/ 1498838 w 11269336"/>
              <a:gd name="connsiteY230" fmla="*/ 2189213 h 2323145"/>
              <a:gd name="connsiteX231" fmla="*/ 1494279 w 11269336"/>
              <a:gd name="connsiteY231" fmla="*/ 2183112 h 2323145"/>
              <a:gd name="connsiteX232" fmla="*/ 1473714 w 11269336"/>
              <a:gd name="connsiteY232" fmla="*/ 2179625 h 2323145"/>
              <a:gd name="connsiteX233" fmla="*/ 1449503 w 11269336"/>
              <a:gd name="connsiteY233" fmla="*/ 2182633 h 2323145"/>
              <a:gd name="connsiteX234" fmla="*/ 1266687 w 11269336"/>
              <a:gd name="connsiteY234" fmla="*/ 2212688 h 2323145"/>
              <a:gd name="connsiteX235" fmla="*/ 1239614 w 11269336"/>
              <a:gd name="connsiteY235" fmla="*/ 2209727 h 2323145"/>
              <a:gd name="connsiteX236" fmla="*/ 1202436 w 11269336"/>
              <a:gd name="connsiteY236" fmla="*/ 2209817 h 2323145"/>
              <a:gd name="connsiteX237" fmla="*/ 1136097 w 11269336"/>
              <a:gd name="connsiteY237" fmla="*/ 2205112 h 2323145"/>
              <a:gd name="connsiteX238" fmla="*/ 988232 w 11269336"/>
              <a:gd name="connsiteY238" fmla="*/ 2235635 h 2323145"/>
              <a:gd name="connsiteX239" fmla="*/ 981959 w 11269336"/>
              <a:gd name="connsiteY239" fmla="*/ 2231607 h 2323145"/>
              <a:gd name="connsiteX240" fmla="*/ 938600 w 11269336"/>
              <a:gd name="connsiteY240" fmla="*/ 2238113 h 2323145"/>
              <a:gd name="connsiteX241" fmla="*/ 791788 w 11269336"/>
              <a:gd name="connsiteY241" fmla="*/ 2293224 h 2323145"/>
              <a:gd name="connsiteX242" fmla="*/ 706914 w 11269336"/>
              <a:gd name="connsiteY242" fmla="*/ 2305046 h 2323145"/>
              <a:gd name="connsiteX243" fmla="*/ 675971 w 11269336"/>
              <a:gd name="connsiteY243" fmla="*/ 2304030 h 2323145"/>
              <a:gd name="connsiteX244" fmla="*/ 624180 w 11269336"/>
              <a:gd name="connsiteY244" fmla="*/ 2302650 h 2323145"/>
              <a:gd name="connsiteX245" fmla="*/ 583453 w 11269336"/>
              <a:gd name="connsiteY245" fmla="*/ 2288788 h 2323145"/>
              <a:gd name="connsiteX246" fmla="*/ 540946 w 11269336"/>
              <a:gd name="connsiteY246" fmla="*/ 2292721 h 2323145"/>
              <a:gd name="connsiteX247" fmla="*/ 533680 w 11269336"/>
              <a:gd name="connsiteY247" fmla="*/ 2310233 h 2323145"/>
              <a:gd name="connsiteX248" fmla="*/ 487366 w 11269336"/>
              <a:gd name="connsiteY248" fmla="*/ 2309053 h 2323145"/>
              <a:gd name="connsiteX249" fmla="*/ 416820 w 11269336"/>
              <a:gd name="connsiteY249" fmla="*/ 2305443 h 2323145"/>
              <a:gd name="connsiteX250" fmla="*/ 376805 w 11269336"/>
              <a:gd name="connsiteY250" fmla="*/ 2307647 h 2323145"/>
              <a:gd name="connsiteX251" fmla="*/ 266777 w 11269336"/>
              <a:gd name="connsiteY251" fmla="*/ 2309012 h 2323145"/>
              <a:gd name="connsiteX252" fmla="*/ 156013 w 11269336"/>
              <a:gd name="connsiteY252" fmla="*/ 2306832 h 2323145"/>
              <a:gd name="connsiteX253" fmla="*/ 87258 w 11269336"/>
              <a:gd name="connsiteY253" fmla="*/ 2285511 h 2323145"/>
              <a:gd name="connsiteX254" fmla="*/ 23798 w 11269336"/>
              <a:gd name="connsiteY254" fmla="*/ 2281822 h 2323145"/>
              <a:gd name="connsiteX255" fmla="*/ 0 w 11269336"/>
              <a:gd name="connsiteY255" fmla="*/ 2285369 h 2323145"/>
              <a:gd name="connsiteX256" fmla="*/ 0 w 11269336"/>
              <a:gd name="connsiteY256"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59937 w 11269336"/>
              <a:gd name="connsiteY144" fmla="*/ 2195182 h 2323145"/>
              <a:gd name="connsiteX145" fmla="*/ 4405765 w 11269336"/>
              <a:gd name="connsiteY145" fmla="*/ 2199902 h 2323145"/>
              <a:gd name="connsiteX146" fmla="*/ 4401354 w 11269336"/>
              <a:gd name="connsiteY146" fmla="*/ 2194745 h 2323145"/>
              <a:gd name="connsiteX147" fmla="*/ 4366646 w 11269336"/>
              <a:gd name="connsiteY147" fmla="*/ 2198564 h 2323145"/>
              <a:gd name="connsiteX148" fmla="*/ 4354009 w 11269336"/>
              <a:gd name="connsiteY148" fmla="*/ 2204984 h 2323145"/>
              <a:gd name="connsiteX149" fmla="*/ 4348284 w 11269336"/>
              <a:gd name="connsiteY149" fmla="*/ 2205270 h 2323145"/>
              <a:gd name="connsiteX150" fmla="*/ 4333906 w 11269336"/>
              <a:gd name="connsiteY150" fmla="*/ 2205251 h 2323145"/>
              <a:gd name="connsiteX151" fmla="*/ 4308819 w 11269336"/>
              <a:gd name="connsiteY151" fmla="*/ 2203822 h 2323145"/>
              <a:gd name="connsiteX152" fmla="*/ 4301210 w 11269336"/>
              <a:gd name="connsiteY152" fmla="*/ 2204456 h 2323145"/>
              <a:gd name="connsiteX153" fmla="*/ 4283095 w 11269336"/>
              <a:gd name="connsiteY153" fmla="*/ 2198177 h 2323145"/>
              <a:gd name="connsiteX154" fmla="*/ 4250119 w 11269336"/>
              <a:gd name="connsiteY154" fmla="*/ 2196342 h 2323145"/>
              <a:gd name="connsiteX155" fmla="*/ 4189203 w 11269336"/>
              <a:gd name="connsiteY155" fmla="*/ 2178994 h 2323145"/>
              <a:gd name="connsiteX156" fmla="*/ 4154035 w 11269336"/>
              <a:gd name="connsiteY156" fmla="*/ 2171950 h 2323145"/>
              <a:gd name="connsiteX157" fmla="*/ 4129569 w 11269336"/>
              <a:gd name="connsiteY157" fmla="*/ 2163850 h 2323145"/>
              <a:gd name="connsiteX158" fmla="*/ 4061250 w 11269336"/>
              <a:gd name="connsiteY158" fmla="*/ 2159236 h 2323145"/>
              <a:gd name="connsiteX159" fmla="*/ 3945480 w 11269336"/>
              <a:gd name="connsiteY159" fmla="*/ 2158279 h 2323145"/>
              <a:gd name="connsiteX160" fmla="*/ 3921468 w 11269336"/>
              <a:gd name="connsiteY160" fmla="*/ 2156588 h 2323145"/>
              <a:gd name="connsiteX161" fmla="*/ 3903348 w 11269336"/>
              <a:gd name="connsiteY161" fmla="*/ 2149220 h 2323145"/>
              <a:gd name="connsiteX162" fmla="*/ 3901342 w 11269336"/>
              <a:gd name="connsiteY162" fmla="*/ 2142355 h 2323145"/>
              <a:gd name="connsiteX163" fmla="*/ 3888539 w 11269336"/>
              <a:gd name="connsiteY163" fmla="*/ 2140476 h 2323145"/>
              <a:gd name="connsiteX164" fmla="*/ 3885662 w 11269336"/>
              <a:gd name="connsiteY164" fmla="*/ 2138740 h 2323145"/>
              <a:gd name="connsiteX165" fmla="*/ 3868627 w 11269336"/>
              <a:gd name="connsiteY165" fmla="*/ 2130023 h 2323145"/>
              <a:gd name="connsiteX166" fmla="*/ 3819177 w 11269336"/>
              <a:gd name="connsiteY166" fmla="*/ 2142111 h 2323145"/>
              <a:gd name="connsiteX167" fmla="*/ 3769100 w 11269336"/>
              <a:gd name="connsiteY167" fmla="*/ 2131731 h 2323145"/>
              <a:gd name="connsiteX168" fmla="*/ 3562752 w 11269336"/>
              <a:gd name="connsiteY168" fmla="*/ 2131785 h 2323145"/>
              <a:gd name="connsiteX169" fmla="*/ 3541402 w 11269336"/>
              <a:gd name="connsiteY169" fmla="*/ 2106821 h 2323145"/>
              <a:gd name="connsiteX170" fmla="*/ 3365341 w 11269336"/>
              <a:gd name="connsiteY170" fmla="*/ 2077638 h 2323145"/>
              <a:gd name="connsiteX171" fmla="*/ 3170922 w 11269336"/>
              <a:gd name="connsiteY171" fmla="*/ 2115957 h 2323145"/>
              <a:gd name="connsiteX172" fmla="*/ 3156256 w 11269336"/>
              <a:gd name="connsiteY172" fmla="*/ 2124773 h 2323145"/>
              <a:gd name="connsiteX173" fmla="*/ 3140298 w 11269336"/>
              <a:gd name="connsiteY173" fmla="*/ 2129182 h 2323145"/>
              <a:gd name="connsiteX174" fmla="*/ 3138514 w 11269336"/>
              <a:gd name="connsiteY174" fmla="*/ 2128069 h 2323145"/>
              <a:gd name="connsiteX175" fmla="*/ 3120467 w 11269336"/>
              <a:gd name="connsiteY175" fmla="*/ 2128281 h 2323145"/>
              <a:gd name="connsiteX176" fmla="*/ 3116175 w 11269336"/>
              <a:gd name="connsiteY176" fmla="*/ 2131633 h 2323145"/>
              <a:gd name="connsiteX177" fmla="*/ 3103685 w 11269336"/>
              <a:gd name="connsiteY177" fmla="*/ 2132814 h 2323145"/>
              <a:gd name="connsiteX178" fmla="*/ 3078794 w 11269336"/>
              <a:gd name="connsiteY178" fmla="*/ 2137935 h 2323145"/>
              <a:gd name="connsiteX179" fmla="*/ 3074407 w 11269336"/>
              <a:gd name="connsiteY179" fmla="*/ 2136274 h 2323145"/>
              <a:gd name="connsiteX180" fmla="*/ 3037285 w 11269336"/>
              <a:gd name="connsiteY180" fmla="*/ 2139919 h 2323145"/>
              <a:gd name="connsiteX181" fmla="*/ 3036901 w 11269336"/>
              <a:gd name="connsiteY181" fmla="*/ 2138726 h 2323145"/>
              <a:gd name="connsiteX182" fmla="*/ 3026996 w 11269336"/>
              <a:gd name="connsiteY182" fmla="*/ 2134322 h 2323145"/>
              <a:gd name="connsiteX183" fmla="*/ 3007772 w 11269336"/>
              <a:gd name="connsiteY183" fmla="*/ 2128742 h 2323145"/>
              <a:gd name="connsiteX184" fmla="*/ 2965030 w 11269336"/>
              <a:gd name="connsiteY184" fmla="*/ 2100494 h 2323145"/>
              <a:gd name="connsiteX185" fmla="*/ 2926342 w 11269336"/>
              <a:gd name="connsiteY185" fmla="*/ 2104155 h 2323145"/>
              <a:gd name="connsiteX186" fmla="*/ 2918608 w 11269336"/>
              <a:gd name="connsiteY186" fmla="*/ 2104215 h 2323145"/>
              <a:gd name="connsiteX187" fmla="*/ 2918475 w 11269336"/>
              <a:gd name="connsiteY187" fmla="*/ 2103937 h 2323145"/>
              <a:gd name="connsiteX188" fmla="*/ 2910360 w 11269336"/>
              <a:gd name="connsiteY188" fmla="*/ 2103444 h 2323145"/>
              <a:gd name="connsiteX189" fmla="*/ 2904507 w 11269336"/>
              <a:gd name="connsiteY189" fmla="*/ 2104326 h 2323145"/>
              <a:gd name="connsiteX190" fmla="*/ 2889503 w 11269336"/>
              <a:gd name="connsiteY190" fmla="*/ 2104443 h 2323145"/>
              <a:gd name="connsiteX191" fmla="*/ 2884480 w 11269336"/>
              <a:gd name="connsiteY191" fmla="*/ 2102626 h 2323145"/>
              <a:gd name="connsiteX192" fmla="*/ 2882689 w 11269336"/>
              <a:gd name="connsiteY192" fmla="*/ 2099228 h 2323145"/>
              <a:gd name="connsiteX193" fmla="*/ 2881291 w 11269336"/>
              <a:gd name="connsiteY193" fmla="*/ 2099618 h 2323145"/>
              <a:gd name="connsiteX194" fmla="*/ 2853979 w 11269336"/>
              <a:gd name="connsiteY194" fmla="*/ 2090388 h 2323145"/>
              <a:gd name="connsiteX195" fmla="*/ 2791790 w 11269336"/>
              <a:gd name="connsiteY195" fmla="*/ 2080332 h 2323145"/>
              <a:gd name="connsiteX196" fmla="*/ 2755844 w 11269336"/>
              <a:gd name="connsiteY196" fmla="*/ 2078874 h 2323145"/>
              <a:gd name="connsiteX197" fmla="*/ 2657742 w 11269336"/>
              <a:gd name="connsiteY197" fmla="*/ 2070179 h 2323145"/>
              <a:gd name="connsiteX198" fmla="*/ 2559549 w 11269336"/>
              <a:gd name="connsiteY198" fmla="*/ 2057873 h 2323145"/>
              <a:gd name="connsiteX199" fmla="*/ 2512054 w 11269336"/>
              <a:gd name="connsiteY199" fmla="*/ 2031671 h 2323145"/>
              <a:gd name="connsiteX200" fmla="*/ 2506437 w 11269336"/>
              <a:gd name="connsiteY200" fmla="*/ 2030918 h 2323145"/>
              <a:gd name="connsiteX201" fmla="*/ 2491752 w 11269336"/>
              <a:gd name="connsiteY201" fmla="*/ 2033906 h 2323145"/>
              <a:gd name="connsiteX202" fmla="*/ 2486338 w 11269336"/>
              <a:gd name="connsiteY202" fmla="*/ 2035862 h 2323145"/>
              <a:gd name="connsiteX203" fmla="*/ 2478186 w 11269336"/>
              <a:gd name="connsiteY203" fmla="*/ 2036953 h 2323145"/>
              <a:gd name="connsiteX204" fmla="*/ 2477950 w 11269336"/>
              <a:gd name="connsiteY204" fmla="*/ 2036715 h 2323145"/>
              <a:gd name="connsiteX205" fmla="*/ 2470381 w 11269336"/>
              <a:gd name="connsiteY205" fmla="*/ 2038256 h 2323145"/>
              <a:gd name="connsiteX206" fmla="*/ 2433781 w 11269336"/>
              <a:gd name="connsiteY206" fmla="*/ 2049140 h 2323145"/>
              <a:gd name="connsiteX207" fmla="*/ 2381172 w 11269336"/>
              <a:gd name="connsiteY207" fmla="*/ 2030645 h 2323145"/>
              <a:gd name="connsiteX208" fmla="*/ 2360198 w 11269336"/>
              <a:gd name="connsiteY208" fmla="*/ 2029059 h 2323145"/>
              <a:gd name="connsiteX209" fmla="*/ 2348815 w 11269336"/>
              <a:gd name="connsiteY209" fmla="*/ 2026798 h 2323145"/>
              <a:gd name="connsiteX210" fmla="*/ 2347988 w 11269336"/>
              <a:gd name="connsiteY210" fmla="*/ 2025745 h 2323145"/>
              <a:gd name="connsiteX211" fmla="*/ 2312920 w 11269336"/>
              <a:gd name="connsiteY211" fmla="*/ 2036311 h 2323145"/>
              <a:gd name="connsiteX212" fmla="*/ 2307986 w 11269336"/>
              <a:gd name="connsiteY212" fmla="*/ 2035583 h 2323145"/>
              <a:gd name="connsiteX213" fmla="*/ 2285481 w 11269336"/>
              <a:gd name="connsiteY213" fmla="*/ 2045197 h 2323145"/>
              <a:gd name="connsiteX214" fmla="*/ 2273666 w 11269336"/>
              <a:gd name="connsiteY214" fmla="*/ 2048710 h 2323145"/>
              <a:gd name="connsiteX215" fmla="*/ 2270719 w 11269336"/>
              <a:gd name="connsiteY215" fmla="*/ 2052702 h 2323145"/>
              <a:gd name="connsiteX216" fmla="*/ 2253080 w 11269336"/>
              <a:gd name="connsiteY216" fmla="*/ 2056363 h 2323145"/>
              <a:gd name="connsiteX217" fmla="*/ 2250906 w 11269336"/>
              <a:gd name="connsiteY217" fmla="*/ 2055654 h 2323145"/>
              <a:gd name="connsiteX218" fmla="*/ 2236905 w 11269336"/>
              <a:gd name="connsiteY218" fmla="*/ 2062882 h 2323145"/>
              <a:gd name="connsiteX219" fmla="*/ 2225830 w 11269336"/>
              <a:gd name="connsiteY219" fmla="*/ 2074027 h 2323145"/>
              <a:gd name="connsiteX220" fmla="*/ 2073776 w 11269336"/>
              <a:gd name="connsiteY220" fmla="*/ 2089244 h 2323145"/>
              <a:gd name="connsiteX221" fmla="*/ 1948256 w 11269336"/>
              <a:gd name="connsiteY221" fmla="*/ 2146616 h 2323145"/>
              <a:gd name="connsiteX222" fmla="*/ 1865582 w 11269336"/>
              <a:gd name="connsiteY222" fmla="*/ 2153738 h 2323145"/>
              <a:gd name="connsiteX223" fmla="*/ 1835210 w 11269336"/>
              <a:gd name="connsiteY223" fmla="*/ 2134244 h 2323145"/>
              <a:gd name="connsiteX224" fmla="*/ 1632661 w 11269336"/>
              <a:gd name="connsiteY224" fmla="*/ 2173882 h 2323145"/>
              <a:gd name="connsiteX225" fmla="*/ 1579590 w 11269336"/>
              <a:gd name="connsiteY225" fmla="*/ 2173680 h 2323145"/>
              <a:gd name="connsiteX226" fmla="*/ 1535601 w 11269336"/>
              <a:gd name="connsiteY226" fmla="*/ 2194590 h 2323145"/>
              <a:gd name="connsiteX227" fmla="*/ 1515594 w 11269336"/>
              <a:gd name="connsiteY227" fmla="*/ 2189622 h 2323145"/>
              <a:gd name="connsiteX228" fmla="*/ 1512113 w 11269336"/>
              <a:gd name="connsiteY228" fmla="*/ 2188534 h 2323145"/>
              <a:gd name="connsiteX229" fmla="*/ 1498838 w 11269336"/>
              <a:gd name="connsiteY229" fmla="*/ 2189213 h 2323145"/>
              <a:gd name="connsiteX230" fmla="*/ 1494279 w 11269336"/>
              <a:gd name="connsiteY230" fmla="*/ 2183112 h 2323145"/>
              <a:gd name="connsiteX231" fmla="*/ 1473714 w 11269336"/>
              <a:gd name="connsiteY231" fmla="*/ 2179625 h 2323145"/>
              <a:gd name="connsiteX232" fmla="*/ 1449503 w 11269336"/>
              <a:gd name="connsiteY232" fmla="*/ 2182633 h 2323145"/>
              <a:gd name="connsiteX233" fmla="*/ 1266687 w 11269336"/>
              <a:gd name="connsiteY233" fmla="*/ 2212688 h 2323145"/>
              <a:gd name="connsiteX234" fmla="*/ 1239614 w 11269336"/>
              <a:gd name="connsiteY234" fmla="*/ 2209727 h 2323145"/>
              <a:gd name="connsiteX235" fmla="*/ 1202436 w 11269336"/>
              <a:gd name="connsiteY235" fmla="*/ 2209817 h 2323145"/>
              <a:gd name="connsiteX236" fmla="*/ 1136097 w 11269336"/>
              <a:gd name="connsiteY236" fmla="*/ 2205112 h 2323145"/>
              <a:gd name="connsiteX237" fmla="*/ 988232 w 11269336"/>
              <a:gd name="connsiteY237" fmla="*/ 2235635 h 2323145"/>
              <a:gd name="connsiteX238" fmla="*/ 981959 w 11269336"/>
              <a:gd name="connsiteY238" fmla="*/ 2231607 h 2323145"/>
              <a:gd name="connsiteX239" fmla="*/ 938600 w 11269336"/>
              <a:gd name="connsiteY239" fmla="*/ 2238113 h 2323145"/>
              <a:gd name="connsiteX240" fmla="*/ 791788 w 11269336"/>
              <a:gd name="connsiteY240" fmla="*/ 2293224 h 2323145"/>
              <a:gd name="connsiteX241" fmla="*/ 706914 w 11269336"/>
              <a:gd name="connsiteY241" fmla="*/ 2305046 h 2323145"/>
              <a:gd name="connsiteX242" fmla="*/ 675971 w 11269336"/>
              <a:gd name="connsiteY242" fmla="*/ 2304030 h 2323145"/>
              <a:gd name="connsiteX243" fmla="*/ 624180 w 11269336"/>
              <a:gd name="connsiteY243" fmla="*/ 2302650 h 2323145"/>
              <a:gd name="connsiteX244" fmla="*/ 583453 w 11269336"/>
              <a:gd name="connsiteY244" fmla="*/ 2288788 h 2323145"/>
              <a:gd name="connsiteX245" fmla="*/ 540946 w 11269336"/>
              <a:gd name="connsiteY245" fmla="*/ 2292721 h 2323145"/>
              <a:gd name="connsiteX246" fmla="*/ 533680 w 11269336"/>
              <a:gd name="connsiteY246" fmla="*/ 2310233 h 2323145"/>
              <a:gd name="connsiteX247" fmla="*/ 487366 w 11269336"/>
              <a:gd name="connsiteY247" fmla="*/ 2309053 h 2323145"/>
              <a:gd name="connsiteX248" fmla="*/ 416820 w 11269336"/>
              <a:gd name="connsiteY248" fmla="*/ 2305443 h 2323145"/>
              <a:gd name="connsiteX249" fmla="*/ 376805 w 11269336"/>
              <a:gd name="connsiteY249" fmla="*/ 2307647 h 2323145"/>
              <a:gd name="connsiteX250" fmla="*/ 266777 w 11269336"/>
              <a:gd name="connsiteY250" fmla="*/ 2309012 h 2323145"/>
              <a:gd name="connsiteX251" fmla="*/ 156013 w 11269336"/>
              <a:gd name="connsiteY251" fmla="*/ 2306832 h 2323145"/>
              <a:gd name="connsiteX252" fmla="*/ 87258 w 11269336"/>
              <a:gd name="connsiteY252" fmla="*/ 2285511 h 2323145"/>
              <a:gd name="connsiteX253" fmla="*/ 23798 w 11269336"/>
              <a:gd name="connsiteY253" fmla="*/ 2281822 h 2323145"/>
              <a:gd name="connsiteX254" fmla="*/ 0 w 11269336"/>
              <a:gd name="connsiteY254" fmla="*/ 2285369 h 2323145"/>
              <a:gd name="connsiteX255" fmla="*/ 0 w 11269336"/>
              <a:gd name="connsiteY255"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92832 w 11269336"/>
              <a:gd name="connsiteY142" fmla="*/ 2188033 h 2323145"/>
              <a:gd name="connsiteX143" fmla="*/ 4467257 w 11269336"/>
              <a:gd name="connsiteY143" fmla="*/ 2196121 h 2323145"/>
              <a:gd name="connsiteX144" fmla="*/ 4405765 w 11269336"/>
              <a:gd name="connsiteY144" fmla="*/ 2199902 h 2323145"/>
              <a:gd name="connsiteX145" fmla="*/ 4401354 w 11269336"/>
              <a:gd name="connsiteY145" fmla="*/ 2194745 h 2323145"/>
              <a:gd name="connsiteX146" fmla="*/ 4366646 w 11269336"/>
              <a:gd name="connsiteY146" fmla="*/ 2198564 h 2323145"/>
              <a:gd name="connsiteX147" fmla="*/ 4354009 w 11269336"/>
              <a:gd name="connsiteY147" fmla="*/ 2204984 h 2323145"/>
              <a:gd name="connsiteX148" fmla="*/ 4348284 w 11269336"/>
              <a:gd name="connsiteY148" fmla="*/ 2205270 h 2323145"/>
              <a:gd name="connsiteX149" fmla="*/ 4333906 w 11269336"/>
              <a:gd name="connsiteY149" fmla="*/ 2205251 h 2323145"/>
              <a:gd name="connsiteX150" fmla="*/ 4308819 w 11269336"/>
              <a:gd name="connsiteY150" fmla="*/ 2203822 h 2323145"/>
              <a:gd name="connsiteX151" fmla="*/ 4301210 w 11269336"/>
              <a:gd name="connsiteY151" fmla="*/ 2204456 h 2323145"/>
              <a:gd name="connsiteX152" fmla="*/ 4283095 w 11269336"/>
              <a:gd name="connsiteY152" fmla="*/ 2198177 h 2323145"/>
              <a:gd name="connsiteX153" fmla="*/ 4250119 w 11269336"/>
              <a:gd name="connsiteY153" fmla="*/ 2196342 h 2323145"/>
              <a:gd name="connsiteX154" fmla="*/ 4189203 w 11269336"/>
              <a:gd name="connsiteY154" fmla="*/ 2178994 h 2323145"/>
              <a:gd name="connsiteX155" fmla="*/ 4154035 w 11269336"/>
              <a:gd name="connsiteY155" fmla="*/ 2171950 h 2323145"/>
              <a:gd name="connsiteX156" fmla="*/ 4129569 w 11269336"/>
              <a:gd name="connsiteY156" fmla="*/ 2163850 h 2323145"/>
              <a:gd name="connsiteX157" fmla="*/ 4061250 w 11269336"/>
              <a:gd name="connsiteY157" fmla="*/ 2159236 h 2323145"/>
              <a:gd name="connsiteX158" fmla="*/ 3945480 w 11269336"/>
              <a:gd name="connsiteY158" fmla="*/ 2158279 h 2323145"/>
              <a:gd name="connsiteX159" fmla="*/ 3921468 w 11269336"/>
              <a:gd name="connsiteY159" fmla="*/ 2156588 h 2323145"/>
              <a:gd name="connsiteX160" fmla="*/ 3903348 w 11269336"/>
              <a:gd name="connsiteY160" fmla="*/ 2149220 h 2323145"/>
              <a:gd name="connsiteX161" fmla="*/ 3901342 w 11269336"/>
              <a:gd name="connsiteY161" fmla="*/ 2142355 h 2323145"/>
              <a:gd name="connsiteX162" fmla="*/ 3888539 w 11269336"/>
              <a:gd name="connsiteY162" fmla="*/ 2140476 h 2323145"/>
              <a:gd name="connsiteX163" fmla="*/ 3885662 w 11269336"/>
              <a:gd name="connsiteY163" fmla="*/ 2138740 h 2323145"/>
              <a:gd name="connsiteX164" fmla="*/ 3868627 w 11269336"/>
              <a:gd name="connsiteY164" fmla="*/ 2130023 h 2323145"/>
              <a:gd name="connsiteX165" fmla="*/ 3819177 w 11269336"/>
              <a:gd name="connsiteY165" fmla="*/ 2142111 h 2323145"/>
              <a:gd name="connsiteX166" fmla="*/ 3769100 w 11269336"/>
              <a:gd name="connsiteY166" fmla="*/ 2131731 h 2323145"/>
              <a:gd name="connsiteX167" fmla="*/ 3562752 w 11269336"/>
              <a:gd name="connsiteY167" fmla="*/ 2131785 h 2323145"/>
              <a:gd name="connsiteX168" fmla="*/ 3541402 w 11269336"/>
              <a:gd name="connsiteY168" fmla="*/ 2106821 h 2323145"/>
              <a:gd name="connsiteX169" fmla="*/ 3365341 w 11269336"/>
              <a:gd name="connsiteY169" fmla="*/ 2077638 h 2323145"/>
              <a:gd name="connsiteX170" fmla="*/ 3170922 w 11269336"/>
              <a:gd name="connsiteY170" fmla="*/ 2115957 h 2323145"/>
              <a:gd name="connsiteX171" fmla="*/ 3156256 w 11269336"/>
              <a:gd name="connsiteY171" fmla="*/ 2124773 h 2323145"/>
              <a:gd name="connsiteX172" fmla="*/ 3140298 w 11269336"/>
              <a:gd name="connsiteY172" fmla="*/ 2129182 h 2323145"/>
              <a:gd name="connsiteX173" fmla="*/ 3138514 w 11269336"/>
              <a:gd name="connsiteY173" fmla="*/ 2128069 h 2323145"/>
              <a:gd name="connsiteX174" fmla="*/ 3120467 w 11269336"/>
              <a:gd name="connsiteY174" fmla="*/ 2128281 h 2323145"/>
              <a:gd name="connsiteX175" fmla="*/ 3116175 w 11269336"/>
              <a:gd name="connsiteY175" fmla="*/ 2131633 h 2323145"/>
              <a:gd name="connsiteX176" fmla="*/ 3103685 w 11269336"/>
              <a:gd name="connsiteY176" fmla="*/ 2132814 h 2323145"/>
              <a:gd name="connsiteX177" fmla="*/ 3078794 w 11269336"/>
              <a:gd name="connsiteY177" fmla="*/ 2137935 h 2323145"/>
              <a:gd name="connsiteX178" fmla="*/ 3074407 w 11269336"/>
              <a:gd name="connsiteY178" fmla="*/ 2136274 h 2323145"/>
              <a:gd name="connsiteX179" fmla="*/ 3037285 w 11269336"/>
              <a:gd name="connsiteY179" fmla="*/ 2139919 h 2323145"/>
              <a:gd name="connsiteX180" fmla="*/ 3036901 w 11269336"/>
              <a:gd name="connsiteY180" fmla="*/ 2138726 h 2323145"/>
              <a:gd name="connsiteX181" fmla="*/ 3026996 w 11269336"/>
              <a:gd name="connsiteY181" fmla="*/ 2134322 h 2323145"/>
              <a:gd name="connsiteX182" fmla="*/ 3007772 w 11269336"/>
              <a:gd name="connsiteY182" fmla="*/ 2128742 h 2323145"/>
              <a:gd name="connsiteX183" fmla="*/ 2965030 w 11269336"/>
              <a:gd name="connsiteY183" fmla="*/ 2100494 h 2323145"/>
              <a:gd name="connsiteX184" fmla="*/ 2926342 w 11269336"/>
              <a:gd name="connsiteY184" fmla="*/ 2104155 h 2323145"/>
              <a:gd name="connsiteX185" fmla="*/ 2918608 w 11269336"/>
              <a:gd name="connsiteY185" fmla="*/ 2104215 h 2323145"/>
              <a:gd name="connsiteX186" fmla="*/ 2918475 w 11269336"/>
              <a:gd name="connsiteY186" fmla="*/ 2103937 h 2323145"/>
              <a:gd name="connsiteX187" fmla="*/ 2910360 w 11269336"/>
              <a:gd name="connsiteY187" fmla="*/ 2103444 h 2323145"/>
              <a:gd name="connsiteX188" fmla="*/ 2904507 w 11269336"/>
              <a:gd name="connsiteY188" fmla="*/ 2104326 h 2323145"/>
              <a:gd name="connsiteX189" fmla="*/ 2889503 w 11269336"/>
              <a:gd name="connsiteY189" fmla="*/ 2104443 h 2323145"/>
              <a:gd name="connsiteX190" fmla="*/ 2884480 w 11269336"/>
              <a:gd name="connsiteY190" fmla="*/ 2102626 h 2323145"/>
              <a:gd name="connsiteX191" fmla="*/ 2882689 w 11269336"/>
              <a:gd name="connsiteY191" fmla="*/ 2099228 h 2323145"/>
              <a:gd name="connsiteX192" fmla="*/ 2881291 w 11269336"/>
              <a:gd name="connsiteY192" fmla="*/ 2099618 h 2323145"/>
              <a:gd name="connsiteX193" fmla="*/ 2853979 w 11269336"/>
              <a:gd name="connsiteY193" fmla="*/ 2090388 h 2323145"/>
              <a:gd name="connsiteX194" fmla="*/ 2791790 w 11269336"/>
              <a:gd name="connsiteY194" fmla="*/ 2080332 h 2323145"/>
              <a:gd name="connsiteX195" fmla="*/ 2755844 w 11269336"/>
              <a:gd name="connsiteY195" fmla="*/ 2078874 h 2323145"/>
              <a:gd name="connsiteX196" fmla="*/ 2657742 w 11269336"/>
              <a:gd name="connsiteY196" fmla="*/ 2070179 h 2323145"/>
              <a:gd name="connsiteX197" fmla="*/ 2559549 w 11269336"/>
              <a:gd name="connsiteY197" fmla="*/ 2057873 h 2323145"/>
              <a:gd name="connsiteX198" fmla="*/ 2512054 w 11269336"/>
              <a:gd name="connsiteY198" fmla="*/ 2031671 h 2323145"/>
              <a:gd name="connsiteX199" fmla="*/ 2506437 w 11269336"/>
              <a:gd name="connsiteY199" fmla="*/ 2030918 h 2323145"/>
              <a:gd name="connsiteX200" fmla="*/ 2491752 w 11269336"/>
              <a:gd name="connsiteY200" fmla="*/ 2033906 h 2323145"/>
              <a:gd name="connsiteX201" fmla="*/ 2486338 w 11269336"/>
              <a:gd name="connsiteY201" fmla="*/ 2035862 h 2323145"/>
              <a:gd name="connsiteX202" fmla="*/ 2478186 w 11269336"/>
              <a:gd name="connsiteY202" fmla="*/ 2036953 h 2323145"/>
              <a:gd name="connsiteX203" fmla="*/ 2477950 w 11269336"/>
              <a:gd name="connsiteY203" fmla="*/ 2036715 h 2323145"/>
              <a:gd name="connsiteX204" fmla="*/ 2470381 w 11269336"/>
              <a:gd name="connsiteY204" fmla="*/ 2038256 h 2323145"/>
              <a:gd name="connsiteX205" fmla="*/ 2433781 w 11269336"/>
              <a:gd name="connsiteY205" fmla="*/ 2049140 h 2323145"/>
              <a:gd name="connsiteX206" fmla="*/ 2381172 w 11269336"/>
              <a:gd name="connsiteY206" fmla="*/ 2030645 h 2323145"/>
              <a:gd name="connsiteX207" fmla="*/ 2360198 w 11269336"/>
              <a:gd name="connsiteY207" fmla="*/ 2029059 h 2323145"/>
              <a:gd name="connsiteX208" fmla="*/ 2348815 w 11269336"/>
              <a:gd name="connsiteY208" fmla="*/ 2026798 h 2323145"/>
              <a:gd name="connsiteX209" fmla="*/ 2347988 w 11269336"/>
              <a:gd name="connsiteY209" fmla="*/ 2025745 h 2323145"/>
              <a:gd name="connsiteX210" fmla="*/ 2312920 w 11269336"/>
              <a:gd name="connsiteY210" fmla="*/ 2036311 h 2323145"/>
              <a:gd name="connsiteX211" fmla="*/ 2307986 w 11269336"/>
              <a:gd name="connsiteY211" fmla="*/ 2035583 h 2323145"/>
              <a:gd name="connsiteX212" fmla="*/ 2285481 w 11269336"/>
              <a:gd name="connsiteY212" fmla="*/ 2045197 h 2323145"/>
              <a:gd name="connsiteX213" fmla="*/ 2273666 w 11269336"/>
              <a:gd name="connsiteY213" fmla="*/ 2048710 h 2323145"/>
              <a:gd name="connsiteX214" fmla="*/ 2270719 w 11269336"/>
              <a:gd name="connsiteY214" fmla="*/ 2052702 h 2323145"/>
              <a:gd name="connsiteX215" fmla="*/ 2253080 w 11269336"/>
              <a:gd name="connsiteY215" fmla="*/ 2056363 h 2323145"/>
              <a:gd name="connsiteX216" fmla="*/ 2250906 w 11269336"/>
              <a:gd name="connsiteY216" fmla="*/ 2055654 h 2323145"/>
              <a:gd name="connsiteX217" fmla="*/ 2236905 w 11269336"/>
              <a:gd name="connsiteY217" fmla="*/ 2062882 h 2323145"/>
              <a:gd name="connsiteX218" fmla="*/ 2225830 w 11269336"/>
              <a:gd name="connsiteY218" fmla="*/ 2074027 h 2323145"/>
              <a:gd name="connsiteX219" fmla="*/ 2073776 w 11269336"/>
              <a:gd name="connsiteY219" fmla="*/ 2089244 h 2323145"/>
              <a:gd name="connsiteX220" fmla="*/ 1948256 w 11269336"/>
              <a:gd name="connsiteY220" fmla="*/ 2146616 h 2323145"/>
              <a:gd name="connsiteX221" fmla="*/ 1865582 w 11269336"/>
              <a:gd name="connsiteY221" fmla="*/ 2153738 h 2323145"/>
              <a:gd name="connsiteX222" fmla="*/ 1835210 w 11269336"/>
              <a:gd name="connsiteY222" fmla="*/ 2134244 h 2323145"/>
              <a:gd name="connsiteX223" fmla="*/ 1632661 w 11269336"/>
              <a:gd name="connsiteY223" fmla="*/ 2173882 h 2323145"/>
              <a:gd name="connsiteX224" fmla="*/ 1579590 w 11269336"/>
              <a:gd name="connsiteY224" fmla="*/ 2173680 h 2323145"/>
              <a:gd name="connsiteX225" fmla="*/ 1535601 w 11269336"/>
              <a:gd name="connsiteY225" fmla="*/ 2194590 h 2323145"/>
              <a:gd name="connsiteX226" fmla="*/ 1515594 w 11269336"/>
              <a:gd name="connsiteY226" fmla="*/ 2189622 h 2323145"/>
              <a:gd name="connsiteX227" fmla="*/ 1512113 w 11269336"/>
              <a:gd name="connsiteY227" fmla="*/ 2188534 h 2323145"/>
              <a:gd name="connsiteX228" fmla="*/ 1498838 w 11269336"/>
              <a:gd name="connsiteY228" fmla="*/ 2189213 h 2323145"/>
              <a:gd name="connsiteX229" fmla="*/ 1494279 w 11269336"/>
              <a:gd name="connsiteY229" fmla="*/ 2183112 h 2323145"/>
              <a:gd name="connsiteX230" fmla="*/ 1473714 w 11269336"/>
              <a:gd name="connsiteY230" fmla="*/ 2179625 h 2323145"/>
              <a:gd name="connsiteX231" fmla="*/ 1449503 w 11269336"/>
              <a:gd name="connsiteY231" fmla="*/ 2182633 h 2323145"/>
              <a:gd name="connsiteX232" fmla="*/ 1266687 w 11269336"/>
              <a:gd name="connsiteY232" fmla="*/ 2212688 h 2323145"/>
              <a:gd name="connsiteX233" fmla="*/ 1239614 w 11269336"/>
              <a:gd name="connsiteY233" fmla="*/ 2209727 h 2323145"/>
              <a:gd name="connsiteX234" fmla="*/ 1202436 w 11269336"/>
              <a:gd name="connsiteY234" fmla="*/ 2209817 h 2323145"/>
              <a:gd name="connsiteX235" fmla="*/ 1136097 w 11269336"/>
              <a:gd name="connsiteY235" fmla="*/ 2205112 h 2323145"/>
              <a:gd name="connsiteX236" fmla="*/ 988232 w 11269336"/>
              <a:gd name="connsiteY236" fmla="*/ 2235635 h 2323145"/>
              <a:gd name="connsiteX237" fmla="*/ 981959 w 11269336"/>
              <a:gd name="connsiteY237" fmla="*/ 2231607 h 2323145"/>
              <a:gd name="connsiteX238" fmla="*/ 938600 w 11269336"/>
              <a:gd name="connsiteY238" fmla="*/ 2238113 h 2323145"/>
              <a:gd name="connsiteX239" fmla="*/ 791788 w 11269336"/>
              <a:gd name="connsiteY239" fmla="*/ 2293224 h 2323145"/>
              <a:gd name="connsiteX240" fmla="*/ 706914 w 11269336"/>
              <a:gd name="connsiteY240" fmla="*/ 2305046 h 2323145"/>
              <a:gd name="connsiteX241" fmla="*/ 675971 w 11269336"/>
              <a:gd name="connsiteY241" fmla="*/ 2304030 h 2323145"/>
              <a:gd name="connsiteX242" fmla="*/ 624180 w 11269336"/>
              <a:gd name="connsiteY242" fmla="*/ 2302650 h 2323145"/>
              <a:gd name="connsiteX243" fmla="*/ 583453 w 11269336"/>
              <a:gd name="connsiteY243" fmla="*/ 2288788 h 2323145"/>
              <a:gd name="connsiteX244" fmla="*/ 540946 w 11269336"/>
              <a:gd name="connsiteY244" fmla="*/ 2292721 h 2323145"/>
              <a:gd name="connsiteX245" fmla="*/ 533680 w 11269336"/>
              <a:gd name="connsiteY245" fmla="*/ 2310233 h 2323145"/>
              <a:gd name="connsiteX246" fmla="*/ 487366 w 11269336"/>
              <a:gd name="connsiteY246" fmla="*/ 2309053 h 2323145"/>
              <a:gd name="connsiteX247" fmla="*/ 416820 w 11269336"/>
              <a:gd name="connsiteY247" fmla="*/ 2305443 h 2323145"/>
              <a:gd name="connsiteX248" fmla="*/ 376805 w 11269336"/>
              <a:gd name="connsiteY248" fmla="*/ 2307647 h 2323145"/>
              <a:gd name="connsiteX249" fmla="*/ 266777 w 11269336"/>
              <a:gd name="connsiteY249" fmla="*/ 2309012 h 2323145"/>
              <a:gd name="connsiteX250" fmla="*/ 156013 w 11269336"/>
              <a:gd name="connsiteY250" fmla="*/ 2306832 h 2323145"/>
              <a:gd name="connsiteX251" fmla="*/ 87258 w 11269336"/>
              <a:gd name="connsiteY251" fmla="*/ 2285511 h 2323145"/>
              <a:gd name="connsiteX252" fmla="*/ 23798 w 11269336"/>
              <a:gd name="connsiteY252" fmla="*/ 2281822 h 2323145"/>
              <a:gd name="connsiteX253" fmla="*/ 0 w 11269336"/>
              <a:gd name="connsiteY253" fmla="*/ 2285369 h 2323145"/>
              <a:gd name="connsiteX254" fmla="*/ 0 w 11269336"/>
              <a:gd name="connsiteY254"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533444 w 11269336"/>
              <a:gd name="connsiteY141" fmla="*/ 2181200 h 2323145"/>
              <a:gd name="connsiteX142" fmla="*/ 4467257 w 11269336"/>
              <a:gd name="connsiteY142" fmla="*/ 2196121 h 2323145"/>
              <a:gd name="connsiteX143" fmla="*/ 4405765 w 11269336"/>
              <a:gd name="connsiteY143" fmla="*/ 2199902 h 2323145"/>
              <a:gd name="connsiteX144" fmla="*/ 4401354 w 11269336"/>
              <a:gd name="connsiteY144" fmla="*/ 2194745 h 2323145"/>
              <a:gd name="connsiteX145" fmla="*/ 4366646 w 11269336"/>
              <a:gd name="connsiteY145" fmla="*/ 2198564 h 2323145"/>
              <a:gd name="connsiteX146" fmla="*/ 4354009 w 11269336"/>
              <a:gd name="connsiteY146" fmla="*/ 2204984 h 2323145"/>
              <a:gd name="connsiteX147" fmla="*/ 4348284 w 11269336"/>
              <a:gd name="connsiteY147" fmla="*/ 2205270 h 2323145"/>
              <a:gd name="connsiteX148" fmla="*/ 4333906 w 11269336"/>
              <a:gd name="connsiteY148" fmla="*/ 2205251 h 2323145"/>
              <a:gd name="connsiteX149" fmla="*/ 4308819 w 11269336"/>
              <a:gd name="connsiteY149" fmla="*/ 2203822 h 2323145"/>
              <a:gd name="connsiteX150" fmla="*/ 4301210 w 11269336"/>
              <a:gd name="connsiteY150" fmla="*/ 2204456 h 2323145"/>
              <a:gd name="connsiteX151" fmla="*/ 4283095 w 11269336"/>
              <a:gd name="connsiteY151" fmla="*/ 2198177 h 2323145"/>
              <a:gd name="connsiteX152" fmla="*/ 4250119 w 11269336"/>
              <a:gd name="connsiteY152" fmla="*/ 2196342 h 2323145"/>
              <a:gd name="connsiteX153" fmla="*/ 4189203 w 11269336"/>
              <a:gd name="connsiteY153" fmla="*/ 2178994 h 2323145"/>
              <a:gd name="connsiteX154" fmla="*/ 4154035 w 11269336"/>
              <a:gd name="connsiteY154" fmla="*/ 2171950 h 2323145"/>
              <a:gd name="connsiteX155" fmla="*/ 4129569 w 11269336"/>
              <a:gd name="connsiteY155" fmla="*/ 2163850 h 2323145"/>
              <a:gd name="connsiteX156" fmla="*/ 4061250 w 11269336"/>
              <a:gd name="connsiteY156" fmla="*/ 2159236 h 2323145"/>
              <a:gd name="connsiteX157" fmla="*/ 3945480 w 11269336"/>
              <a:gd name="connsiteY157" fmla="*/ 2158279 h 2323145"/>
              <a:gd name="connsiteX158" fmla="*/ 3921468 w 11269336"/>
              <a:gd name="connsiteY158" fmla="*/ 2156588 h 2323145"/>
              <a:gd name="connsiteX159" fmla="*/ 3903348 w 11269336"/>
              <a:gd name="connsiteY159" fmla="*/ 2149220 h 2323145"/>
              <a:gd name="connsiteX160" fmla="*/ 3901342 w 11269336"/>
              <a:gd name="connsiteY160" fmla="*/ 2142355 h 2323145"/>
              <a:gd name="connsiteX161" fmla="*/ 3888539 w 11269336"/>
              <a:gd name="connsiteY161" fmla="*/ 2140476 h 2323145"/>
              <a:gd name="connsiteX162" fmla="*/ 3885662 w 11269336"/>
              <a:gd name="connsiteY162" fmla="*/ 2138740 h 2323145"/>
              <a:gd name="connsiteX163" fmla="*/ 3868627 w 11269336"/>
              <a:gd name="connsiteY163" fmla="*/ 2130023 h 2323145"/>
              <a:gd name="connsiteX164" fmla="*/ 3819177 w 11269336"/>
              <a:gd name="connsiteY164" fmla="*/ 2142111 h 2323145"/>
              <a:gd name="connsiteX165" fmla="*/ 3769100 w 11269336"/>
              <a:gd name="connsiteY165" fmla="*/ 2131731 h 2323145"/>
              <a:gd name="connsiteX166" fmla="*/ 3562752 w 11269336"/>
              <a:gd name="connsiteY166" fmla="*/ 2131785 h 2323145"/>
              <a:gd name="connsiteX167" fmla="*/ 3541402 w 11269336"/>
              <a:gd name="connsiteY167" fmla="*/ 2106821 h 2323145"/>
              <a:gd name="connsiteX168" fmla="*/ 3365341 w 11269336"/>
              <a:gd name="connsiteY168" fmla="*/ 2077638 h 2323145"/>
              <a:gd name="connsiteX169" fmla="*/ 3170922 w 11269336"/>
              <a:gd name="connsiteY169" fmla="*/ 2115957 h 2323145"/>
              <a:gd name="connsiteX170" fmla="*/ 3156256 w 11269336"/>
              <a:gd name="connsiteY170" fmla="*/ 2124773 h 2323145"/>
              <a:gd name="connsiteX171" fmla="*/ 3140298 w 11269336"/>
              <a:gd name="connsiteY171" fmla="*/ 2129182 h 2323145"/>
              <a:gd name="connsiteX172" fmla="*/ 3138514 w 11269336"/>
              <a:gd name="connsiteY172" fmla="*/ 2128069 h 2323145"/>
              <a:gd name="connsiteX173" fmla="*/ 3120467 w 11269336"/>
              <a:gd name="connsiteY173" fmla="*/ 2128281 h 2323145"/>
              <a:gd name="connsiteX174" fmla="*/ 3116175 w 11269336"/>
              <a:gd name="connsiteY174" fmla="*/ 2131633 h 2323145"/>
              <a:gd name="connsiteX175" fmla="*/ 3103685 w 11269336"/>
              <a:gd name="connsiteY175" fmla="*/ 2132814 h 2323145"/>
              <a:gd name="connsiteX176" fmla="*/ 3078794 w 11269336"/>
              <a:gd name="connsiteY176" fmla="*/ 2137935 h 2323145"/>
              <a:gd name="connsiteX177" fmla="*/ 3074407 w 11269336"/>
              <a:gd name="connsiteY177" fmla="*/ 2136274 h 2323145"/>
              <a:gd name="connsiteX178" fmla="*/ 3037285 w 11269336"/>
              <a:gd name="connsiteY178" fmla="*/ 2139919 h 2323145"/>
              <a:gd name="connsiteX179" fmla="*/ 3036901 w 11269336"/>
              <a:gd name="connsiteY179" fmla="*/ 2138726 h 2323145"/>
              <a:gd name="connsiteX180" fmla="*/ 3026996 w 11269336"/>
              <a:gd name="connsiteY180" fmla="*/ 2134322 h 2323145"/>
              <a:gd name="connsiteX181" fmla="*/ 3007772 w 11269336"/>
              <a:gd name="connsiteY181" fmla="*/ 2128742 h 2323145"/>
              <a:gd name="connsiteX182" fmla="*/ 2965030 w 11269336"/>
              <a:gd name="connsiteY182" fmla="*/ 2100494 h 2323145"/>
              <a:gd name="connsiteX183" fmla="*/ 2926342 w 11269336"/>
              <a:gd name="connsiteY183" fmla="*/ 2104155 h 2323145"/>
              <a:gd name="connsiteX184" fmla="*/ 2918608 w 11269336"/>
              <a:gd name="connsiteY184" fmla="*/ 2104215 h 2323145"/>
              <a:gd name="connsiteX185" fmla="*/ 2918475 w 11269336"/>
              <a:gd name="connsiteY185" fmla="*/ 2103937 h 2323145"/>
              <a:gd name="connsiteX186" fmla="*/ 2910360 w 11269336"/>
              <a:gd name="connsiteY186" fmla="*/ 2103444 h 2323145"/>
              <a:gd name="connsiteX187" fmla="*/ 2904507 w 11269336"/>
              <a:gd name="connsiteY187" fmla="*/ 2104326 h 2323145"/>
              <a:gd name="connsiteX188" fmla="*/ 2889503 w 11269336"/>
              <a:gd name="connsiteY188" fmla="*/ 2104443 h 2323145"/>
              <a:gd name="connsiteX189" fmla="*/ 2884480 w 11269336"/>
              <a:gd name="connsiteY189" fmla="*/ 2102626 h 2323145"/>
              <a:gd name="connsiteX190" fmla="*/ 2882689 w 11269336"/>
              <a:gd name="connsiteY190" fmla="*/ 2099228 h 2323145"/>
              <a:gd name="connsiteX191" fmla="*/ 2881291 w 11269336"/>
              <a:gd name="connsiteY191" fmla="*/ 2099618 h 2323145"/>
              <a:gd name="connsiteX192" fmla="*/ 2853979 w 11269336"/>
              <a:gd name="connsiteY192" fmla="*/ 2090388 h 2323145"/>
              <a:gd name="connsiteX193" fmla="*/ 2791790 w 11269336"/>
              <a:gd name="connsiteY193" fmla="*/ 2080332 h 2323145"/>
              <a:gd name="connsiteX194" fmla="*/ 2755844 w 11269336"/>
              <a:gd name="connsiteY194" fmla="*/ 2078874 h 2323145"/>
              <a:gd name="connsiteX195" fmla="*/ 2657742 w 11269336"/>
              <a:gd name="connsiteY195" fmla="*/ 2070179 h 2323145"/>
              <a:gd name="connsiteX196" fmla="*/ 2559549 w 11269336"/>
              <a:gd name="connsiteY196" fmla="*/ 2057873 h 2323145"/>
              <a:gd name="connsiteX197" fmla="*/ 2512054 w 11269336"/>
              <a:gd name="connsiteY197" fmla="*/ 2031671 h 2323145"/>
              <a:gd name="connsiteX198" fmla="*/ 2506437 w 11269336"/>
              <a:gd name="connsiteY198" fmla="*/ 2030918 h 2323145"/>
              <a:gd name="connsiteX199" fmla="*/ 2491752 w 11269336"/>
              <a:gd name="connsiteY199" fmla="*/ 2033906 h 2323145"/>
              <a:gd name="connsiteX200" fmla="*/ 2486338 w 11269336"/>
              <a:gd name="connsiteY200" fmla="*/ 2035862 h 2323145"/>
              <a:gd name="connsiteX201" fmla="*/ 2478186 w 11269336"/>
              <a:gd name="connsiteY201" fmla="*/ 2036953 h 2323145"/>
              <a:gd name="connsiteX202" fmla="*/ 2477950 w 11269336"/>
              <a:gd name="connsiteY202" fmla="*/ 2036715 h 2323145"/>
              <a:gd name="connsiteX203" fmla="*/ 2470381 w 11269336"/>
              <a:gd name="connsiteY203" fmla="*/ 2038256 h 2323145"/>
              <a:gd name="connsiteX204" fmla="*/ 2433781 w 11269336"/>
              <a:gd name="connsiteY204" fmla="*/ 2049140 h 2323145"/>
              <a:gd name="connsiteX205" fmla="*/ 2381172 w 11269336"/>
              <a:gd name="connsiteY205" fmla="*/ 2030645 h 2323145"/>
              <a:gd name="connsiteX206" fmla="*/ 2360198 w 11269336"/>
              <a:gd name="connsiteY206" fmla="*/ 2029059 h 2323145"/>
              <a:gd name="connsiteX207" fmla="*/ 2348815 w 11269336"/>
              <a:gd name="connsiteY207" fmla="*/ 2026798 h 2323145"/>
              <a:gd name="connsiteX208" fmla="*/ 2347988 w 11269336"/>
              <a:gd name="connsiteY208" fmla="*/ 2025745 h 2323145"/>
              <a:gd name="connsiteX209" fmla="*/ 2312920 w 11269336"/>
              <a:gd name="connsiteY209" fmla="*/ 2036311 h 2323145"/>
              <a:gd name="connsiteX210" fmla="*/ 2307986 w 11269336"/>
              <a:gd name="connsiteY210" fmla="*/ 2035583 h 2323145"/>
              <a:gd name="connsiteX211" fmla="*/ 2285481 w 11269336"/>
              <a:gd name="connsiteY211" fmla="*/ 2045197 h 2323145"/>
              <a:gd name="connsiteX212" fmla="*/ 2273666 w 11269336"/>
              <a:gd name="connsiteY212" fmla="*/ 2048710 h 2323145"/>
              <a:gd name="connsiteX213" fmla="*/ 2270719 w 11269336"/>
              <a:gd name="connsiteY213" fmla="*/ 2052702 h 2323145"/>
              <a:gd name="connsiteX214" fmla="*/ 2253080 w 11269336"/>
              <a:gd name="connsiteY214" fmla="*/ 2056363 h 2323145"/>
              <a:gd name="connsiteX215" fmla="*/ 2250906 w 11269336"/>
              <a:gd name="connsiteY215" fmla="*/ 2055654 h 2323145"/>
              <a:gd name="connsiteX216" fmla="*/ 2236905 w 11269336"/>
              <a:gd name="connsiteY216" fmla="*/ 2062882 h 2323145"/>
              <a:gd name="connsiteX217" fmla="*/ 2225830 w 11269336"/>
              <a:gd name="connsiteY217" fmla="*/ 2074027 h 2323145"/>
              <a:gd name="connsiteX218" fmla="*/ 2073776 w 11269336"/>
              <a:gd name="connsiteY218" fmla="*/ 2089244 h 2323145"/>
              <a:gd name="connsiteX219" fmla="*/ 1948256 w 11269336"/>
              <a:gd name="connsiteY219" fmla="*/ 2146616 h 2323145"/>
              <a:gd name="connsiteX220" fmla="*/ 1865582 w 11269336"/>
              <a:gd name="connsiteY220" fmla="*/ 2153738 h 2323145"/>
              <a:gd name="connsiteX221" fmla="*/ 1835210 w 11269336"/>
              <a:gd name="connsiteY221" fmla="*/ 2134244 h 2323145"/>
              <a:gd name="connsiteX222" fmla="*/ 1632661 w 11269336"/>
              <a:gd name="connsiteY222" fmla="*/ 2173882 h 2323145"/>
              <a:gd name="connsiteX223" fmla="*/ 1579590 w 11269336"/>
              <a:gd name="connsiteY223" fmla="*/ 2173680 h 2323145"/>
              <a:gd name="connsiteX224" fmla="*/ 1535601 w 11269336"/>
              <a:gd name="connsiteY224" fmla="*/ 2194590 h 2323145"/>
              <a:gd name="connsiteX225" fmla="*/ 1515594 w 11269336"/>
              <a:gd name="connsiteY225" fmla="*/ 2189622 h 2323145"/>
              <a:gd name="connsiteX226" fmla="*/ 1512113 w 11269336"/>
              <a:gd name="connsiteY226" fmla="*/ 2188534 h 2323145"/>
              <a:gd name="connsiteX227" fmla="*/ 1498838 w 11269336"/>
              <a:gd name="connsiteY227" fmla="*/ 2189213 h 2323145"/>
              <a:gd name="connsiteX228" fmla="*/ 1494279 w 11269336"/>
              <a:gd name="connsiteY228" fmla="*/ 2183112 h 2323145"/>
              <a:gd name="connsiteX229" fmla="*/ 1473714 w 11269336"/>
              <a:gd name="connsiteY229" fmla="*/ 2179625 h 2323145"/>
              <a:gd name="connsiteX230" fmla="*/ 1449503 w 11269336"/>
              <a:gd name="connsiteY230" fmla="*/ 2182633 h 2323145"/>
              <a:gd name="connsiteX231" fmla="*/ 1266687 w 11269336"/>
              <a:gd name="connsiteY231" fmla="*/ 2212688 h 2323145"/>
              <a:gd name="connsiteX232" fmla="*/ 1239614 w 11269336"/>
              <a:gd name="connsiteY232" fmla="*/ 2209727 h 2323145"/>
              <a:gd name="connsiteX233" fmla="*/ 1202436 w 11269336"/>
              <a:gd name="connsiteY233" fmla="*/ 2209817 h 2323145"/>
              <a:gd name="connsiteX234" fmla="*/ 1136097 w 11269336"/>
              <a:gd name="connsiteY234" fmla="*/ 2205112 h 2323145"/>
              <a:gd name="connsiteX235" fmla="*/ 988232 w 11269336"/>
              <a:gd name="connsiteY235" fmla="*/ 2235635 h 2323145"/>
              <a:gd name="connsiteX236" fmla="*/ 981959 w 11269336"/>
              <a:gd name="connsiteY236" fmla="*/ 2231607 h 2323145"/>
              <a:gd name="connsiteX237" fmla="*/ 938600 w 11269336"/>
              <a:gd name="connsiteY237" fmla="*/ 2238113 h 2323145"/>
              <a:gd name="connsiteX238" fmla="*/ 791788 w 11269336"/>
              <a:gd name="connsiteY238" fmla="*/ 2293224 h 2323145"/>
              <a:gd name="connsiteX239" fmla="*/ 706914 w 11269336"/>
              <a:gd name="connsiteY239" fmla="*/ 2305046 h 2323145"/>
              <a:gd name="connsiteX240" fmla="*/ 675971 w 11269336"/>
              <a:gd name="connsiteY240" fmla="*/ 2304030 h 2323145"/>
              <a:gd name="connsiteX241" fmla="*/ 624180 w 11269336"/>
              <a:gd name="connsiteY241" fmla="*/ 2302650 h 2323145"/>
              <a:gd name="connsiteX242" fmla="*/ 583453 w 11269336"/>
              <a:gd name="connsiteY242" fmla="*/ 2288788 h 2323145"/>
              <a:gd name="connsiteX243" fmla="*/ 540946 w 11269336"/>
              <a:gd name="connsiteY243" fmla="*/ 2292721 h 2323145"/>
              <a:gd name="connsiteX244" fmla="*/ 533680 w 11269336"/>
              <a:gd name="connsiteY244" fmla="*/ 2310233 h 2323145"/>
              <a:gd name="connsiteX245" fmla="*/ 487366 w 11269336"/>
              <a:gd name="connsiteY245" fmla="*/ 2309053 h 2323145"/>
              <a:gd name="connsiteX246" fmla="*/ 416820 w 11269336"/>
              <a:gd name="connsiteY246" fmla="*/ 2305443 h 2323145"/>
              <a:gd name="connsiteX247" fmla="*/ 376805 w 11269336"/>
              <a:gd name="connsiteY247" fmla="*/ 2307647 h 2323145"/>
              <a:gd name="connsiteX248" fmla="*/ 266777 w 11269336"/>
              <a:gd name="connsiteY248" fmla="*/ 2309012 h 2323145"/>
              <a:gd name="connsiteX249" fmla="*/ 156013 w 11269336"/>
              <a:gd name="connsiteY249" fmla="*/ 2306832 h 2323145"/>
              <a:gd name="connsiteX250" fmla="*/ 87258 w 11269336"/>
              <a:gd name="connsiteY250" fmla="*/ 2285511 h 2323145"/>
              <a:gd name="connsiteX251" fmla="*/ 23798 w 11269336"/>
              <a:gd name="connsiteY251" fmla="*/ 2281822 h 2323145"/>
              <a:gd name="connsiteX252" fmla="*/ 0 w 11269336"/>
              <a:gd name="connsiteY252" fmla="*/ 2285369 h 2323145"/>
              <a:gd name="connsiteX253" fmla="*/ 0 w 11269336"/>
              <a:gd name="connsiteY253"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67257 w 11269336"/>
              <a:gd name="connsiteY141" fmla="*/ 2196121 h 2323145"/>
              <a:gd name="connsiteX142" fmla="*/ 4405765 w 11269336"/>
              <a:gd name="connsiteY142" fmla="*/ 2199902 h 2323145"/>
              <a:gd name="connsiteX143" fmla="*/ 4401354 w 11269336"/>
              <a:gd name="connsiteY143" fmla="*/ 2194745 h 2323145"/>
              <a:gd name="connsiteX144" fmla="*/ 4366646 w 11269336"/>
              <a:gd name="connsiteY144" fmla="*/ 2198564 h 2323145"/>
              <a:gd name="connsiteX145" fmla="*/ 4354009 w 11269336"/>
              <a:gd name="connsiteY145" fmla="*/ 2204984 h 2323145"/>
              <a:gd name="connsiteX146" fmla="*/ 4348284 w 11269336"/>
              <a:gd name="connsiteY146" fmla="*/ 2205270 h 2323145"/>
              <a:gd name="connsiteX147" fmla="*/ 4333906 w 11269336"/>
              <a:gd name="connsiteY147" fmla="*/ 2205251 h 2323145"/>
              <a:gd name="connsiteX148" fmla="*/ 4308819 w 11269336"/>
              <a:gd name="connsiteY148" fmla="*/ 2203822 h 2323145"/>
              <a:gd name="connsiteX149" fmla="*/ 4301210 w 11269336"/>
              <a:gd name="connsiteY149" fmla="*/ 2204456 h 2323145"/>
              <a:gd name="connsiteX150" fmla="*/ 4283095 w 11269336"/>
              <a:gd name="connsiteY150" fmla="*/ 2198177 h 2323145"/>
              <a:gd name="connsiteX151" fmla="*/ 4250119 w 11269336"/>
              <a:gd name="connsiteY151" fmla="*/ 2196342 h 2323145"/>
              <a:gd name="connsiteX152" fmla="*/ 4189203 w 11269336"/>
              <a:gd name="connsiteY152" fmla="*/ 2178994 h 2323145"/>
              <a:gd name="connsiteX153" fmla="*/ 4154035 w 11269336"/>
              <a:gd name="connsiteY153" fmla="*/ 2171950 h 2323145"/>
              <a:gd name="connsiteX154" fmla="*/ 4129569 w 11269336"/>
              <a:gd name="connsiteY154" fmla="*/ 2163850 h 2323145"/>
              <a:gd name="connsiteX155" fmla="*/ 4061250 w 11269336"/>
              <a:gd name="connsiteY155" fmla="*/ 2159236 h 2323145"/>
              <a:gd name="connsiteX156" fmla="*/ 3945480 w 11269336"/>
              <a:gd name="connsiteY156" fmla="*/ 2158279 h 2323145"/>
              <a:gd name="connsiteX157" fmla="*/ 3921468 w 11269336"/>
              <a:gd name="connsiteY157" fmla="*/ 2156588 h 2323145"/>
              <a:gd name="connsiteX158" fmla="*/ 3903348 w 11269336"/>
              <a:gd name="connsiteY158" fmla="*/ 2149220 h 2323145"/>
              <a:gd name="connsiteX159" fmla="*/ 3901342 w 11269336"/>
              <a:gd name="connsiteY159" fmla="*/ 2142355 h 2323145"/>
              <a:gd name="connsiteX160" fmla="*/ 3888539 w 11269336"/>
              <a:gd name="connsiteY160" fmla="*/ 2140476 h 2323145"/>
              <a:gd name="connsiteX161" fmla="*/ 3885662 w 11269336"/>
              <a:gd name="connsiteY161" fmla="*/ 2138740 h 2323145"/>
              <a:gd name="connsiteX162" fmla="*/ 3868627 w 11269336"/>
              <a:gd name="connsiteY162" fmla="*/ 2130023 h 2323145"/>
              <a:gd name="connsiteX163" fmla="*/ 3819177 w 11269336"/>
              <a:gd name="connsiteY163" fmla="*/ 2142111 h 2323145"/>
              <a:gd name="connsiteX164" fmla="*/ 3769100 w 11269336"/>
              <a:gd name="connsiteY164" fmla="*/ 2131731 h 2323145"/>
              <a:gd name="connsiteX165" fmla="*/ 3562752 w 11269336"/>
              <a:gd name="connsiteY165" fmla="*/ 2131785 h 2323145"/>
              <a:gd name="connsiteX166" fmla="*/ 3541402 w 11269336"/>
              <a:gd name="connsiteY166" fmla="*/ 2106821 h 2323145"/>
              <a:gd name="connsiteX167" fmla="*/ 3365341 w 11269336"/>
              <a:gd name="connsiteY167" fmla="*/ 2077638 h 2323145"/>
              <a:gd name="connsiteX168" fmla="*/ 3170922 w 11269336"/>
              <a:gd name="connsiteY168" fmla="*/ 2115957 h 2323145"/>
              <a:gd name="connsiteX169" fmla="*/ 3156256 w 11269336"/>
              <a:gd name="connsiteY169" fmla="*/ 2124773 h 2323145"/>
              <a:gd name="connsiteX170" fmla="*/ 3140298 w 11269336"/>
              <a:gd name="connsiteY170" fmla="*/ 2129182 h 2323145"/>
              <a:gd name="connsiteX171" fmla="*/ 3138514 w 11269336"/>
              <a:gd name="connsiteY171" fmla="*/ 2128069 h 2323145"/>
              <a:gd name="connsiteX172" fmla="*/ 3120467 w 11269336"/>
              <a:gd name="connsiteY172" fmla="*/ 2128281 h 2323145"/>
              <a:gd name="connsiteX173" fmla="*/ 3116175 w 11269336"/>
              <a:gd name="connsiteY173" fmla="*/ 2131633 h 2323145"/>
              <a:gd name="connsiteX174" fmla="*/ 3103685 w 11269336"/>
              <a:gd name="connsiteY174" fmla="*/ 2132814 h 2323145"/>
              <a:gd name="connsiteX175" fmla="*/ 3078794 w 11269336"/>
              <a:gd name="connsiteY175" fmla="*/ 2137935 h 2323145"/>
              <a:gd name="connsiteX176" fmla="*/ 3074407 w 11269336"/>
              <a:gd name="connsiteY176" fmla="*/ 2136274 h 2323145"/>
              <a:gd name="connsiteX177" fmla="*/ 3037285 w 11269336"/>
              <a:gd name="connsiteY177" fmla="*/ 2139919 h 2323145"/>
              <a:gd name="connsiteX178" fmla="*/ 3036901 w 11269336"/>
              <a:gd name="connsiteY178" fmla="*/ 2138726 h 2323145"/>
              <a:gd name="connsiteX179" fmla="*/ 3026996 w 11269336"/>
              <a:gd name="connsiteY179" fmla="*/ 2134322 h 2323145"/>
              <a:gd name="connsiteX180" fmla="*/ 3007772 w 11269336"/>
              <a:gd name="connsiteY180" fmla="*/ 2128742 h 2323145"/>
              <a:gd name="connsiteX181" fmla="*/ 2965030 w 11269336"/>
              <a:gd name="connsiteY181" fmla="*/ 2100494 h 2323145"/>
              <a:gd name="connsiteX182" fmla="*/ 2926342 w 11269336"/>
              <a:gd name="connsiteY182" fmla="*/ 2104155 h 2323145"/>
              <a:gd name="connsiteX183" fmla="*/ 2918608 w 11269336"/>
              <a:gd name="connsiteY183" fmla="*/ 2104215 h 2323145"/>
              <a:gd name="connsiteX184" fmla="*/ 2918475 w 11269336"/>
              <a:gd name="connsiteY184" fmla="*/ 2103937 h 2323145"/>
              <a:gd name="connsiteX185" fmla="*/ 2910360 w 11269336"/>
              <a:gd name="connsiteY185" fmla="*/ 2103444 h 2323145"/>
              <a:gd name="connsiteX186" fmla="*/ 2904507 w 11269336"/>
              <a:gd name="connsiteY186" fmla="*/ 2104326 h 2323145"/>
              <a:gd name="connsiteX187" fmla="*/ 2889503 w 11269336"/>
              <a:gd name="connsiteY187" fmla="*/ 2104443 h 2323145"/>
              <a:gd name="connsiteX188" fmla="*/ 2884480 w 11269336"/>
              <a:gd name="connsiteY188" fmla="*/ 2102626 h 2323145"/>
              <a:gd name="connsiteX189" fmla="*/ 2882689 w 11269336"/>
              <a:gd name="connsiteY189" fmla="*/ 2099228 h 2323145"/>
              <a:gd name="connsiteX190" fmla="*/ 2881291 w 11269336"/>
              <a:gd name="connsiteY190" fmla="*/ 2099618 h 2323145"/>
              <a:gd name="connsiteX191" fmla="*/ 2853979 w 11269336"/>
              <a:gd name="connsiteY191" fmla="*/ 2090388 h 2323145"/>
              <a:gd name="connsiteX192" fmla="*/ 2791790 w 11269336"/>
              <a:gd name="connsiteY192" fmla="*/ 2080332 h 2323145"/>
              <a:gd name="connsiteX193" fmla="*/ 2755844 w 11269336"/>
              <a:gd name="connsiteY193" fmla="*/ 2078874 h 2323145"/>
              <a:gd name="connsiteX194" fmla="*/ 2657742 w 11269336"/>
              <a:gd name="connsiteY194" fmla="*/ 2070179 h 2323145"/>
              <a:gd name="connsiteX195" fmla="*/ 2559549 w 11269336"/>
              <a:gd name="connsiteY195" fmla="*/ 2057873 h 2323145"/>
              <a:gd name="connsiteX196" fmla="*/ 2512054 w 11269336"/>
              <a:gd name="connsiteY196" fmla="*/ 2031671 h 2323145"/>
              <a:gd name="connsiteX197" fmla="*/ 2506437 w 11269336"/>
              <a:gd name="connsiteY197" fmla="*/ 2030918 h 2323145"/>
              <a:gd name="connsiteX198" fmla="*/ 2491752 w 11269336"/>
              <a:gd name="connsiteY198" fmla="*/ 2033906 h 2323145"/>
              <a:gd name="connsiteX199" fmla="*/ 2486338 w 11269336"/>
              <a:gd name="connsiteY199" fmla="*/ 2035862 h 2323145"/>
              <a:gd name="connsiteX200" fmla="*/ 2478186 w 11269336"/>
              <a:gd name="connsiteY200" fmla="*/ 2036953 h 2323145"/>
              <a:gd name="connsiteX201" fmla="*/ 2477950 w 11269336"/>
              <a:gd name="connsiteY201" fmla="*/ 2036715 h 2323145"/>
              <a:gd name="connsiteX202" fmla="*/ 2470381 w 11269336"/>
              <a:gd name="connsiteY202" fmla="*/ 2038256 h 2323145"/>
              <a:gd name="connsiteX203" fmla="*/ 2433781 w 11269336"/>
              <a:gd name="connsiteY203" fmla="*/ 2049140 h 2323145"/>
              <a:gd name="connsiteX204" fmla="*/ 2381172 w 11269336"/>
              <a:gd name="connsiteY204" fmla="*/ 2030645 h 2323145"/>
              <a:gd name="connsiteX205" fmla="*/ 2360198 w 11269336"/>
              <a:gd name="connsiteY205" fmla="*/ 2029059 h 2323145"/>
              <a:gd name="connsiteX206" fmla="*/ 2348815 w 11269336"/>
              <a:gd name="connsiteY206" fmla="*/ 2026798 h 2323145"/>
              <a:gd name="connsiteX207" fmla="*/ 2347988 w 11269336"/>
              <a:gd name="connsiteY207" fmla="*/ 2025745 h 2323145"/>
              <a:gd name="connsiteX208" fmla="*/ 2312920 w 11269336"/>
              <a:gd name="connsiteY208" fmla="*/ 2036311 h 2323145"/>
              <a:gd name="connsiteX209" fmla="*/ 2307986 w 11269336"/>
              <a:gd name="connsiteY209" fmla="*/ 2035583 h 2323145"/>
              <a:gd name="connsiteX210" fmla="*/ 2285481 w 11269336"/>
              <a:gd name="connsiteY210" fmla="*/ 2045197 h 2323145"/>
              <a:gd name="connsiteX211" fmla="*/ 2273666 w 11269336"/>
              <a:gd name="connsiteY211" fmla="*/ 2048710 h 2323145"/>
              <a:gd name="connsiteX212" fmla="*/ 2270719 w 11269336"/>
              <a:gd name="connsiteY212" fmla="*/ 2052702 h 2323145"/>
              <a:gd name="connsiteX213" fmla="*/ 2253080 w 11269336"/>
              <a:gd name="connsiteY213" fmla="*/ 2056363 h 2323145"/>
              <a:gd name="connsiteX214" fmla="*/ 2250906 w 11269336"/>
              <a:gd name="connsiteY214" fmla="*/ 2055654 h 2323145"/>
              <a:gd name="connsiteX215" fmla="*/ 2236905 w 11269336"/>
              <a:gd name="connsiteY215" fmla="*/ 2062882 h 2323145"/>
              <a:gd name="connsiteX216" fmla="*/ 2225830 w 11269336"/>
              <a:gd name="connsiteY216" fmla="*/ 2074027 h 2323145"/>
              <a:gd name="connsiteX217" fmla="*/ 2073776 w 11269336"/>
              <a:gd name="connsiteY217" fmla="*/ 2089244 h 2323145"/>
              <a:gd name="connsiteX218" fmla="*/ 1948256 w 11269336"/>
              <a:gd name="connsiteY218" fmla="*/ 2146616 h 2323145"/>
              <a:gd name="connsiteX219" fmla="*/ 1865582 w 11269336"/>
              <a:gd name="connsiteY219" fmla="*/ 2153738 h 2323145"/>
              <a:gd name="connsiteX220" fmla="*/ 1835210 w 11269336"/>
              <a:gd name="connsiteY220" fmla="*/ 2134244 h 2323145"/>
              <a:gd name="connsiteX221" fmla="*/ 1632661 w 11269336"/>
              <a:gd name="connsiteY221" fmla="*/ 2173882 h 2323145"/>
              <a:gd name="connsiteX222" fmla="*/ 1579590 w 11269336"/>
              <a:gd name="connsiteY222" fmla="*/ 2173680 h 2323145"/>
              <a:gd name="connsiteX223" fmla="*/ 1535601 w 11269336"/>
              <a:gd name="connsiteY223" fmla="*/ 2194590 h 2323145"/>
              <a:gd name="connsiteX224" fmla="*/ 1515594 w 11269336"/>
              <a:gd name="connsiteY224" fmla="*/ 2189622 h 2323145"/>
              <a:gd name="connsiteX225" fmla="*/ 1512113 w 11269336"/>
              <a:gd name="connsiteY225" fmla="*/ 2188534 h 2323145"/>
              <a:gd name="connsiteX226" fmla="*/ 1498838 w 11269336"/>
              <a:gd name="connsiteY226" fmla="*/ 2189213 h 2323145"/>
              <a:gd name="connsiteX227" fmla="*/ 1494279 w 11269336"/>
              <a:gd name="connsiteY227" fmla="*/ 2183112 h 2323145"/>
              <a:gd name="connsiteX228" fmla="*/ 1473714 w 11269336"/>
              <a:gd name="connsiteY228" fmla="*/ 2179625 h 2323145"/>
              <a:gd name="connsiteX229" fmla="*/ 1449503 w 11269336"/>
              <a:gd name="connsiteY229" fmla="*/ 2182633 h 2323145"/>
              <a:gd name="connsiteX230" fmla="*/ 1266687 w 11269336"/>
              <a:gd name="connsiteY230" fmla="*/ 2212688 h 2323145"/>
              <a:gd name="connsiteX231" fmla="*/ 1239614 w 11269336"/>
              <a:gd name="connsiteY231" fmla="*/ 2209727 h 2323145"/>
              <a:gd name="connsiteX232" fmla="*/ 1202436 w 11269336"/>
              <a:gd name="connsiteY232" fmla="*/ 2209817 h 2323145"/>
              <a:gd name="connsiteX233" fmla="*/ 1136097 w 11269336"/>
              <a:gd name="connsiteY233" fmla="*/ 2205112 h 2323145"/>
              <a:gd name="connsiteX234" fmla="*/ 988232 w 11269336"/>
              <a:gd name="connsiteY234" fmla="*/ 2235635 h 2323145"/>
              <a:gd name="connsiteX235" fmla="*/ 981959 w 11269336"/>
              <a:gd name="connsiteY235" fmla="*/ 2231607 h 2323145"/>
              <a:gd name="connsiteX236" fmla="*/ 938600 w 11269336"/>
              <a:gd name="connsiteY236" fmla="*/ 2238113 h 2323145"/>
              <a:gd name="connsiteX237" fmla="*/ 791788 w 11269336"/>
              <a:gd name="connsiteY237" fmla="*/ 2293224 h 2323145"/>
              <a:gd name="connsiteX238" fmla="*/ 706914 w 11269336"/>
              <a:gd name="connsiteY238" fmla="*/ 2305046 h 2323145"/>
              <a:gd name="connsiteX239" fmla="*/ 675971 w 11269336"/>
              <a:gd name="connsiteY239" fmla="*/ 2304030 h 2323145"/>
              <a:gd name="connsiteX240" fmla="*/ 624180 w 11269336"/>
              <a:gd name="connsiteY240" fmla="*/ 2302650 h 2323145"/>
              <a:gd name="connsiteX241" fmla="*/ 583453 w 11269336"/>
              <a:gd name="connsiteY241" fmla="*/ 2288788 h 2323145"/>
              <a:gd name="connsiteX242" fmla="*/ 540946 w 11269336"/>
              <a:gd name="connsiteY242" fmla="*/ 2292721 h 2323145"/>
              <a:gd name="connsiteX243" fmla="*/ 533680 w 11269336"/>
              <a:gd name="connsiteY243" fmla="*/ 2310233 h 2323145"/>
              <a:gd name="connsiteX244" fmla="*/ 487366 w 11269336"/>
              <a:gd name="connsiteY244" fmla="*/ 2309053 h 2323145"/>
              <a:gd name="connsiteX245" fmla="*/ 416820 w 11269336"/>
              <a:gd name="connsiteY245" fmla="*/ 2305443 h 2323145"/>
              <a:gd name="connsiteX246" fmla="*/ 376805 w 11269336"/>
              <a:gd name="connsiteY246" fmla="*/ 2307647 h 2323145"/>
              <a:gd name="connsiteX247" fmla="*/ 266777 w 11269336"/>
              <a:gd name="connsiteY247" fmla="*/ 2309012 h 2323145"/>
              <a:gd name="connsiteX248" fmla="*/ 156013 w 11269336"/>
              <a:gd name="connsiteY248" fmla="*/ 2306832 h 2323145"/>
              <a:gd name="connsiteX249" fmla="*/ 87258 w 11269336"/>
              <a:gd name="connsiteY249" fmla="*/ 2285511 h 2323145"/>
              <a:gd name="connsiteX250" fmla="*/ 23798 w 11269336"/>
              <a:gd name="connsiteY250" fmla="*/ 2281822 h 2323145"/>
              <a:gd name="connsiteX251" fmla="*/ 0 w 11269336"/>
              <a:gd name="connsiteY251" fmla="*/ 2285369 h 2323145"/>
              <a:gd name="connsiteX252" fmla="*/ 0 w 11269336"/>
              <a:gd name="connsiteY252" fmla="*/ 0 h 2323145"/>
              <a:gd name="connsiteX0" fmla="*/ 0 w 11269336"/>
              <a:gd name="connsiteY0" fmla="*/ 0 h 2323145"/>
              <a:gd name="connsiteX1" fmla="*/ 11269336 w 11269336"/>
              <a:gd name="connsiteY1" fmla="*/ 0 h 2323145"/>
              <a:gd name="connsiteX2" fmla="*/ 11268645 w 11269336"/>
              <a:gd name="connsiteY2" fmla="*/ 511 h 2323145"/>
              <a:gd name="connsiteX3" fmla="*/ 11230739 w 11269336"/>
              <a:gd name="connsiteY3" fmla="*/ 37096 h 2323145"/>
              <a:gd name="connsiteX4" fmla="*/ 11082485 w 11269336"/>
              <a:gd name="connsiteY4" fmla="*/ 78590 h 2323145"/>
              <a:gd name="connsiteX5" fmla="*/ 11031776 w 11269336"/>
              <a:gd name="connsiteY5" fmla="*/ 79197 h 2323145"/>
              <a:gd name="connsiteX6" fmla="*/ 10995894 w 11269336"/>
              <a:gd name="connsiteY6" fmla="*/ 83459 h 2323145"/>
              <a:gd name="connsiteX7" fmla="*/ 10861177 w 11269336"/>
              <a:gd name="connsiteY7" fmla="*/ 147419 h 2323145"/>
              <a:gd name="connsiteX8" fmla="*/ 10782732 w 11269336"/>
              <a:gd name="connsiteY8" fmla="*/ 135645 h 2323145"/>
              <a:gd name="connsiteX9" fmla="*/ 10660773 w 11269336"/>
              <a:gd name="connsiteY9" fmla="*/ 179312 h 2323145"/>
              <a:gd name="connsiteX10" fmla="*/ 10564442 w 11269336"/>
              <a:gd name="connsiteY10" fmla="*/ 160738 h 2323145"/>
              <a:gd name="connsiteX11" fmla="*/ 10490200 w 11269336"/>
              <a:gd name="connsiteY11" fmla="*/ 183533 h 2323145"/>
              <a:gd name="connsiteX12" fmla="*/ 10271351 w 11269336"/>
              <a:gd name="connsiteY12" fmla="*/ 243104 h 2323145"/>
              <a:gd name="connsiteX13" fmla="*/ 10061033 w 11269336"/>
              <a:gd name="connsiteY13" fmla="*/ 364937 h 2323145"/>
              <a:gd name="connsiteX14" fmla="*/ 9921770 w 11269336"/>
              <a:gd name="connsiteY14" fmla="*/ 406154 h 2323145"/>
              <a:gd name="connsiteX15" fmla="*/ 9858388 w 11269336"/>
              <a:gd name="connsiteY15" fmla="*/ 439489 h 2323145"/>
              <a:gd name="connsiteX16" fmla="*/ 9811914 w 11269336"/>
              <a:gd name="connsiteY16" fmla="*/ 449865 h 2323145"/>
              <a:gd name="connsiteX17" fmla="*/ 9784394 w 11269336"/>
              <a:gd name="connsiteY17" fmla="*/ 457816 h 2323145"/>
              <a:gd name="connsiteX18" fmla="*/ 9656836 w 11269336"/>
              <a:gd name="connsiteY18" fmla="*/ 469967 h 2323145"/>
              <a:gd name="connsiteX19" fmla="*/ 9561575 w 11269336"/>
              <a:gd name="connsiteY19" fmla="*/ 559978 h 2323145"/>
              <a:gd name="connsiteX20" fmla="*/ 9162278 w 11269336"/>
              <a:gd name="connsiteY20" fmla="*/ 704724 h 2323145"/>
              <a:gd name="connsiteX21" fmla="*/ 9062863 w 11269336"/>
              <a:gd name="connsiteY21" fmla="*/ 754656 h 2323145"/>
              <a:gd name="connsiteX22" fmla="*/ 8914746 w 11269336"/>
              <a:gd name="connsiteY22" fmla="*/ 826428 h 2323145"/>
              <a:gd name="connsiteX23" fmla="*/ 8917778 w 11269336"/>
              <a:gd name="connsiteY23" fmla="*/ 835198 h 2323145"/>
              <a:gd name="connsiteX24" fmla="*/ 8905560 w 11269336"/>
              <a:gd name="connsiteY24" fmla="*/ 838358 h 2323145"/>
              <a:gd name="connsiteX25" fmla="*/ 8897564 w 11269336"/>
              <a:gd name="connsiteY25" fmla="*/ 834287 h 2323145"/>
              <a:gd name="connsiteX26" fmla="*/ 8878040 w 11269336"/>
              <a:gd name="connsiteY26" fmla="*/ 844150 h 2323145"/>
              <a:gd name="connsiteX27" fmla="*/ 8795998 w 11269336"/>
              <a:gd name="connsiteY27" fmla="*/ 863337 h 2323145"/>
              <a:gd name="connsiteX28" fmla="*/ 8776970 w 11269336"/>
              <a:gd name="connsiteY28" fmla="*/ 885177 h 2323145"/>
              <a:gd name="connsiteX29" fmla="*/ 8755719 w 11269336"/>
              <a:gd name="connsiteY29" fmla="*/ 889754 h 2323145"/>
              <a:gd name="connsiteX30" fmla="*/ 8743257 w 11269336"/>
              <a:gd name="connsiteY30" fmla="*/ 904723 h 2323145"/>
              <a:gd name="connsiteX31" fmla="*/ 8721366 w 11269336"/>
              <a:gd name="connsiteY31" fmla="*/ 904711 h 2323145"/>
              <a:gd name="connsiteX32" fmla="*/ 8678353 w 11269336"/>
              <a:gd name="connsiteY32" fmla="*/ 926318 h 2323145"/>
              <a:gd name="connsiteX33" fmla="*/ 8636849 w 11269336"/>
              <a:gd name="connsiteY33" fmla="*/ 937900 h 2323145"/>
              <a:gd name="connsiteX34" fmla="*/ 8620213 w 11269336"/>
              <a:gd name="connsiteY34" fmla="*/ 943068 h 2323145"/>
              <a:gd name="connsiteX35" fmla="*/ 8612581 w 11269336"/>
              <a:gd name="connsiteY35" fmla="*/ 952695 h 2323145"/>
              <a:gd name="connsiteX36" fmla="*/ 8589038 w 11269336"/>
              <a:gd name="connsiteY36" fmla="*/ 963892 h 2323145"/>
              <a:gd name="connsiteX37" fmla="*/ 8579950 w 11269336"/>
              <a:gd name="connsiteY37" fmla="*/ 960899 h 2323145"/>
              <a:gd name="connsiteX38" fmla="*/ 8579319 w 11269336"/>
              <a:gd name="connsiteY38" fmla="*/ 965630 h 2323145"/>
              <a:gd name="connsiteX39" fmla="*/ 8547429 w 11269336"/>
              <a:gd name="connsiteY39" fmla="*/ 984506 h 2323145"/>
              <a:gd name="connsiteX40" fmla="*/ 8478704 w 11269336"/>
              <a:gd name="connsiteY40" fmla="*/ 1025490 h 2323145"/>
              <a:gd name="connsiteX41" fmla="*/ 8461421 w 11269336"/>
              <a:gd name="connsiteY41" fmla="*/ 1035512 h 2323145"/>
              <a:gd name="connsiteX42" fmla="*/ 8445003 w 11269336"/>
              <a:gd name="connsiteY42" fmla="*/ 1036851 h 2323145"/>
              <a:gd name="connsiteX43" fmla="*/ 8357350 w 11269336"/>
              <a:gd name="connsiteY43" fmla="*/ 1060213 h 2323145"/>
              <a:gd name="connsiteX44" fmla="*/ 8335565 w 11269336"/>
              <a:gd name="connsiteY44" fmla="*/ 1061151 h 2323145"/>
              <a:gd name="connsiteX45" fmla="*/ 8325267 w 11269336"/>
              <a:gd name="connsiteY45" fmla="*/ 1055919 h 2323145"/>
              <a:gd name="connsiteX46" fmla="*/ 8293586 w 11269336"/>
              <a:gd name="connsiteY46" fmla="*/ 1076144 h 2323145"/>
              <a:gd name="connsiteX47" fmla="*/ 8242405 w 11269336"/>
              <a:gd name="connsiteY47" fmla="*/ 1095960 h 2323145"/>
              <a:gd name="connsiteX48" fmla="*/ 8197391 w 11269336"/>
              <a:gd name="connsiteY48" fmla="*/ 1107746 h 2323145"/>
              <a:gd name="connsiteX49" fmla="*/ 8081474 w 11269336"/>
              <a:gd name="connsiteY49" fmla="*/ 1130125 h 2323145"/>
              <a:gd name="connsiteX50" fmla="*/ 8053585 w 11269336"/>
              <a:gd name="connsiteY50" fmla="*/ 1129169 h 2323145"/>
              <a:gd name="connsiteX51" fmla="*/ 8038422 w 11269336"/>
              <a:gd name="connsiteY51" fmla="*/ 1119092 h 2323145"/>
              <a:gd name="connsiteX52" fmla="*/ 8029450 w 11269336"/>
              <a:gd name="connsiteY52" fmla="*/ 1125592 h 2323145"/>
              <a:gd name="connsiteX53" fmla="*/ 7959552 w 11269336"/>
              <a:gd name="connsiteY53" fmla="*/ 1140188 h 2323145"/>
              <a:gd name="connsiteX54" fmla="*/ 7914188 w 11269336"/>
              <a:gd name="connsiteY54" fmla="*/ 1150862 h 2323145"/>
              <a:gd name="connsiteX55" fmla="*/ 7914918 w 11269336"/>
              <a:gd name="connsiteY55" fmla="*/ 1168758 h 2323145"/>
              <a:gd name="connsiteX56" fmla="*/ 7875510 w 11269336"/>
              <a:gd name="connsiteY56" fmla="*/ 1183153 h 2323145"/>
              <a:gd name="connsiteX57" fmla="*/ 7829932 w 11269336"/>
              <a:gd name="connsiteY57" fmla="*/ 1180782 h 2323145"/>
              <a:gd name="connsiteX58" fmla="*/ 7779182 w 11269336"/>
              <a:gd name="connsiteY58" fmla="*/ 1192665 h 2323145"/>
              <a:gd name="connsiteX59" fmla="*/ 7748774 w 11269336"/>
              <a:gd name="connsiteY59" fmla="*/ 1199586 h 2323145"/>
              <a:gd name="connsiteX60" fmla="*/ 7671846 w 11269336"/>
              <a:gd name="connsiteY60" fmla="*/ 1231966 h 2323145"/>
              <a:gd name="connsiteX61" fmla="*/ 7554146 w 11269336"/>
              <a:gd name="connsiteY61" fmla="*/ 1319748 h 2323145"/>
              <a:gd name="connsiteX62" fmla="*/ 7515052 w 11269336"/>
              <a:gd name="connsiteY62" fmla="*/ 1336718 h 2323145"/>
              <a:gd name="connsiteX63" fmla="*/ 7507193 w 11269336"/>
              <a:gd name="connsiteY63" fmla="*/ 1334617 h 2323145"/>
              <a:gd name="connsiteX64" fmla="*/ 7461694 w 11269336"/>
              <a:gd name="connsiteY64" fmla="*/ 1375866 h 2323145"/>
              <a:gd name="connsiteX65" fmla="*/ 7377571 w 11269336"/>
              <a:gd name="connsiteY65" fmla="*/ 1400128 h 2323145"/>
              <a:gd name="connsiteX66" fmla="*/ 7311261 w 11269336"/>
              <a:gd name="connsiteY66" fmla="*/ 1412652 h 2323145"/>
              <a:gd name="connsiteX67" fmla="*/ 7275307 w 11269336"/>
              <a:gd name="connsiteY67" fmla="*/ 1422171 h 2323145"/>
              <a:gd name="connsiteX68" fmla="*/ 7247783 w 11269336"/>
              <a:gd name="connsiteY68" fmla="*/ 1426330 h 2323145"/>
              <a:gd name="connsiteX69" fmla="*/ 7185047 w 11269336"/>
              <a:gd name="connsiteY69" fmla="*/ 1451812 h 2323145"/>
              <a:gd name="connsiteX70" fmla="*/ 7084117 w 11269336"/>
              <a:gd name="connsiteY70" fmla="*/ 1500281 h 2323145"/>
              <a:gd name="connsiteX71" fmla="*/ 7062011 w 11269336"/>
              <a:gd name="connsiteY71" fmla="*/ 1509183 h 2323145"/>
              <a:gd name="connsiteX72" fmla="*/ 7040555 w 11269336"/>
              <a:gd name="connsiteY72" fmla="*/ 1511207 h 2323145"/>
              <a:gd name="connsiteX73" fmla="*/ 7033438 w 11269336"/>
              <a:gd name="connsiteY73" fmla="*/ 1506772 h 2323145"/>
              <a:gd name="connsiteX74" fmla="*/ 7020886 w 11269336"/>
              <a:gd name="connsiteY74" fmla="*/ 1510764 h 2323145"/>
              <a:gd name="connsiteX75" fmla="*/ 7017033 w 11269336"/>
              <a:gd name="connsiteY75" fmla="*/ 1510650 h 2323145"/>
              <a:gd name="connsiteX76" fmla="*/ 6995460 w 11269336"/>
              <a:gd name="connsiteY76" fmla="*/ 1511173 h 2323145"/>
              <a:gd name="connsiteX77" fmla="*/ 6962144 w 11269336"/>
              <a:gd name="connsiteY77" fmla="*/ 1541508 h 2323145"/>
              <a:gd name="connsiteX78" fmla="*/ 6910674 w 11269336"/>
              <a:gd name="connsiteY78" fmla="*/ 1554793 h 2323145"/>
              <a:gd name="connsiteX79" fmla="*/ 6732152 w 11269336"/>
              <a:gd name="connsiteY79" fmla="*/ 1642538 h 2323145"/>
              <a:gd name="connsiteX80" fmla="*/ 6694106 w 11269336"/>
              <a:gd name="connsiteY80" fmla="*/ 1632377 h 2323145"/>
              <a:gd name="connsiteX81" fmla="*/ 6617223 w 11269336"/>
              <a:gd name="connsiteY81" fmla="*/ 1659889 h 2323145"/>
              <a:gd name="connsiteX82" fmla="*/ 6521138 w 11269336"/>
              <a:gd name="connsiteY82" fmla="*/ 1744340 h 2323145"/>
              <a:gd name="connsiteX83" fmla="*/ 6380677 w 11269336"/>
              <a:gd name="connsiteY83" fmla="*/ 1796883 h 2323145"/>
              <a:gd name="connsiteX84" fmla="*/ 6374897 w 11269336"/>
              <a:gd name="connsiteY84" fmla="*/ 1809910 h 2323145"/>
              <a:gd name="connsiteX85" fmla="*/ 6364545 w 11269336"/>
              <a:gd name="connsiteY85" fmla="*/ 1820090 h 2323145"/>
              <a:gd name="connsiteX86" fmla="*/ 6362126 w 11269336"/>
              <a:gd name="connsiteY86" fmla="*/ 1819991 h 2323145"/>
              <a:gd name="connsiteX87" fmla="*/ 6346673 w 11269336"/>
              <a:gd name="connsiteY87" fmla="*/ 1827824 h 2323145"/>
              <a:gd name="connsiteX88" fmla="*/ 6345588 w 11269336"/>
              <a:gd name="connsiteY88" fmla="*/ 1832232 h 2323145"/>
              <a:gd name="connsiteX89" fmla="*/ 6335708 w 11269336"/>
              <a:gd name="connsiteY89" fmla="*/ 1838451 h 2323145"/>
              <a:gd name="connsiteX90" fmla="*/ 6318182 w 11269336"/>
              <a:gd name="connsiteY90" fmla="*/ 1852975 h 2323145"/>
              <a:gd name="connsiteX91" fmla="*/ 6313084 w 11269336"/>
              <a:gd name="connsiteY91" fmla="*/ 1853561 h 2323145"/>
              <a:gd name="connsiteX92" fmla="*/ 6283816 w 11269336"/>
              <a:gd name="connsiteY92" fmla="*/ 1872148 h 2323145"/>
              <a:gd name="connsiteX93" fmla="*/ 6282550 w 11269336"/>
              <a:gd name="connsiteY93" fmla="*/ 1871392 h 2323145"/>
              <a:gd name="connsiteX94" fmla="*/ 6270527 w 11269336"/>
              <a:gd name="connsiteY94" fmla="*/ 1872208 h 2323145"/>
              <a:gd name="connsiteX95" fmla="*/ 6249518 w 11269336"/>
              <a:gd name="connsiteY95" fmla="*/ 1876079 h 2323145"/>
              <a:gd name="connsiteX96" fmla="*/ 6190386 w 11269336"/>
              <a:gd name="connsiteY96" fmla="*/ 1872478 h 2323145"/>
              <a:gd name="connsiteX97" fmla="*/ 6159777 w 11269336"/>
              <a:gd name="connsiteY97" fmla="*/ 1891745 h 2323145"/>
              <a:gd name="connsiteX98" fmla="*/ 6153131 w 11269336"/>
              <a:gd name="connsiteY98" fmla="*/ 1895079 h 2323145"/>
              <a:gd name="connsiteX99" fmla="*/ 6152798 w 11269336"/>
              <a:gd name="connsiteY99" fmla="*/ 1894920 h 2323145"/>
              <a:gd name="connsiteX100" fmla="*/ 6145388 w 11269336"/>
              <a:gd name="connsiteY100" fmla="*/ 1897990 h 2323145"/>
              <a:gd name="connsiteX101" fmla="*/ 6141014 w 11269336"/>
              <a:gd name="connsiteY101" fmla="*/ 1901155 h 2323145"/>
              <a:gd name="connsiteX102" fmla="*/ 6128122 w 11269336"/>
              <a:gd name="connsiteY102" fmla="*/ 1907623 h 2323145"/>
              <a:gd name="connsiteX103" fmla="*/ 6122351 w 11269336"/>
              <a:gd name="connsiteY103" fmla="*/ 1908359 h 2323145"/>
              <a:gd name="connsiteX104" fmla="*/ 6064750 w 11269336"/>
              <a:gd name="connsiteY104" fmla="*/ 1896394 h 2323145"/>
              <a:gd name="connsiteX105" fmla="*/ 5964230 w 11269336"/>
              <a:gd name="connsiteY105" fmla="*/ 1910038 h 2323145"/>
              <a:gd name="connsiteX106" fmla="*/ 5865399 w 11269336"/>
              <a:gd name="connsiteY106" fmla="*/ 1926966 h 2323145"/>
              <a:gd name="connsiteX107" fmla="*/ 5829951 w 11269336"/>
              <a:gd name="connsiteY107" fmla="*/ 1934755 h 2323145"/>
              <a:gd name="connsiteX108" fmla="*/ 5765285 w 11269336"/>
              <a:gd name="connsiteY108" fmla="*/ 1941322 h 2323145"/>
              <a:gd name="connsiteX109" fmla="*/ 5734750 w 11269336"/>
              <a:gd name="connsiteY109" fmla="*/ 1939793 h 2323145"/>
              <a:gd name="connsiteX110" fmla="*/ 5733569 w 11269336"/>
              <a:gd name="connsiteY110" fmla="*/ 1940505 h 2323145"/>
              <a:gd name="connsiteX111" fmla="*/ 5730329 w 11269336"/>
              <a:gd name="connsiteY111" fmla="*/ 1937845 h 2323145"/>
              <a:gd name="connsiteX112" fmla="*/ 5724661 w 11269336"/>
              <a:gd name="connsiteY112" fmla="*/ 1937455 h 2323145"/>
              <a:gd name="connsiteX113" fmla="*/ 5710186 w 11269336"/>
              <a:gd name="connsiteY113" fmla="*/ 1941370 h 2323145"/>
              <a:gd name="connsiteX114" fmla="*/ 5704910 w 11269336"/>
              <a:gd name="connsiteY114" fmla="*/ 1943663 h 2323145"/>
              <a:gd name="connsiteX115" fmla="*/ 5696836 w 11269336"/>
              <a:gd name="connsiteY115" fmla="*/ 1945271 h 2323145"/>
              <a:gd name="connsiteX116" fmla="*/ 5696583 w 11269336"/>
              <a:gd name="connsiteY116" fmla="*/ 1945050 h 2323145"/>
              <a:gd name="connsiteX117" fmla="*/ 5689123 w 11269336"/>
              <a:gd name="connsiteY117" fmla="*/ 1947067 h 2323145"/>
              <a:gd name="connsiteX118" fmla="*/ 5653291 w 11269336"/>
              <a:gd name="connsiteY118" fmla="*/ 1960245 h 2323145"/>
              <a:gd name="connsiteX119" fmla="*/ 5599385 w 11269336"/>
              <a:gd name="connsiteY119" fmla="*/ 1945198 h 2323145"/>
              <a:gd name="connsiteX120" fmla="*/ 5578300 w 11269336"/>
              <a:gd name="connsiteY120" fmla="*/ 1944963 h 2323145"/>
              <a:gd name="connsiteX121" fmla="*/ 5566758 w 11269336"/>
              <a:gd name="connsiteY121" fmla="*/ 1943441 h 2323145"/>
              <a:gd name="connsiteX122" fmla="*/ 5565857 w 11269336"/>
              <a:gd name="connsiteY122" fmla="*/ 1942445 h 2323145"/>
              <a:gd name="connsiteX123" fmla="*/ 5531534 w 11269336"/>
              <a:gd name="connsiteY123" fmla="*/ 1955208 h 2323145"/>
              <a:gd name="connsiteX124" fmla="*/ 5526552 w 11269336"/>
              <a:gd name="connsiteY124" fmla="*/ 1954799 h 2323145"/>
              <a:gd name="connsiteX125" fmla="*/ 5504723 w 11269336"/>
              <a:gd name="connsiteY125" fmla="*/ 1965811 h 2323145"/>
              <a:gd name="connsiteX126" fmla="*/ 5493156 w 11269336"/>
              <a:gd name="connsiteY126" fmla="*/ 1970063 h 2323145"/>
              <a:gd name="connsiteX127" fmla="*/ 5490486 w 11269336"/>
              <a:gd name="connsiteY127" fmla="*/ 1974227 h 2323145"/>
              <a:gd name="connsiteX128" fmla="*/ 5473107 w 11269336"/>
              <a:gd name="connsiteY128" fmla="*/ 1979001 h 2323145"/>
              <a:gd name="connsiteX129" fmla="*/ 5470885 w 11269336"/>
              <a:gd name="connsiteY129" fmla="*/ 1978432 h 2323145"/>
              <a:gd name="connsiteX130" fmla="*/ 5457393 w 11269336"/>
              <a:gd name="connsiteY130" fmla="*/ 1986525 h 2323145"/>
              <a:gd name="connsiteX131" fmla="*/ 5447102 w 11269336"/>
              <a:gd name="connsiteY131" fmla="*/ 1998329 h 2323145"/>
              <a:gd name="connsiteX132" fmla="*/ 5159151 w 11269336"/>
              <a:gd name="connsiteY132" fmla="*/ 2029640 h 2323145"/>
              <a:gd name="connsiteX133" fmla="*/ 5098838 w 11269336"/>
              <a:gd name="connsiteY133" fmla="*/ 2062961 h 2323145"/>
              <a:gd name="connsiteX134" fmla="*/ 4860988 w 11269336"/>
              <a:gd name="connsiteY134" fmla="*/ 2135698 h 2323145"/>
              <a:gd name="connsiteX135" fmla="*/ 4765388 w 11269336"/>
              <a:gd name="connsiteY135" fmla="*/ 2162525 h 2323145"/>
              <a:gd name="connsiteX136" fmla="*/ 4745033 w 11269336"/>
              <a:gd name="connsiteY136" fmla="*/ 2158859 h 2323145"/>
              <a:gd name="connsiteX137" fmla="*/ 4741475 w 11269336"/>
              <a:gd name="connsiteY137" fmla="*/ 2157998 h 2323145"/>
              <a:gd name="connsiteX138" fmla="*/ 4728247 w 11269336"/>
              <a:gd name="connsiteY138" fmla="*/ 2159526 h 2323145"/>
              <a:gd name="connsiteX139" fmla="*/ 4723263 w 11269336"/>
              <a:gd name="connsiteY139" fmla="*/ 2153742 h 2323145"/>
              <a:gd name="connsiteX140" fmla="*/ 4593061 w 11269336"/>
              <a:gd name="connsiteY140" fmla="*/ 2171597 h 2323145"/>
              <a:gd name="connsiteX141" fmla="*/ 4405765 w 11269336"/>
              <a:gd name="connsiteY141" fmla="*/ 2199902 h 2323145"/>
              <a:gd name="connsiteX142" fmla="*/ 4401354 w 11269336"/>
              <a:gd name="connsiteY142" fmla="*/ 2194745 h 2323145"/>
              <a:gd name="connsiteX143" fmla="*/ 4366646 w 11269336"/>
              <a:gd name="connsiteY143" fmla="*/ 2198564 h 2323145"/>
              <a:gd name="connsiteX144" fmla="*/ 4354009 w 11269336"/>
              <a:gd name="connsiteY144" fmla="*/ 2204984 h 2323145"/>
              <a:gd name="connsiteX145" fmla="*/ 4348284 w 11269336"/>
              <a:gd name="connsiteY145" fmla="*/ 2205270 h 2323145"/>
              <a:gd name="connsiteX146" fmla="*/ 4333906 w 11269336"/>
              <a:gd name="connsiteY146" fmla="*/ 2205251 h 2323145"/>
              <a:gd name="connsiteX147" fmla="*/ 4308819 w 11269336"/>
              <a:gd name="connsiteY147" fmla="*/ 2203822 h 2323145"/>
              <a:gd name="connsiteX148" fmla="*/ 4301210 w 11269336"/>
              <a:gd name="connsiteY148" fmla="*/ 2204456 h 2323145"/>
              <a:gd name="connsiteX149" fmla="*/ 4283095 w 11269336"/>
              <a:gd name="connsiteY149" fmla="*/ 2198177 h 2323145"/>
              <a:gd name="connsiteX150" fmla="*/ 4250119 w 11269336"/>
              <a:gd name="connsiteY150" fmla="*/ 2196342 h 2323145"/>
              <a:gd name="connsiteX151" fmla="*/ 4189203 w 11269336"/>
              <a:gd name="connsiteY151" fmla="*/ 2178994 h 2323145"/>
              <a:gd name="connsiteX152" fmla="*/ 4154035 w 11269336"/>
              <a:gd name="connsiteY152" fmla="*/ 2171950 h 2323145"/>
              <a:gd name="connsiteX153" fmla="*/ 4129569 w 11269336"/>
              <a:gd name="connsiteY153" fmla="*/ 2163850 h 2323145"/>
              <a:gd name="connsiteX154" fmla="*/ 4061250 w 11269336"/>
              <a:gd name="connsiteY154" fmla="*/ 2159236 h 2323145"/>
              <a:gd name="connsiteX155" fmla="*/ 3945480 w 11269336"/>
              <a:gd name="connsiteY155" fmla="*/ 2158279 h 2323145"/>
              <a:gd name="connsiteX156" fmla="*/ 3921468 w 11269336"/>
              <a:gd name="connsiteY156" fmla="*/ 2156588 h 2323145"/>
              <a:gd name="connsiteX157" fmla="*/ 3903348 w 11269336"/>
              <a:gd name="connsiteY157" fmla="*/ 2149220 h 2323145"/>
              <a:gd name="connsiteX158" fmla="*/ 3901342 w 11269336"/>
              <a:gd name="connsiteY158" fmla="*/ 2142355 h 2323145"/>
              <a:gd name="connsiteX159" fmla="*/ 3888539 w 11269336"/>
              <a:gd name="connsiteY159" fmla="*/ 2140476 h 2323145"/>
              <a:gd name="connsiteX160" fmla="*/ 3885662 w 11269336"/>
              <a:gd name="connsiteY160" fmla="*/ 2138740 h 2323145"/>
              <a:gd name="connsiteX161" fmla="*/ 3868627 w 11269336"/>
              <a:gd name="connsiteY161" fmla="*/ 2130023 h 2323145"/>
              <a:gd name="connsiteX162" fmla="*/ 3819177 w 11269336"/>
              <a:gd name="connsiteY162" fmla="*/ 2142111 h 2323145"/>
              <a:gd name="connsiteX163" fmla="*/ 3769100 w 11269336"/>
              <a:gd name="connsiteY163" fmla="*/ 2131731 h 2323145"/>
              <a:gd name="connsiteX164" fmla="*/ 3562752 w 11269336"/>
              <a:gd name="connsiteY164" fmla="*/ 2131785 h 2323145"/>
              <a:gd name="connsiteX165" fmla="*/ 3541402 w 11269336"/>
              <a:gd name="connsiteY165" fmla="*/ 2106821 h 2323145"/>
              <a:gd name="connsiteX166" fmla="*/ 3365341 w 11269336"/>
              <a:gd name="connsiteY166" fmla="*/ 2077638 h 2323145"/>
              <a:gd name="connsiteX167" fmla="*/ 3170922 w 11269336"/>
              <a:gd name="connsiteY167" fmla="*/ 2115957 h 2323145"/>
              <a:gd name="connsiteX168" fmla="*/ 3156256 w 11269336"/>
              <a:gd name="connsiteY168" fmla="*/ 2124773 h 2323145"/>
              <a:gd name="connsiteX169" fmla="*/ 3140298 w 11269336"/>
              <a:gd name="connsiteY169" fmla="*/ 2129182 h 2323145"/>
              <a:gd name="connsiteX170" fmla="*/ 3138514 w 11269336"/>
              <a:gd name="connsiteY170" fmla="*/ 2128069 h 2323145"/>
              <a:gd name="connsiteX171" fmla="*/ 3120467 w 11269336"/>
              <a:gd name="connsiteY171" fmla="*/ 2128281 h 2323145"/>
              <a:gd name="connsiteX172" fmla="*/ 3116175 w 11269336"/>
              <a:gd name="connsiteY172" fmla="*/ 2131633 h 2323145"/>
              <a:gd name="connsiteX173" fmla="*/ 3103685 w 11269336"/>
              <a:gd name="connsiteY173" fmla="*/ 2132814 h 2323145"/>
              <a:gd name="connsiteX174" fmla="*/ 3078794 w 11269336"/>
              <a:gd name="connsiteY174" fmla="*/ 2137935 h 2323145"/>
              <a:gd name="connsiteX175" fmla="*/ 3074407 w 11269336"/>
              <a:gd name="connsiteY175" fmla="*/ 2136274 h 2323145"/>
              <a:gd name="connsiteX176" fmla="*/ 3037285 w 11269336"/>
              <a:gd name="connsiteY176" fmla="*/ 2139919 h 2323145"/>
              <a:gd name="connsiteX177" fmla="*/ 3036901 w 11269336"/>
              <a:gd name="connsiteY177" fmla="*/ 2138726 h 2323145"/>
              <a:gd name="connsiteX178" fmla="*/ 3026996 w 11269336"/>
              <a:gd name="connsiteY178" fmla="*/ 2134322 h 2323145"/>
              <a:gd name="connsiteX179" fmla="*/ 3007772 w 11269336"/>
              <a:gd name="connsiteY179" fmla="*/ 2128742 h 2323145"/>
              <a:gd name="connsiteX180" fmla="*/ 2965030 w 11269336"/>
              <a:gd name="connsiteY180" fmla="*/ 2100494 h 2323145"/>
              <a:gd name="connsiteX181" fmla="*/ 2926342 w 11269336"/>
              <a:gd name="connsiteY181" fmla="*/ 2104155 h 2323145"/>
              <a:gd name="connsiteX182" fmla="*/ 2918608 w 11269336"/>
              <a:gd name="connsiteY182" fmla="*/ 2104215 h 2323145"/>
              <a:gd name="connsiteX183" fmla="*/ 2918475 w 11269336"/>
              <a:gd name="connsiteY183" fmla="*/ 2103937 h 2323145"/>
              <a:gd name="connsiteX184" fmla="*/ 2910360 w 11269336"/>
              <a:gd name="connsiteY184" fmla="*/ 2103444 h 2323145"/>
              <a:gd name="connsiteX185" fmla="*/ 2904507 w 11269336"/>
              <a:gd name="connsiteY185" fmla="*/ 2104326 h 2323145"/>
              <a:gd name="connsiteX186" fmla="*/ 2889503 w 11269336"/>
              <a:gd name="connsiteY186" fmla="*/ 2104443 h 2323145"/>
              <a:gd name="connsiteX187" fmla="*/ 2884480 w 11269336"/>
              <a:gd name="connsiteY187" fmla="*/ 2102626 h 2323145"/>
              <a:gd name="connsiteX188" fmla="*/ 2882689 w 11269336"/>
              <a:gd name="connsiteY188" fmla="*/ 2099228 h 2323145"/>
              <a:gd name="connsiteX189" fmla="*/ 2881291 w 11269336"/>
              <a:gd name="connsiteY189" fmla="*/ 2099618 h 2323145"/>
              <a:gd name="connsiteX190" fmla="*/ 2853979 w 11269336"/>
              <a:gd name="connsiteY190" fmla="*/ 2090388 h 2323145"/>
              <a:gd name="connsiteX191" fmla="*/ 2791790 w 11269336"/>
              <a:gd name="connsiteY191" fmla="*/ 2080332 h 2323145"/>
              <a:gd name="connsiteX192" fmla="*/ 2755844 w 11269336"/>
              <a:gd name="connsiteY192" fmla="*/ 2078874 h 2323145"/>
              <a:gd name="connsiteX193" fmla="*/ 2657742 w 11269336"/>
              <a:gd name="connsiteY193" fmla="*/ 2070179 h 2323145"/>
              <a:gd name="connsiteX194" fmla="*/ 2559549 w 11269336"/>
              <a:gd name="connsiteY194" fmla="*/ 2057873 h 2323145"/>
              <a:gd name="connsiteX195" fmla="*/ 2512054 w 11269336"/>
              <a:gd name="connsiteY195" fmla="*/ 2031671 h 2323145"/>
              <a:gd name="connsiteX196" fmla="*/ 2506437 w 11269336"/>
              <a:gd name="connsiteY196" fmla="*/ 2030918 h 2323145"/>
              <a:gd name="connsiteX197" fmla="*/ 2491752 w 11269336"/>
              <a:gd name="connsiteY197" fmla="*/ 2033906 h 2323145"/>
              <a:gd name="connsiteX198" fmla="*/ 2486338 w 11269336"/>
              <a:gd name="connsiteY198" fmla="*/ 2035862 h 2323145"/>
              <a:gd name="connsiteX199" fmla="*/ 2478186 w 11269336"/>
              <a:gd name="connsiteY199" fmla="*/ 2036953 h 2323145"/>
              <a:gd name="connsiteX200" fmla="*/ 2477950 w 11269336"/>
              <a:gd name="connsiteY200" fmla="*/ 2036715 h 2323145"/>
              <a:gd name="connsiteX201" fmla="*/ 2470381 w 11269336"/>
              <a:gd name="connsiteY201" fmla="*/ 2038256 h 2323145"/>
              <a:gd name="connsiteX202" fmla="*/ 2433781 w 11269336"/>
              <a:gd name="connsiteY202" fmla="*/ 2049140 h 2323145"/>
              <a:gd name="connsiteX203" fmla="*/ 2381172 w 11269336"/>
              <a:gd name="connsiteY203" fmla="*/ 2030645 h 2323145"/>
              <a:gd name="connsiteX204" fmla="*/ 2360198 w 11269336"/>
              <a:gd name="connsiteY204" fmla="*/ 2029059 h 2323145"/>
              <a:gd name="connsiteX205" fmla="*/ 2348815 w 11269336"/>
              <a:gd name="connsiteY205" fmla="*/ 2026798 h 2323145"/>
              <a:gd name="connsiteX206" fmla="*/ 2347988 w 11269336"/>
              <a:gd name="connsiteY206" fmla="*/ 2025745 h 2323145"/>
              <a:gd name="connsiteX207" fmla="*/ 2312920 w 11269336"/>
              <a:gd name="connsiteY207" fmla="*/ 2036311 h 2323145"/>
              <a:gd name="connsiteX208" fmla="*/ 2307986 w 11269336"/>
              <a:gd name="connsiteY208" fmla="*/ 2035583 h 2323145"/>
              <a:gd name="connsiteX209" fmla="*/ 2285481 w 11269336"/>
              <a:gd name="connsiteY209" fmla="*/ 2045197 h 2323145"/>
              <a:gd name="connsiteX210" fmla="*/ 2273666 w 11269336"/>
              <a:gd name="connsiteY210" fmla="*/ 2048710 h 2323145"/>
              <a:gd name="connsiteX211" fmla="*/ 2270719 w 11269336"/>
              <a:gd name="connsiteY211" fmla="*/ 2052702 h 2323145"/>
              <a:gd name="connsiteX212" fmla="*/ 2253080 w 11269336"/>
              <a:gd name="connsiteY212" fmla="*/ 2056363 h 2323145"/>
              <a:gd name="connsiteX213" fmla="*/ 2250906 w 11269336"/>
              <a:gd name="connsiteY213" fmla="*/ 2055654 h 2323145"/>
              <a:gd name="connsiteX214" fmla="*/ 2236905 w 11269336"/>
              <a:gd name="connsiteY214" fmla="*/ 2062882 h 2323145"/>
              <a:gd name="connsiteX215" fmla="*/ 2225830 w 11269336"/>
              <a:gd name="connsiteY215" fmla="*/ 2074027 h 2323145"/>
              <a:gd name="connsiteX216" fmla="*/ 2073776 w 11269336"/>
              <a:gd name="connsiteY216" fmla="*/ 2089244 h 2323145"/>
              <a:gd name="connsiteX217" fmla="*/ 1948256 w 11269336"/>
              <a:gd name="connsiteY217" fmla="*/ 2146616 h 2323145"/>
              <a:gd name="connsiteX218" fmla="*/ 1865582 w 11269336"/>
              <a:gd name="connsiteY218" fmla="*/ 2153738 h 2323145"/>
              <a:gd name="connsiteX219" fmla="*/ 1835210 w 11269336"/>
              <a:gd name="connsiteY219" fmla="*/ 2134244 h 2323145"/>
              <a:gd name="connsiteX220" fmla="*/ 1632661 w 11269336"/>
              <a:gd name="connsiteY220" fmla="*/ 2173882 h 2323145"/>
              <a:gd name="connsiteX221" fmla="*/ 1579590 w 11269336"/>
              <a:gd name="connsiteY221" fmla="*/ 2173680 h 2323145"/>
              <a:gd name="connsiteX222" fmla="*/ 1535601 w 11269336"/>
              <a:gd name="connsiteY222" fmla="*/ 2194590 h 2323145"/>
              <a:gd name="connsiteX223" fmla="*/ 1515594 w 11269336"/>
              <a:gd name="connsiteY223" fmla="*/ 2189622 h 2323145"/>
              <a:gd name="connsiteX224" fmla="*/ 1512113 w 11269336"/>
              <a:gd name="connsiteY224" fmla="*/ 2188534 h 2323145"/>
              <a:gd name="connsiteX225" fmla="*/ 1498838 w 11269336"/>
              <a:gd name="connsiteY225" fmla="*/ 2189213 h 2323145"/>
              <a:gd name="connsiteX226" fmla="*/ 1494279 w 11269336"/>
              <a:gd name="connsiteY226" fmla="*/ 2183112 h 2323145"/>
              <a:gd name="connsiteX227" fmla="*/ 1473714 w 11269336"/>
              <a:gd name="connsiteY227" fmla="*/ 2179625 h 2323145"/>
              <a:gd name="connsiteX228" fmla="*/ 1449503 w 11269336"/>
              <a:gd name="connsiteY228" fmla="*/ 2182633 h 2323145"/>
              <a:gd name="connsiteX229" fmla="*/ 1266687 w 11269336"/>
              <a:gd name="connsiteY229" fmla="*/ 2212688 h 2323145"/>
              <a:gd name="connsiteX230" fmla="*/ 1239614 w 11269336"/>
              <a:gd name="connsiteY230" fmla="*/ 2209727 h 2323145"/>
              <a:gd name="connsiteX231" fmla="*/ 1202436 w 11269336"/>
              <a:gd name="connsiteY231" fmla="*/ 2209817 h 2323145"/>
              <a:gd name="connsiteX232" fmla="*/ 1136097 w 11269336"/>
              <a:gd name="connsiteY232" fmla="*/ 2205112 h 2323145"/>
              <a:gd name="connsiteX233" fmla="*/ 988232 w 11269336"/>
              <a:gd name="connsiteY233" fmla="*/ 2235635 h 2323145"/>
              <a:gd name="connsiteX234" fmla="*/ 981959 w 11269336"/>
              <a:gd name="connsiteY234" fmla="*/ 2231607 h 2323145"/>
              <a:gd name="connsiteX235" fmla="*/ 938600 w 11269336"/>
              <a:gd name="connsiteY235" fmla="*/ 2238113 h 2323145"/>
              <a:gd name="connsiteX236" fmla="*/ 791788 w 11269336"/>
              <a:gd name="connsiteY236" fmla="*/ 2293224 h 2323145"/>
              <a:gd name="connsiteX237" fmla="*/ 706914 w 11269336"/>
              <a:gd name="connsiteY237" fmla="*/ 2305046 h 2323145"/>
              <a:gd name="connsiteX238" fmla="*/ 675971 w 11269336"/>
              <a:gd name="connsiteY238" fmla="*/ 2304030 h 2323145"/>
              <a:gd name="connsiteX239" fmla="*/ 624180 w 11269336"/>
              <a:gd name="connsiteY239" fmla="*/ 2302650 h 2323145"/>
              <a:gd name="connsiteX240" fmla="*/ 583453 w 11269336"/>
              <a:gd name="connsiteY240" fmla="*/ 2288788 h 2323145"/>
              <a:gd name="connsiteX241" fmla="*/ 540946 w 11269336"/>
              <a:gd name="connsiteY241" fmla="*/ 2292721 h 2323145"/>
              <a:gd name="connsiteX242" fmla="*/ 533680 w 11269336"/>
              <a:gd name="connsiteY242" fmla="*/ 2310233 h 2323145"/>
              <a:gd name="connsiteX243" fmla="*/ 487366 w 11269336"/>
              <a:gd name="connsiteY243" fmla="*/ 2309053 h 2323145"/>
              <a:gd name="connsiteX244" fmla="*/ 416820 w 11269336"/>
              <a:gd name="connsiteY244" fmla="*/ 2305443 h 2323145"/>
              <a:gd name="connsiteX245" fmla="*/ 376805 w 11269336"/>
              <a:gd name="connsiteY245" fmla="*/ 2307647 h 2323145"/>
              <a:gd name="connsiteX246" fmla="*/ 266777 w 11269336"/>
              <a:gd name="connsiteY246" fmla="*/ 2309012 h 2323145"/>
              <a:gd name="connsiteX247" fmla="*/ 156013 w 11269336"/>
              <a:gd name="connsiteY247" fmla="*/ 2306832 h 2323145"/>
              <a:gd name="connsiteX248" fmla="*/ 87258 w 11269336"/>
              <a:gd name="connsiteY248" fmla="*/ 2285511 h 2323145"/>
              <a:gd name="connsiteX249" fmla="*/ 23798 w 11269336"/>
              <a:gd name="connsiteY249" fmla="*/ 2281822 h 2323145"/>
              <a:gd name="connsiteX250" fmla="*/ 0 w 11269336"/>
              <a:gd name="connsiteY250" fmla="*/ 2285369 h 2323145"/>
              <a:gd name="connsiteX251" fmla="*/ 0 w 11269336"/>
              <a:gd name="connsiteY251" fmla="*/ 0 h 232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1269336" h="2323145">
                <a:moveTo>
                  <a:pt x="0" y="0"/>
                </a:moveTo>
                <a:lnTo>
                  <a:pt x="11269336" y="0"/>
                </a:lnTo>
                <a:lnTo>
                  <a:pt x="11268645" y="511"/>
                </a:lnTo>
                <a:cubicBezTo>
                  <a:pt x="11257520" y="14091"/>
                  <a:pt x="11248967" y="32073"/>
                  <a:pt x="11230739" y="37096"/>
                </a:cubicBezTo>
                <a:cubicBezTo>
                  <a:pt x="11194283" y="47141"/>
                  <a:pt x="11124351" y="55013"/>
                  <a:pt x="11082485" y="78590"/>
                </a:cubicBezTo>
                <a:cubicBezTo>
                  <a:pt x="11064655" y="69818"/>
                  <a:pt x="11049588" y="97621"/>
                  <a:pt x="11031776" y="79197"/>
                </a:cubicBezTo>
                <a:cubicBezTo>
                  <a:pt x="11016683" y="85023"/>
                  <a:pt x="11009945" y="92832"/>
                  <a:pt x="10995894" y="83459"/>
                </a:cubicBezTo>
                <a:cubicBezTo>
                  <a:pt x="10971843" y="134740"/>
                  <a:pt x="10888992" y="106042"/>
                  <a:pt x="10861177" y="147419"/>
                </a:cubicBezTo>
                <a:cubicBezTo>
                  <a:pt x="10850370" y="129415"/>
                  <a:pt x="10807086" y="138624"/>
                  <a:pt x="10782732" y="135645"/>
                </a:cubicBezTo>
                <a:cubicBezTo>
                  <a:pt x="10869014" y="196205"/>
                  <a:pt x="10693356" y="147304"/>
                  <a:pt x="10660773" y="179312"/>
                </a:cubicBezTo>
                <a:cubicBezTo>
                  <a:pt x="10667385" y="121467"/>
                  <a:pt x="10595265" y="182241"/>
                  <a:pt x="10564442" y="160738"/>
                </a:cubicBezTo>
                <a:cubicBezTo>
                  <a:pt x="10544419" y="190949"/>
                  <a:pt x="10518436" y="167191"/>
                  <a:pt x="10490200" y="183533"/>
                </a:cubicBezTo>
                <a:cubicBezTo>
                  <a:pt x="10423905" y="202688"/>
                  <a:pt x="10362764" y="244779"/>
                  <a:pt x="10271351" y="243104"/>
                </a:cubicBezTo>
                <a:cubicBezTo>
                  <a:pt x="10247818" y="329775"/>
                  <a:pt x="10135674" y="303068"/>
                  <a:pt x="10061033" y="364937"/>
                </a:cubicBezTo>
                <a:cubicBezTo>
                  <a:pt x="10014289" y="383940"/>
                  <a:pt x="9930032" y="360289"/>
                  <a:pt x="9921770" y="406154"/>
                </a:cubicBezTo>
                <a:cubicBezTo>
                  <a:pt x="9894276" y="384665"/>
                  <a:pt x="9881945" y="430851"/>
                  <a:pt x="9858388" y="439489"/>
                </a:cubicBezTo>
                <a:cubicBezTo>
                  <a:pt x="9835642" y="426888"/>
                  <a:pt x="9828901" y="443125"/>
                  <a:pt x="9811914" y="449865"/>
                </a:cubicBezTo>
                <a:cubicBezTo>
                  <a:pt x="9801869" y="441287"/>
                  <a:pt x="9787055" y="444835"/>
                  <a:pt x="9784394" y="457816"/>
                </a:cubicBezTo>
                <a:cubicBezTo>
                  <a:pt x="9797169" y="483924"/>
                  <a:pt x="9656844" y="450179"/>
                  <a:pt x="9656836" y="469967"/>
                </a:cubicBezTo>
                <a:cubicBezTo>
                  <a:pt x="9589537" y="485301"/>
                  <a:pt x="9662097" y="527310"/>
                  <a:pt x="9561575" y="559978"/>
                </a:cubicBezTo>
                <a:cubicBezTo>
                  <a:pt x="9479149" y="599104"/>
                  <a:pt x="9215234" y="670585"/>
                  <a:pt x="9162278" y="704724"/>
                </a:cubicBezTo>
                <a:cubicBezTo>
                  <a:pt x="9173017" y="730567"/>
                  <a:pt x="9063215" y="727685"/>
                  <a:pt x="9062863" y="754656"/>
                </a:cubicBezTo>
                <a:cubicBezTo>
                  <a:pt x="9021608" y="774940"/>
                  <a:pt x="8924639" y="816390"/>
                  <a:pt x="8914746" y="826428"/>
                </a:cubicBezTo>
                <a:lnTo>
                  <a:pt x="8917778" y="835198"/>
                </a:lnTo>
                <a:lnTo>
                  <a:pt x="8905560" y="838358"/>
                </a:lnTo>
                <a:lnTo>
                  <a:pt x="8897564" y="834287"/>
                </a:lnTo>
                <a:lnTo>
                  <a:pt x="8878040" y="844150"/>
                </a:lnTo>
                <a:cubicBezTo>
                  <a:pt x="8861112" y="848992"/>
                  <a:pt x="8812843" y="856499"/>
                  <a:pt x="8795998" y="863337"/>
                </a:cubicBezTo>
                <a:cubicBezTo>
                  <a:pt x="8792888" y="873975"/>
                  <a:pt x="8786153" y="880792"/>
                  <a:pt x="8776970" y="885177"/>
                </a:cubicBezTo>
                <a:lnTo>
                  <a:pt x="8755719" y="889754"/>
                </a:lnTo>
                <a:lnTo>
                  <a:pt x="8743257" y="904723"/>
                </a:lnTo>
                <a:cubicBezTo>
                  <a:pt x="8737642" y="908108"/>
                  <a:pt x="8730651" y="908759"/>
                  <a:pt x="8721366" y="904711"/>
                </a:cubicBezTo>
                <a:cubicBezTo>
                  <a:pt x="8711895" y="915873"/>
                  <a:pt x="8676250" y="900745"/>
                  <a:pt x="8678353" y="926318"/>
                </a:cubicBezTo>
                <a:cubicBezTo>
                  <a:pt x="8658506" y="928813"/>
                  <a:pt x="8647569" y="933735"/>
                  <a:pt x="8636849" y="937900"/>
                </a:cubicBezTo>
                <a:lnTo>
                  <a:pt x="8620213" y="943068"/>
                </a:lnTo>
                <a:lnTo>
                  <a:pt x="8612581" y="952695"/>
                </a:lnTo>
                <a:cubicBezTo>
                  <a:pt x="8605836" y="959769"/>
                  <a:pt x="8598255" y="964412"/>
                  <a:pt x="8589038" y="963892"/>
                </a:cubicBezTo>
                <a:lnTo>
                  <a:pt x="8579950" y="960899"/>
                </a:lnTo>
                <a:cubicBezTo>
                  <a:pt x="8579740" y="962476"/>
                  <a:pt x="8579529" y="964053"/>
                  <a:pt x="8579319" y="965630"/>
                </a:cubicBezTo>
                <a:cubicBezTo>
                  <a:pt x="8579138" y="972972"/>
                  <a:pt x="8576531" y="980010"/>
                  <a:pt x="8547429" y="984506"/>
                </a:cubicBezTo>
                <a:cubicBezTo>
                  <a:pt x="8529238" y="1001725"/>
                  <a:pt x="8505565" y="1015840"/>
                  <a:pt x="8478704" y="1025490"/>
                </a:cubicBezTo>
                <a:cubicBezTo>
                  <a:pt x="8473109" y="1019545"/>
                  <a:pt x="8465819" y="1032194"/>
                  <a:pt x="8461421" y="1035512"/>
                </a:cubicBezTo>
                <a:cubicBezTo>
                  <a:pt x="8459739" y="1031087"/>
                  <a:pt x="8447663" y="1032074"/>
                  <a:pt x="8445003" y="1036851"/>
                </a:cubicBezTo>
                <a:cubicBezTo>
                  <a:pt x="8366593" y="1075951"/>
                  <a:pt x="8398773" y="1021402"/>
                  <a:pt x="8357350" y="1060213"/>
                </a:cubicBezTo>
                <a:cubicBezTo>
                  <a:pt x="8349366" y="1063843"/>
                  <a:pt x="8342208" y="1063367"/>
                  <a:pt x="8335565" y="1061151"/>
                </a:cubicBezTo>
                <a:lnTo>
                  <a:pt x="8325267" y="1055919"/>
                </a:lnTo>
                <a:lnTo>
                  <a:pt x="8293586" y="1076144"/>
                </a:lnTo>
                <a:cubicBezTo>
                  <a:pt x="8277595" y="1084193"/>
                  <a:pt x="8260401" y="1090863"/>
                  <a:pt x="8242405" y="1095960"/>
                </a:cubicBezTo>
                <a:cubicBezTo>
                  <a:pt x="8226373" y="1101227"/>
                  <a:pt x="8224213" y="1102052"/>
                  <a:pt x="8197391" y="1107746"/>
                </a:cubicBezTo>
                <a:cubicBezTo>
                  <a:pt x="8090266" y="1152133"/>
                  <a:pt x="8141491" y="1082372"/>
                  <a:pt x="8081474" y="1130125"/>
                </a:cubicBezTo>
                <a:cubicBezTo>
                  <a:pt x="8070634" y="1134173"/>
                  <a:pt x="8061619" y="1132810"/>
                  <a:pt x="8053585" y="1129169"/>
                </a:cubicBezTo>
                <a:lnTo>
                  <a:pt x="8038422" y="1119092"/>
                </a:lnTo>
                <a:lnTo>
                  <a:pt x="8029450" y="1125592"/>
                </a:lnTo>
                <a:cubicBezTo>
                  <a:pt x="7992226" y="1133484"/>
                  <a:pt x="7978616" y="1122765"/>
                  <a:pt x="7959552" y="1140188"/>
                </a:cubicBezTo>
                <a:cubicBezTo>
                  <a:pt x="7922008" y="1119572"/>
                  <a:pt x="7937737" y="1141786"/>
                  <a:pt x="7914188" y="1150862"/>
                </a:cubicBezTo>
                <a:cubicBezTo>
                  <a:pt x="7896037" y="1160155"/>
                  <a:pt x="7933463" y="1163411"/>
                  <a:pt x="7914918" y="1168758"/>
                </a:cubicBezTo>
                <a:cubicBezTo>
                  <a:pt x="7893102" y="1165887"/>
                  <a:pt x="7898453" y="1187420"/>
                  <a:pt x="7875510" y="1183153"/>
                </a:cubicBezTo>
                <a:cubicBezTo>
                  <a:pt x="7877354" y="1165743"/>
                  <a:pt x="7834286" y="1194789"/>
                  <a:pt x="7829932" y="1180782"/>
                </a:cubicBezTo>
                <a:cubicBezTo>
                  <a:pt x="7816047" y="1204874"/>
                  <a:pt x="7801901" y="1181513"/>
                  <a:pt x="7779182" y="1192665"/>
                </a:cubicBezTo>
                <a:cubicBezTo>
                  <a:pt x="7769446" y="1202686"/>
                  <a:pt x="7761564" y="1205661"/>
                  <a:pt x="7748774" y="1199586"/>
                </a:cubicBezTo>
                <a:cubicBezTo>
                  <a:pt x="7704339" y="1247771"/>
                  <a:pt x="7717626" y="1207638"/>
                  <a:pt x="7671846" y="1231966"/>
                </a:cubicBezTo>
                <a:cubicBezTo>
                  <a:pt x="7632956" y="1255682"/>
                  <a:pt x="7587383" y="1275180"/>
                  <a:pt x="7554146" y="1319748"/>
                </a:cubicBezTo>
                <a:cubicBezTo>
                  <a:pt x="7548775" y="1331557"/>
                  <a:pt x="7531272" y="1339155"/>
                  <a:pt x="7515052" y="1336718"/>
                </a:cubicBezTo>
                <a:cubicBezTo>
                  <a:pt x="7512260" y="1336298"/>
                  <a:pt x="7509613" y="1335590"/>
                  <a:pt x="7507193" y="1334617"/>
                </a:cubicBezTo>
                <a:cubicBezTo>
                  <a:pt x="7488273" y="1365207"/>
                  <a:pt x="7468925" y="1356298"/>
                  <a:pt x="7461694" y="1375866"/>
                </a:cubicBezTo>
                <a:cubicBezTo>
                  <a:pt x="7422434" y="1391917"/>
                  <a:pt x="7384603" y="1382819"/>
                  <a:pt x="7377571" y="1400128"/>
                </a:cubicBezTo>
                <a:cubicBezTo>
                  <a:pt x="7356236" y="1403926"/>
                  <a:pt x="7322509" y="1393138"/>
                  <a:pt x="7311261" y="1412652"/>
                </a:cubicBezTo>
                <a:cubicBezTo>
                  <a:pt x="7305349" y="1400071"/>
                  <a:pt x="7289966" y="1428039"/>
                  <a:pt x="7275307" y="1422171"/>
                </a:cubicBezTo>
                <a:cubicBezTo>
                  <a:pt x="7264529" y="1416601"/>
                  <a:pt x="7257348" y="1423786"/>
                  <a:pt x="7247783" y="1426330"/>
                </a:cubicBezTo>
                <a:cubicBezTo>
                  <a:pt x="7233839" y="1423056"/>
                  <a:pt x="7194363" y="1442037"/>
                  <a:pt x="7185047" y="1451812"/>
                </a:cubicBezTo>
                <a:cubicBezTo>
                  <a:pt x="7164447" y="1483396"/>
                  <a:pt x="7101577" y="1475742"/>
                  <a:pt x="7084117" y="1500281"/>
                </a:cubicBezTo>
                <a:cubicBezTo>
                  <a:pt x="7076899" y="1504821"/>
                  <a:pt x="7069494" y="1507565"/>
                  <a:pt x="7062011" y="1509183"/>
                </a:cubicBezTo>
                <a:lnTo>
                  <a:pt x="7040555" y="1511207"/>
                </a:lnTo>
                <a:lnTo>
                  <a:pt x="7033438" y="1506772"/>
                </a:lnTo>
                <a:lnTo>
                  <a:pt x="7020886" y="1510764"/>
                </a:lnTo>
                <a:lnTo>
                  <a:pt x="7017033" y="1510650"/>
                </a:lnTo>
                <a:lnTo>
                  <a:pt x="6995460" y="1511173"/>
                </a:lnTo>
                <a:cubicBezTo>
                  <a:pt x="7010208" y="1537643"/>
                  <a:pt x="6938512" y="1522467"/>
                  <a:pt x="6962144" y="1541508"/>
                </a:cubicBezTo>
                <a:cubicBezTo>
                  <a:pt x="6926351" y="1550586"/>
                  <a:pt x="6958236" y="1566326"/>
                  <a:pt x="6910674" y="1554793"/>
                </a:cubicBezTo>
                <a:cubicBezTo>
                  <a:pt x="6859225" y="1589274"/>
                  <a:pt x="6769015" y="1598548"/>
                  <a:pt x="6732152" y="1642538"/>
                </a:cubicBezTo>
                <a:cubicBezTo>
                  <a:pt x="6734901" y="1628031"/>
                  <a:pt x="6709146" y="1622413"/>
                  <a:pt x="6694106" y="1632377"/>
                </a:cubicBezTo>
                <a:cubicBezTo>
                  <a:pt x="6702628" y="1575914"/>
                  <a:pt x="6638899" y="1692862"/>
                  <a:pt x="6617223" y="1659889"/>
                </a:cubicBezTo>
                <a:cubicBezTo>
                  <a:pt x="6623246" y="1693349"/>
                  <a:pt x="6561228" y="1764690"/>
                  <a:pt x="6521138" y="1744340"/>
                </a:cubicBezTo>
                <a:cubicBezTo>
                  <a:pt x="6469831" y="1761656"/>
                  <a:pt x="6438109" y="1796731"/>
                  <a:pt x="6380677" y="1796883"/>
                </a:cubicBezTo>
                <a:cubicBezTo>
                  <a:pt x="6379865" y="1801686"/>
                  <a:pt x="6377810" y="1805986"/>
                  <a:pt x="6374897" y="1809910"/>
                </a:cubicBezTo>
                <a:lnTo>
                  <a:pt x="6364545" y="1820090"/>
                </a:lnTo>
                <a:lnTo>
                  <a:pt x="6362126" y="1819991"/>
                </a:lnTo>
                <a:cubicBezTo>
                  <a:pt x="6353055" y="1821720"/>
                  <a:pt x="6348796" y="1824537"/>
                  <a:pt x="6346673" y="1827824"/>
                </a:cubicBezTo>
                <a:lnTo>
                  <a:pt x="6345588" y="1832232"/>
                </a:lnTo>
                <a:lnTo>
                  <a:pt x="6335708" y="1838451"/>
                </a:lnTo>
                <a:lnTo>
                  <a:pt x="6318182" y="1852975"/>
                </a:lnTo>
                <a:lnTo>
                  <a:pt x="6313084" y="1853561"/>
                </a:lnTo>
                <a:lnTo>
                  <a:pt x="6283816" y="1872148"/>
                </a:lnTo>
                <a:lnTo>
                  <a:pt x="6282550" y="1871392"/>
                </a:lnTo>
                <a:cubicBezTo>
                  <a:pt x="6279041" y="1870121"/>
                  <a:pt x="6275192" y="1869982"/>
                  <a:pt x="6270527" y="1872208"/>
                </a:cubicBezTo>
                <a:cubicBezTo>
                  <a:pt x="6265029" y="1853962"/>
                  <a:pt x="6262790" y="1867903"/>
                  <a:pt x="6249518" y="1876079"/>
                </a:cubicBezTo>
                <a:cubicBezTo>
                  <a:pt x="6238019" y="1849564"/>
                  <a:pt x="6207959" y="1881750"/>
                  <a:pt x="6190386" y="1872478"/>
                </a:cubicBezTo>
                <a:cubicBezTo>
                  <a:pt x="6180893" y="1879083"/>
                  <a:pt x="6170646" y="1885584"/>
                  <a:pt x="6159777" y="1891745"/>
                </a:cubicBezTo>
                <a:lnTo>
                  <a:pt x="6153131" y="1895079"/>
                </a:lnTo>
                <a:lnTo>
                  <a:pt x="6152798" y="1894920"/>
                </a:lnTo>
                <a:cubicBezTo>
                  <a:pt x="6150925" y="1895166"/>
                  <a:pt x="6148578" y="1896082"/>
                  <a:pt x="6145388" y="1897990"/>
                </a:cubicBezTo>
                <a:lnTo>
                  <a:pt x="6141014" y="1901155"/>
                </a:lnTo>
                <a:lnTo>
                  <a:pt x="6128122" y="1907623"/>
                </a:lnTo>
                <a:lnTo>
                  <a:pt x="6122351" y="1908359"/>
                </a:lnTo>
                <a:cubicBezTo>
                  <a:pt x="6099508" y="1905910"/>
                  <a:pt x="6088334" y="1869006"/>
                  <a:pt x="6064750" y="1896394"/>
                </a:cubicBezTo>
                <a:cubicBezTo>
                  <a:pt x="6025977" y="1903785"/>
                  <a:pt x="5997095" y="1889190"/>
                  <a:pt x="5964230" y="1910038"/>
                </a:cubicBezTo>
                <a:cubicBezTo>
                  <a:pt x="5927910" y="1916874"/>
                  <a:pt x="5894873" y="1914928"/>
                  <a:pt x="5865399" y="1926966"/>
                </a:cubicBezTo>
                <a:cubicBezTo>
                  <a:pt x="5851644" y="1923038"/>
                  <a:pt x="5839380" y="1922808"/>
                  <a:pt x="5829951" y="1934755"/>
                </a:cubicBezTo>
                <a:cubicBezTo>
                  <a:pt x="5795498" y="1938369"/>
                  <a:pt x="5784532" y="1926246"/>
                  <a:pt x="5765285" y="1941322"/>
                </a:cubicBezTo>
                <a:cubicBezTo>
                  <a:pt x="5741789" y="1922874"/>
                  <a:pt x="5742385" y="1931607"/>
                  <a:pt x="5734750" y="1939793"/>
                </a:cubicBezTo>
                <a:lnTo>
                  <a:pt x="5733569" y="1940505"/>
                </a:lnTo>
                <a:lnTo>
                  <a:pt x="5730329" y="1937845"/>
                </a:lnTo>
                <a:lnTo>
                  <a:pt x="5724661" y="1937455"/>
                </a:lnTo>
                <a:lnTo>
                  <a:pt x="5710186" y="1941370"/>
                </a:lnTo>
                <a:lnTo>
                  <a:pt x="5704910" y="1943663"/>
                </a:lnTo>
                <a:cubicBezTo>
                  <a:pt x="5701213" y="1944937"/>
                  <a:pt x="5698678" y="1945391"/>
                  <a:pt x="5696836" y="1945271"/>
                </a:cubicBezTo>
                <a:lnTo>
                  <a:pt x="5696583" y="1945050"/>
                </a:lnTo>
                <a:lnTo>
                  <a:pt x="5689123" y="1947067"/>
                </a:lnTo>
                <a:cubicBezTo>
                  <a:pt x="5676655" y="1951072"/>
                  <a:pt x="5664639" y="1955533"/>
                  <a:pt x="5653291" y="1960245"/>
                </a:cubicBezTo>
                <a:cubicBezTo>
                  <a:pt x="5640346" y="1947636"/>
                  <a:pt x="5600180" y="1973739"/>
                  <a:pt x="5599385" y="1945198"/>
                </a:cubicBezTo>
                <a:cubicBezTo>
                  <a:pt x="5583913" y="1950736"/>
                  <a:pt x="5576590" y="1964134"/>
                  <a:pt x="5578300" y="1944963"/>
                </a:cubicBezTo>
                <a:cubicBezTo>
                  <a:pt x="5573104" y="1946266"/>
                  <a:pt x="5569560" y="1945382"/>
                  <a:pt x="5566758" y="1943441"/>
                </a:cubicBezTo>
                <a:lnTo>
                  <a:pt x="5565857" y="1942445"/>
                </a:lnTo>
                <a:lnTo>
                  <a:pt x="5531534" y="1955208"/>
                </a:lnTo>
                <a:lnTo>
                  <a:pt x="5526552" y="1954799"/>
                </a:lnTo>
                <a:lnTo>
                  <a:pt x="5504723" y="1965811"/>
                </a:lnTo>
                <a:lnTo>
                  <a:pt x="5493156" y="1970063"/>
                </a:lnTo>
                <a:lnTo>
                  <a:pt x="5490486" y="1974227"/>
                </a:lnTo>
                <a:cubicBezTo>
                  <a:pt x="5487271" y="1977077"/>
                  <a:pt x="5482233" y="1979045"/>
                  <a:pt x="5473107" y="1979001"/>
                </a:cubicBezTo>
                <a:lnTo>
                  <a:pt x="5470885" y="1978432"/>
                </a:lnTo>
                <a:lnTo>
                  <a:pt x="5457393" y="1986525"/>
                </a:lnTo>
                <a:cubicBezTo>
                  <a:pt x="5453194" y="1989853"/>
                  <a:pt x="5449663" y="1993721"/>
                  <a:pt x="5447102" y="1998329"/>
                </a:cubicBezTo>
                <a:cubicBezTo>
                  <a:pt x="5386283" y="2017364"/>
                  <a:pt x="5223545" y="2015483"/>
                  <a:pt x="5159151" y="2029640"/>
                </a:cubicBezTo>
                <a:cubicBezTo>
                  <a:pt x="5141359" y="2036610"/>
                  <a:pt x="5090827" y="2076822"/>
                  <a:pt x="5098838" y="2062961"/>
                </a:cubicBezTo>
                <a:cubicBezTo>
                  <a:pt x="5047883" y="2099457"/>
                  <a:pt x="4922007" y="2111466"/>
                  <a:pt x="4860988" y="2135698"/>
                </a:cubicBezTo>
                <a:cubicBezTo>
                  <a:pt x="4805413" y="2152292"/>
                  <a:pt x="4784714" y="2158665"/>
                  <a:pt x="4765388" y="2162525"/>
                </a:cubicBezTo>
                <a:cubicBezTo>
                  <a:pt x="4758560" y="2161978"/>
                  <a:pt x="4751823" y="2160531"/>
                  <a:pt x="4745033" y="2158859"/>
                </a:cubicBezTo>
                <a:lnTo>
                  <a:pt x="4741475" y="2157998"/>
                </a:lnTo>
                <a:lnTo>
                  <a:pt x="4728247" y="2159526"/>
                </a:lnTo>
                <a:lnTo>
                  <a:pt x="4723263" y="2153742"/>
                </a:lnTo>
                <a:lnTo>
                  <a:pt x="4593061" y="2171597"/>
                </a:lnTo>
                <a:lnTo>
                  <a:pt x="4405765" y="2199902"/>
                </a:lnTo>
                <a:cubicBezTo>
                  <a:pt x="4403942" y="2198353"/>
                  <a:pt x="4402457" y="2196614"/>
                  <a:pt x="4401354" y="2194745"/>
                </a:cubicBezTo>
                <a:lnTo>
                  <a:pt x="4366646" y="2198564"/>
                </a:lnTo>
                <a:lnTo>
                  <a:pt x="4354009" y="2204984"/>
                </a:lnTo>
                <a:lnTo>
                  <a:pt x="4348284" y="2205270"/>
                </a:lnTo>
                <a:lnTo>
                  <a:pt x="4333906" y="2205251"/>
                </a:lnTo>
                <a:cubicBezTo>
                  <a:pt x="4326429" y="2204713"/>
                  <a:pt x="4318024" y="2203940"/>
                  <a:pt x="4308819" y="2203822"/>
                </a:cubicBezTo>
                <a:lnTo>
                  <a:pt x="4301210" y="2204456"/>
                </a:lnTo>
                <a:lnTo>
                  <a:pt x="4283095" y="2198177"/>
                </a:lnTo>
                <a:cubicBezTo>
                  <a:pt x="4269863" y="2193337"/>
                  <a:pt x="4259612" y="2190345"/>
                  <a:pt x="4250119" y="2196342"/>
                </a:cubicBezTo>
                <a:cubicBezTo>
                  <a:pt x="4230702" y="2190559"/>
                  <a:pt x="4213171" y="2166890"/>
                  <a:pt x="4189203" y="2178994"/>
                </a:cubicBezTo>
                <a:cubicBezTo>
                  <a:pt x="4194512" y="2165594"/>
                  <a:pt x="4160734" y="2183257"/>
                  <a:pt x="4154035" y="2171950"/>
                </a:cubicBezTo>
                <a:cubicBezTo>
                  <a:pt x="4150098" y="2162547"/>
                  <a:pt x="4138934" y="2165714"/>
                  <a:pt x="4129569" y="2163850"/>
                </a:cubicBezTo>
                <a:cubicBezTo>
                  <a:pt x="4121391" y="2155090"/>
                  <a:pt x="4076089" y="2154737"/>
                  <a:pt x="4061250" y="2159236"/>
                </a:cubicBezTo>
                <a:cubicBezTo>
                  <a:pt x="4020618" y="2177811"/>
                  <a:pt x="3978175" y="2144465"/>
                  <a:pt x="3945480" y="2158279"/>
                </a:cubicBezTo>
                <a:cubicBezTo>
                  <a:pt x="3936362" y="2159139"/>
                  <a:pt x="3928502" y="2158369"/>
                  <a:pt x="3921468" y="2156588"/>
                </a:cubicBezTo>
                <a:lnTo>
                  <a:pt x="3903348" y="2149220"/>
                </a:lnTo>
                <a:lnTo>
                  <a:pt x="3901342" y="2142355"/>
                </a:lnTo>
                <a:lnTo>
                  <a:pt x="3888539" y="2140476"/>
                </a:lnTo>
                <a:lnTo>
                  <a:pt x="3885662" y="2138740"/>
                </a:lnTo>
                <a:cubicBezTo>
                  <a:pt x="3880178" y="2135398"/>
                  <a:pt x="3874645" y="2132286"/>
                  <a:pt x="3868627" y="2130023"/>
                </a:cubicBezTo>
                <a:cubicBezTo>
                  <a:pt x="3859240" y="2159198"/>
                  <a:pt x="3815892" y="2115590"/>
                  <a:pt x="3819177" y="2142111"/>
                </a:cubicBezTo>
                <a:cubicBezTo>
                  <a:pt x="3784478" y="2134756"/>
                  <a:pt x="3796708" y="2161930"/>
                  <a:pt x="3769100" y="2131731"/>
                </a:cubicBezTo>
                <a:cubicBezTo>
                  <a:pt x="3702423" y="2139704"/>
                  <a:pt x="3625642" y="2109386"/>
                  <a:pt x="3562752" y="2131785"/>
                </a:cubicBezTo>
                <a:cubicBezTo>
                  <a:pt x="3576244" y="2120400"/>
                  <a:pt x="3560801" y="2104591"/>
                  <a:pt x="3541402" y="2106821"/>
                </a:cubicBezTo>
                <a:cubicBezTo>
                  <a:pt x="3592232" y="2061584"/>
                  <a:pt x="3356194" y="2115384"/>
                  <a:pt x="3365341" y="2077638"/>
                </a:cubicBezTo>
                <a:cubicBezTo>
                  <a:pt x="3303594" y="2079161"/>
                  <a:pt x="3221644" y="2111487"/>
                  <a:pt x="3170922" y="2115957"/>
                </a:cubicBezTo>
                <a:cubicBezTo>
                  <a:pt x="3166532" y="2119769"/>
                  <a:pt x="3161579" y="2122617"/>
                  <a:pt x="3156256" y="2124773"/>
                </a:cubicBezTo>
                <a:lnTo>
                  <a:pt x="3140298" y="2129182"/>
                </a:lnTo>
                <a:lnTo>
                  <a:pt x="3138514" y="2128069"/>
                </a:lnTo>
                <a:cubicBezTo>
                  <a:pt x="3130169" y="2125710"/>
                  <a:pt x="3124679" y="2126336"/>
                  <a:pt x="3120467" y="2128281"/>
                </a:cubicBezTo>
                <a:lnTo>
                  <a:pt x="3116175" y="2131633"/>
                </a:lnTo>
                <a:lnTo>
                  <a:pt x="3103685" y="2132814"/>
                </a:lnTo>
                <a:lnTo>
                  <a:pt x="3078794" y="2137935"/>
                </a:lnTo>
                <a:lnTo>
                  <a:pt x="3074407" y="2136274"/>
                </a:lnTo>
                <a:lnTo>
                  <a:pt x="3037285" y="2139919"/>
                </a:lnTo>
                <a:lnTo>
                  <a:pt x="3036901" y="2138726"/>
                </a:lnTo>
                <a:cubicBezTo>
                  <a:pt x="3035193" y="2136135"/>
                  <a:pt x="3032337" y="2134379"/>
                  <a:pt x="3026996" y="2134322"/>
                </a:cubicBezTo>
                <a:cubicBezTo>
                  <a:pt x="3037063" y="2116196"/>
                  <a:pt x="3024412" y="2127308"/>
                  <a:pt x="3007772" y="2128742"/>
                </a:cubicBezTo>
                <a:cubicBezTo>
                  <a:pt x="3019697" y="2100910"/>
                  <a:pt x="2971305" y="2115987"/>
                  <a:pt x="2965030" y="2100494"/>
                </a:cubicBezTo>
                <a:cubicBezTo>
                  <a:pt x="2952539" y="2102174"/>
                  <a:pt x="2939545" y="2103445"/>
                  <a:pt x="2926342" y="2104155"/>
                </a:cubicBezTo>
                <a:lnTo>
                  <a:pt x="2918608" y="2104215"/>
                </a:lnTo>
                <a:cubicBezTo>
                  <a:pt x="2918564" y="2104122"/>
                  <a:pt x="2918519" y="2104030"/>
                  <a:pt x="2918475" y="2103937"/>
                </a:cubicBezTo>
                <a:cubicBezTo>
                  <a:pt x="2916840" y="2103354"/>
                  <a:pt x="2914314" y="2103149"/>
                  <a:pt x="2910360" y="2103444"/>
                </a:cubicBezTo>
                <a:lnTo>
                  <a:pt x="2904507" y="2104326"/>
                </a:lnTo>
                <a:lnTo>
                  <a:pt x="2889503" y="2104443"/>
                </a:lnTo>
                <a:lnTo>
                  <a:pt x="2884480" y="2102626"/>
                </a:lnTo>
                <a:lnTo>
                  <a:pt x="2882689" y="2099228"/>
                </a:lnTo>
                <a:lnTo>
                  <a:pt x="2881291" y="2099618"/>
                </a:lnTo>
                <a:cubicBezTo>
                  <a:pt x="2870663" y="2105606"/>
                  <a:pt x="2867338" y="2114210"/>
                  <a:pt x="2853979" y="2090388"/>
                </a:cubicBezTo>
                <a:cubicBezTo>
                  <a:pt x="2829652" y="2100099"/>
                  <a:pt x="2824975" y="2085577"/>
                  <a:pt x="2791790" y="2080332"/>
                </a:cubicBezTo>
                <a:cubicBezTo>
                  <a:pt x="2777850" y="2089504"/>
                  <a:pt x="2766709" y="2086170"/>
                  <a:pt x="2755844" y="2078874"/>
                </a:cubicBezTo>
                <a:cubicBezTo>
                  <a:pt x="2723488" y="2083049"/>
                  <a:pt x="2694065" y="2072780"/>
                  <a:pt x="2657742" y="2070179"/>
                </a:cubicBezTo>
                <a:cubicBezTo>
                  <a:pt x="2618372" y="2082020"/>
                  <a:pt x="2598368" y="2060559"/>
                  <a:pt x="2559549" y="2057873"/>
                </a:cubicBezTo>
                <a:cubicBezTo>
                  <a:pt x="2525789" y="2078403"/>
                  <a:pt x="2531908" y="2039838"/>
                  <a:pt x="2512054" y="2031671"/>
                </a:cubicBezTo>
                <a:lnTo>
                  <a:pt x="2506437" y="2030918"/>
                </a:lnTo>
                <a:lnTo>
                  <a:pt x="2491752" y="2033906"/>
                </a:lnTo>
                <a:lnTo>
                  <a:pt x="2486338" y="2035862"/>
                </a:lnTo>
                <a:cubicBezTo>
                  <a:pt x="2482568" y="2036899"/>
                  <a:pt x="2480011" y="2037191"/>
                  <a:pt x="2478186" y="2036953"/>
                </a:cubicBezTo>
                <a:lnTo>
                  <a:pt x="2477950" y="2036715"/>
                </a:lnTo>
                <a:lnTo>
                  <a:pt x="2470381" y="2038256"/>
                </a:lnTo>
                <a:cubicBezTo>
                  <a:pt x="2457686" y="2041461"/>
                  <a:pt x="2445410" y="2045155"/>
                  <a:pt x="2433781" y="2049140"/>
                </a:cubicBezTo>
                <a:cubicBezTo>
                  <a:pt x="2421781" y="2035703"/>
                  <a:pt x="2379959" y="2059234"/>
                  <a:pt x="2381172" y="2030645"/>
                </a:cubicBezTo>
                <a:cubicBezTo>
                  <a:pt x="2365380" y="2035192"/>
                  <a:pt x="2357148" y="2048120"/>
                  <a:pt x="2360198" y="2029059"/>
                </a:cubicBezTo>
                <a:cubicBezTo>
                  <a:pt x="2354933" y="2030031"/>
                  <a:pt x="2351467" y="2028919"/>
                  <a:pt x="2348815" y="2026798"/>
                </a:cubicBezTo>
                <a:lnTo>
                  <a:pt x="2347988" y="2025745"/>
                </a:lnTo>
                <a:lnTo>
                  <a:pt x="2312920" y="2036311"/>
                </a:lnTo>
                <a:lnTo>
                  <a:pt x="2307986" y="2035583"/>
                </a:lnTo>
                <a:lnTo>
                  <a:pt x="2285481" y="2045197"/>
                </a:lnTo>
                <a:lnTo>
                  <a:pt x="2273666" y="2048710"/>
                </a:lnTo>
                <a:lnTo>
                  <a:pt x="2270719" y="2052702"/>
                </a:lnTo>
                <a:cubicBezTo>
                  <a:pt x="2267315" y="2055347"/>
                  <a:pt x="2262161" y="2056992"/>
                  <a:pt x="2253080" y="2056363"/>
                </a:cubicBezTo>
                <a:lnTo>
                  <a:pt x="2250906" y="2055654"/>
                </a:lnTo>
                <a:lnTo>
                  <a:pt x="2236905" y="2062882"/>
                </a:lnTo>
                <a:cubicBezTo>
                  <a:pt x="2232493" y="2065942"/>
                  <a:pt x="2228705" y="2069583"/>
                  <a:pt x="2225830" y="2074027"/>
                </a:cubicBezTo>
                <a:cubicBezTo>
                  <a:pt x="2173117" y="2059597"/>
                  <a:pt x="2128486" y="2085502"/>
                  <a:pt x="2073776" y="2089244"/>
                </a:cubicBezTo>
                <a:cubicBezTo>
                  <a:pt x="2046050" y="2059365"/>
                  <a:pt x="1957570" y="2112693"/>
                  <a:pt x="1948256" y="2146616"/>
                </a:cubicBezTo>
                <a:cubicBezTo>
                  <a:pt x="1943005" y="2109192"/>
                  <a:pt x="1832736" y="2206239"/>
                  <a:pt x="1865582" y="2153738"/>
                </a:cubicBezTo>
                <a:cubicBezTo>
                  <a:pt x="1847376" y="2159567"/>
                  <a:pt x="1826258" y="2147592"/>
                  <a:pt x="1835210" y="2134244"/>
                </a:cubicBezTo>
                <a:cubicBezTo>
                  <a:pt x="1781916" y="2167476"/>
                  <a:pt x="1695112" y="2153556"/>
                  <a:pt x="1632661" y="2173882"/>
                </a:cubicBezTo>
                <a:cubicBezTo>
                  <a:pt x="1594177" y="2150642"/>
                  <a:pt x="1616426" y="2173975"/>
                  <a:pt x="1579590" y="2173680"/>
                </a:cubicBezTo>
                <a:cubicBezTo>
                  <a:pt x="1592812" y="2198112"/>
                  <a:pt x="1533818" y="2165220"/>
                  <a:pt x="1535601" y="2194590"/>
                </a:cubicBezTo>
                <a:cubicBezTo>
                  <a:pt x="1528840" y="2193608"/>
                  <a:pt x="1522236" y="2191728"/>
                  <a:pt x="1515594" y="2189622"/>
                </a:cubicBezTo>
                <a:lnTo>
                  <a:pt x="1512113" y="2188534"/>
                </a:lnTo>
                <a:lnTo>
                  <a:pt x="1498838" y="2189213"/>
                </a:lnTo>
                <a:lnTo>
                  <a:pt x="1494279" y="2183112"/>
                </a:lnTo>
                <a:lnTo>
                  <a:pt x="1473714" y="2179625"/>
                </a:lnTo>
                <a:cubicBezTo>
                  <a:pt x="1466138" y="2179292"/>
                  <a:pt x="1458132" y="2180071"/>
                  <a:pt x="1449503" y="2182633"/>
                </a:cubicBezTo>
                <a:lnTo>
                  <a:pt x="1266687" y="2212688"/>
                </a:lnTo>
                <a:cubicBezTo>
                  <a:pt x="1256792" y="2212722"/>
                  <a:pt x="1247024" y="2217857"/>
                  <a:pt x="1239614" y="2209727"/>
                </a:cubicBezTo>
                <a:cubicBezTo>
                  <a:pt x="1228778" y="2200326"/>
                  <a:pt x="1202276" y="2223497"/>
                  <a:pt x="1202436" y="2209817"/>
                </a:cubicBezTo>
                <a:cubicBezTo>
                  <a:pt x="1183471" y="2225854"/>
                  <a:pt x="1157340" y="2206849"/>
                  <a:pt x="1136097" y="2205112"/>
                </a:cubicBezTo>
                <a:cubicBezTo>
                  <a:pt x="1100396" y="2209415"/>
                  <a:pt x="1013922" y="2231219"/>
                  <a:pt x="988232" y="2235635"/>
                </a:cubicBezTo>
                <a:cubicBezTo>
                  <a:pt x="986445" y="2234079"/>
                  <a:pt x="984332" y="2232722"/>
                  <a:pt x="981959" y="2231607"/>
                </a:cubicBezTo>
                <a:cubicBezTo>
                  <a:pt x="968170" y="2225130"/>
                  <a:pt x="948759" y="2228043"/>
                  <a:pt x="938600" y="2238113"/>
                </a:cubicBezTo>
                <a:cubicBezTo>
                  <a:pt x="888371" y="2272824"/>
                  <a:pt x="837950" y="2280135"/>
                  <a:pt x="791788" y="2293224"/>
                </a:cubicBezTo>
                <a:cubicBezTo>
                  <a:pt x="739035" y="2305159"/>
                  <a:pt x="769009" y="2269676"/>
                  <a:pt x="706914" y="2305046"/>
                </a:cubicBezTo>
                <a:cubicBezTo>
                  <a:pt x="697882" y="2295919"/>
                  <a:pt x="689339" y="2296797"/>
                  <a:pt x="675971" y="2304030"/>
                </a:cubicBezTo>
                <a:cubicBezTo>
                  <a:pt x="650201" y="2309060"/>
                  <a:pt x="647591" y="2282853"/>
                  <a:pt x="624180" y="2302650"/>
                </a:cubicBezTo>
                <a:cubicBezTo>
                  <a:pt x="626400" y="2287987"/>
                  <a:pt x="574045" y="2305175"/>
                  <a:pt x="583453" y="2288788"/>
                </a:cubicBezTo>
                <a:cubicBezTo>
                  <a:pt x="564313" y="2278832"/>
                  <a:pt x="559671" y="2301039"/>
                  <a:pt x="540946" y="2292721"/>
                </a:cubicBezTo>
                <a:cubicBezTo>
                  <a:pt x="521576" y="2293191"/>
                  <a:pt x="554439" y="2305843"/>
                  <a:pt x="533680" y="2310233"/>
                </a:cubicBezTo>
                <a:cubicBezTo>
                  <a:pt x="508069" y="2313043"/>
                  <a:pt x="512638" y="2338541"/>
                  <a:pt x="487366" y="2309053"/>
                </a:cubicBezTo>
                <a:cubicBezTo>
                  <a:pt x="462164" y="2321083"/>
                  <a:pt x="454441" y="2307251"/>
                  <a:pt x="416820" y="2305443"/>
                </a:cubicBezTo>
                <a:cubicBezTo>
                  <a:pt x="403012" y="2315890"/>
                  <a:pt x="390105" y="2313733"/>
                  <a:pt x="376805" y="2307647"/>
                </a:cubicBezTo>
                <a:cubicBezTo>
                  <a:pt x="341751" y="2315035"/>
                  <a:pt x="307408" y="2307897"/>
                  <a:pt x="266777" y="2309012"/>
                </a:cubicBezTo>
                <a:cubicBezTo>
                  <a:pt x="225310" y="2324664"/>
                  <a:pt x="199419" y="2305548"/>
                  <a:pt x="156013" y="2306832"/>
                </a:cubicBezTo>
                <a:cubicBezTo>
                  <a:pt x="117457" y="2333851"/>
                  <a:pt x="122965" y="2279562"/>
                  <a:pt x="87258" y="2285511"/>
                </a:cubicBezTo>
                <a:cubicBezTo>
                  <a:pt x="38977" y="2309189"/>
                  <a:pt x="74043" y="2277969"/>
                  <a:pt x="23798" y="2281822"/>
                </a:cubicBezTo>
                <a:lnTo>
                  <a:pt x="0" y="2285369"/>
                </a:lnTo>
                <a:lnTo>
                  <a:pt x="0"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2"/>
              </a:solidFill>
            </a:endParaRPr>
          </a:p>
        </p:txBody>
      </p:sp>
      <p:sp>
        <p:nvSpPr>
          <p:cNvPr id="2" name="Title 1">
            <a:extLst>
              <a:ext uri="{FF2B5EF4-FFF2-40B4-BE49-F238E27FC236}">
                <a16:creationId xmlns:a16="http://schemas.microsoft.com/office/drawing/2014/main" id="{B3363C3B-FF2E-DE1B-0A33-8D2461DA2CAC}"/>
              </a:ext>
            </a:extLst>
          </p:cNvPr>
          <p:cNvSpPr>
            <a:spLocks noGrp="1"/>
          </p:cNvSpPr>
          <p:nvPr>
            <p:ph type="title"/>
          </p:nvPr>
        </p:nvSpPr>
        <p:spPr>
          <a:xfrm>
            <a:off x="497973" y="393380"/>
            <a:ext cx="7655427" cy="739881"/>
          </a:xfrm>
        </p:spPr>
        <p:txBody>
          <a:bodyPr vert="horz" lIns="91440" tIns="45720" rIns="91440" bIns="45720" rtlCol="0" anchor="b">
            <a:normAutofit/>
          </a:bodyPr>
          <a:lstStyle/>
          <a:p>
            <a:r>
              <a:rPr lang="en-US" sz="3600" dirty="0">
                <a:solidFill>
                  <a:srgbClr val="7030A0"/>
                </a:solidFill>
                <a:latin typeface="Calisto MT" panose="02040603050505030304" pitchFamily="18" charset="0"/>
              </a:rPr>
              <a:t>Professional Service Contracts</a:t>
            </a:r>
          </a:p>
        </p:txBody>
      </p:sp>
      <p:pic>
        <p:nvPicPr>
          <p:cNvPr id="4" name="Content Placeholder 4">
            <a:extLst>
              <a:ext uri="{FF2B5EF4-FFF2-40B4-BE49-F238E27FC236}">
                <a16:creationId xmlns:a16="http://schemas.microsoft.com/office/drawing/2014/main" id="{82DA8E33-3C70-7EAD-8412-221562611B23}"/>
              </a:ext>
            </a:extLst>
          </p:cNvPr>
          <p:cNvPicPr>
            <a:picLocks noGrp="1" noChangeAspect="1"/>
          </p:cNvPicPr>
          <p:nvPr>
            <p:ph idx="1"/>
          </p:nvPr>
        </p:nvPicPr>
        <p:blipFill>
          <a:blip r:embed="rId2"/>
          <a:stretch>
            <a:fillRect/>
          </a:stretch>
        </p:blipFill>
        <p:spPr>
          <a:xfrm>
            <a:off x="1590675" y="1399537"/>
            <a:ext cx="3571633" cy="4303173"/>
          </a:xfrm>
          <a:prstGeom prst="rect">
            <a:avLst/>
          </a:prstGeom>
        </p:spPr>
      </p:pic>
      <p:pic>
        <p:nvPicPr>
          <p:cNvPr id="5" name="Picture 4">
            <a:extLst>
              <a:ext uri="{FF2B5EF4-FFF2-40B4-BE49-F238E27FC236}">
                <a16:creationId xmlns:a16="http://schemas.microsoft.com/office/drawing/2014/main" id="{641D7696-3D6D-55A0-F6B1-C33C56A1E4AB}"/>
              </a:ext>
            </a:extLst>
          </p:cNvPr>
          <p:cNvPicPr>
            <a:picLocks noChangeAspect="1"/>
          </p:cNvPicPr>
          <p:nvPr/>
        </p:nvPicPr>
        <p:blipFill>
          <a:blip r:embed="rId3"/>
          <a:stretch>
            <a:fillRect/>
          </a:stretch>
        </p:blipFill>
        <p:spPr>
          <a:xfrm>
            <a:off x="5855286" y="1526639"/>
            <a:ext cx="4338775" cy="4176071"/>
          </a:xfrm>
          <a:prstGeom prst="rect">
            <a:avLst/>
          </a:prstGeom>
        </p:spPr>
      </p:pic>
      <p:sp>
        <p:nvSpPr>
          <p:cNvPr id="19" name="Freeform: Shape 18">
            <a:extLst>
              <a:ext uri="{FF2B5EF4-FFF2-40B4-BE49-F238E27FC236}">
                <a16:creationId xmlns:a16="http://schemas.microsoft.com/office/drawing/2014/main" id="{CFDF195F-784B-4D00-8C92-6FC1B0499E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07088" y="6277971"/>
            <a:ext cx="6884912" cy="580030"/>
          </a:xfrm>
          <a:custGeom>
            <a:avLst/>
            <a:gdLst>
              <a:gd name="connsiteX0" fmla="*/ 6884912 w 6884912"/>
              <a:gd name="connsiteY0" fmla="*/ 0 h 1161397"/>
              <a:gd name="connsiteX1" fmla="*/ 6884912 w 6884912"/>
              <a:gd name="connsiteY1" fmla="*/ 1161397 h 1161397"/>
              <a:gd name="connsiteX2" fmla="*/ 0 w 6884912"/>
              <a:gd name="connsiteY2" fmla="*/ 1161397 h 1161397"/>
              <a:gd name="connsiteX3" fmla="*/ 27135 w 6884912"/>
              <a:gd name="connsiteY3" fmla="*/ 1147460 h 1161397"/>
              <a:gd name="connsiteX4" fmla="*/ 115388 w 6884912"/>
              <a:gd name="connsiteY4" fmla="*/ 1159043 h 1161397"/>
              <a:gd name="connsiteX5" fmla="*/ 119094 w 6884912"/>
              <a:gd name="connsiteY5" fmla="*/ 1148463 h 1161397"/>
              <a:gd name="connsiteX6" fmla="*/ 171824 w 6884912"/>
              <a:gd name="connsiteY6" fmla="*/ 1133224 h 1161397"/>
              <a:gd name="connsiteX7" fmla="*/ 376455 w 6884912"/>
              <a:gd name="connsiteY7" fmla="*/ 1137381 h 1161397"/>
              <a:gd name="connsiteX8" fmla="*/ 478946 w 6884912"/>
              <a:gd name="connsiteY8" fmla="*/ 1106011 h 1161397"/>
              <a:gd name="connsiteX9" fmla="*/ 512111 w 6884912"/>
              <a:gd name="connsiteY9" fmla="*/ 1085599 h 1161397"/>
              <a:gd name="connsiteX10" fmla="*/ 567875 w 6884912"/>
              <a:gd name="connsiteY10" fmla="*/ 1051976 h 1161397"/>
              <a:gd name="connsiteX11" fmla="*/ 601644 w 6884912"/>
              <a:gd name="connsiteY11" fmla="*/ 1003997 h 1161397"/>
              <a:gd name="connsiteX12" fmla="*/ 651408 w 6884912"/>
              <a:gd name="connsiteY12" fmla="*/ 984938 h 1161397"/>
              <a:gd name="connsiteX13" fmla="*/ 673197 w 6884912"/>
              <a:gd name="connsiteY13" fmla="*/ 1010060 h 1161397"/>
              <a:gd name="connsiteX14" fmla="*/ 723108 w 6884912"/>
              <a:gd name="connsiteY14" fmla="*/ 980081 h 1161397"/>
              <a:gd name="connsiteX15" fmla="*/ 797699 w 6884912"/>
              <a:gd name="connsiteY15" fmla="*/ 931362 h 1161397"/>
              <a:gd name="connsiteX16" fmla="*/ 843359 w 6884912"/>
              <a:gd name="connsiteY16" fmla="*/ 910894 h 1161397"/>
              <a:gd name="connsiteX17" fmla="*/ 965215 w 6884912"/>
              <a:gd name="connsiteY17" fmla="*/ 846701 h 1161397"/>
              <a:gd name="connsiteX18" fmla="*/ 1085080 w 6884912"/>
              <a:gd name="connsiteY18" fmla="*/ 776086 h 1161397"/>
              <a:gd name="connsiteX19" fmla="*/ 1131224 w 6884912"/>
              <a:gd name="connsiteY19" fmla="*/ 706160 h 1161397"/>
              <a:gd name="connsiteX20" fmla="*/ 1138051 w 6884912"/>
              <a:gd name="connsiteY20" fmla="*/ 702034 h 1161397"/>
              <a:gd name="connsiteX21" fmla="*/ 1158800 w 6884912"/>
              <a:gd name="connsiteY21" fmla="*/ 700004 h 1161397"/>
              <a:gd name="connsiteX22" fmla="*/ 1166947 w 6884912"/>
              <a:gd name="connsiteY22" fmla="*/ 700762 h 1161397"/>
              <a:gd name="connsiteX23" fmla="*/ 1178135 w 6884912"/>
              <a:gd name="connsiteY23" fmla="*/ 698631 h 1161397"/>
              <a:gd name="connsiteX24" fmla="*/ 1178301 w 6884912"/>
              <a:gd name="connsiteY24" fmla="*/ 698094 h 1161397"/>
              <a:gd name="connsiteX25" fmla="*/ 1188995 w 6884912"/>
              <a:gd name="connsiteY25" fmla="*/ 697048 h 1161397"/>
              <a:gd name="connsiteX26" fmla="*/ 1242716 w 6884912"/>
              <a:gd name="connsiteY26" fmla="*/ 698052 h 1161397"/>
              <a:gd name="connsiteX27" fmla="*/ 1299977 w 6884912"/>
              <a:gd name="connsiteY27" fmla="*/ 639196 h 1161397"/>
              <a:gd name="connsiteX28" fmla="*/ 1326190 w 6884912"/>
              <a:gd name="connsiteY28" fmla="*/ 625955 h 1161397"/>
              <a:gd name="connsiteX29" fmla="*/ 1339600 w 6884912"/>
              <a:gd name="connsiteY29" fmla="*/ 616295 h 1161397"/>
              <a:gd name="connsiteX30" fmla="*/ 1340054 w 6884912"/>
              <a:gd name="connsiteY30" fmla="*/ 614022 h 1161397"/>
              <a:gd name="connsiteX31" fmla="*/ 1391606 w 6884912"/>
              <a:gd name="connsiteY31" fmla="*/ 615229 h 1161397"/>
              <a:gd name="connsiteX32" fmla="*/ 1397565 w 6884912"/>
              <a:gd name="connsiteY32" fmla="*/ 611490 h 1161397"/>
              <a:gd name="connsiteX33" fmla="*/ 1432302 w 6884912"/>
              <a:gd name="connsiteY33" fmla="*/ 617267 h 1161397"/>
              <a:gd name="connsiteX34" fmla="*/ 1449644 w 6884912"/>
              <a:gd name="connsiteY34" fmla="*/ 617591 h 1161397"/>
              <a:gd name="connsiteX35" fmla="*/ 1455793 w 6884912"/>
              <a:gd name="connsiteY35" fmla="*/ 623174 h 1161397"/>
              <a:gd name="connsiteX36" fmla="*/ 1480758 w 6884912"/>
              <a:gd name="connsiteY36" fmla="*/ 620863 h 1161397"/>
              <a:gd name="connsiteX37" fmla="*/ 1483154 w 6884912"/>
              <a:gd name="connsiteY37" fmla="*/ 618527 h 1161397"/>
              <a:gd name="connsiteX38" fmla="*/ 1505495 w 6884912"/>
              <a:gd name="connsiteY38" fmla="*/ 624325 h 1161397"/>
              <a:gd name="connsiteX39" fmla="*/ 1526340 w 6884912"/>
              <a:gd name="connsiteY39" fmla="*/ 638496 h 1161397"/>
              <a:gd name="connsiteX40" fmla="*/ 1731986 w 6884912"/>
              <a:gd name="connsiteY40" fmla="*/ 589682 h 1161397"/>
              <a:gd name="connsiteX41" fmla="*/ 1927935 w 6884912"/>
              <a:gd name="connsiteY41" fmla="*/ 628540 h 1161397"/>
              <a:gd name="connsiteX42" fmla="*/ 2039075 w 6884912"/>
              <a:gd name="connsiteY42" fmla="*/ 599964 h 1161397"/>
              <a:gd name="connsiteX43" fmla="*/ 2066980 w 6884912"/>
              <a:gd name="connsiteY43" fmla="*/ 550413 h 1161397"/>
              <a:gd name="connsiteX44" fmla="*/ 2352236 w 6884912"/>
              <a:gd name="connsiteY44" fmla="*/ 519602 h 1161397"/>
              <a:gd name="connsiteX45" fmla="*/ 2420791 w 6884912"/>
              <a:gd name="connsiteY45" fmla="*/ 492826 h 1161397"/>
              <a:gd name="connsiteX46" fmla="*/ 2489932 w 6884912"/>
              <a:gd name="connsiteY46" fmla="*/ 507864 h 1161397"/>
              <a:gd name="connsiteX47" fmla="*/ 2512917 w 6884912"/>
              <a:gd name="connsiteY47" fmla="*/ 489127 h 1161397"/>
              <a:gd name="connsiteX48" fmla="*/ 2516783 w 6884912"/>
              <a:gd name="connsiteY48" fmla="*/ 485473 h 1161397"/>
              <a:gd name="connsiteX49" fmla="*/ 2534360 w 6884912"/>
              <a:gd name="connsiteY49" fmla="*/ 480064 h 1161397"/>
              <a:gd name="connsiteX50" fmla="*/ 2536691 w 6884912"/>
              <a:gd name="connsiteY50" fmla="*/ 467018 h 1161397"/>
              <a:gd name="connsiteX51" fmla="*/ 2561265 w 6884912"/>
              <a:gd name="connsiteY51" fmla="*/ 450623 h 1161397"/>
              <a:gd name="connsiteX52" fmla="*/ 2594349 w 6884912"/>
              <a:gd name="connsiteY52" fmla="*/ 443884 h 1161397"/>
              <a:gd name="connsiteX53" fmla="*/ 2754324 w 6884912"/>
              <a:gd name="connsiteY53" fmla="*/ 424766 h 1161397"/>
              <a:gd name="connsiteX54" fmla="*/ 2848470 w 6884912"/>
              <a:gd name="connsiteY54" fmla="*/ 405966 h 1161397"/>
              <a:gd name="connsiteX55" fmla="*/ 2881772 w 6884912"/>
              <a:gd name="connsiteY55" fmla="*/ 387260 h 1161397"/>
              <a:gd name="connsiteX56" fmla="*/ 2929932 w 6884912"/>
              <a:gd name="connsiteY56" fmla="*/ 368912 h 1161397"/>
              <a:gd name="connsiteX57" fmla="*/ 3013020 w 6884912"/>
              <a:gd name="connsiteY57" fmla="*/ 327578 h 1161397"/>
              <a:gd name="connsiteX58" fmla="*/ 3127968 w 6884912"/>
              <a:gd name="connsiteY58" fmla="*/ 287613 h 1161397"/>
              <a:gd name="connsiteX59" fmla="*/ 3222191 w 6884912"/>
              <a:gd name="connsiteY59" fmla="*/ 307887 h 1161397"/>
              <a:gd name="connsiteX60" fmla="*/ 3227953 w 6884912"/>
              <a:gd name="connsiteY60" fmla="*/ 297650 h 1161397"/>
              <a:gd name="connsiteX61" fmla="*/ 3287859 w 6884912"/>
              <a:gd name="connsiteY61" fmla="*/ 287558 h 1161397"/>
              <a:gd name="connsiteX62" fmla="*/ 3510042 w 6884912"/>
              <a:gd name="connsiteY62" fmla="*/ 311820 h 1161397"/>
              <a:gd name="connsiteX63" fmla="*/ 3626773 w 6884912"/>
              <a:gd name="connsiteY63" fmla="*/ 290452 h 1161397"/>
              <a:gd name="connsiteX64" fmla="*/ 3666217 w 6884912"/>
              <a:gd name="connsiteY64" fmla="*/ 273255 h 1161397"/>
              <a:gd name="connsiteX65" fmla="*/ 3732427 w 6884912"/>
              <a:gd name="connsiteY65" fmla="*/ 245039 h 1161397"/>
              <a:gd name="connsiteX66" fmla="*/ 3777022 w 6884912"/>
              <a:gd name="connsiteY66" fmla="*/ 200276 h 1161397"/>
              <a:gd name="connsiteX67" fmla="*/ 3791246 w 6884912"/>
              <a:gd name="connsiteY67" fmla="*/ 189996 h 1161397"/>
              <a:gd name="connsiteX68" fmla="*/ 3819864 w 6884912"/>
              <a:gd name="connsiteY68" fmla="*/ 194605 h 1161397"/>
              <a:gd name="connsiteX69" fmla="*/ 3830398 w 6884912"/>
              <a:gd name="connsiteY69" fmla="*/ 188383 h 1161397"/>
              <a:gd name="connsiteX70" fmla="*/ 3834360 w 6884912"/>
              <a:gd name="connsiteY70" fmla="*/ 188992 h 1161397"/>
              <a:gd name="connsiteX71" fmla="*/ 3843715 w 6884912"/>
              <a:gd name="connsiteY71" fmla="*/ 188752 h 1161397"/>
              <a:gd name="connsiteX72" fmla="*/ 3842609 w 6884912"/>
              <a:gd name="connsiteY72" fmla="*/ 197386 h 1161397"/>
              <a:gd name="connsiteX73" fmla="*/ 3853961 w 6884912"/>
              <a:gd name="connsiteY73" fmla="*/ 213380 h 1161397"/>
              <a:gd name="connsiteX74" fmla="*/ 3907640 w 6884912"/>
              <a:gd name="connsiteY74" fmla="*/ 207568 h 1161397"/>
              <a:gd name="connsiteX75" fmla="*/ 3910449 w 6884912"/>
              <a:gd name="connsiteY75" fmla="*/ 197808 h 1161397"/>
              <a:gd name="connsiteX76" fmla="*/ 3917197 w 6884912"/>
              <a:gd name="connsiteY76" fmla="*/ 196121 h 1161397"/>
              <a:gd name="connsiteX77" fmla="*/ 3922400 w 6884912"/>
              <a:gd name="connsiteY77" fmla="*/ 205056 h 1161397"/>
              <a:gd name="connsiteX78" fmla="*/ 4013061 w 6884912"/>
              <a:gd name="connsiteY78" fmla="*/ 224874 h 1161397"/>
              <a:gd name="connsiteX79" fmla="*/ 4134285 w 6884912"/>
              <a:gd name="connsiteY79" fmla="*/ 235592 h 1161397"/>
              <a:gd name="connsiteX80" fmla="*/ 4220717 w 6884912"/>
              <a:gd name="connsiteY80" fmla="*/ 192946 h 1161397"/>
              <a:gd name="connsiteX81" fmla="*/ 4228802 w 6884912"/>
              <a:gd name="connsiteY81" fmla="*/ 201468 h 1161397"/>
              <a:gd name="connsiteX82" fmla="*/ 4289361 w 6884912"/>
              <a:gd name="connsiteY82" fmla="*/ 196642 h 1161397"/>
              <a:gd name="connsiteX83" fmla="*/ 4498913 w 6884912"/>
              <a:gd name="connsiteY83" fmla="*/ 118915 h 1161397"/>
              <a:gd name="connsiteX84" fmla="*/ 4617330 w 6884912"/>
              <a:gd name="connsiteY84" fmla="*/ 111163 h 1161397"/>
              <a:gd name="connsiteX85" fmla="*/ 4659778 w 6884912"/>
              <a:gd name="connsiteY85" fmla="*/ 118219 h 1161397"/>
              <a:gd name="connsiteX86" fmla="*/ 4730870 w 6884912"/>
              <a:gd name="connsiteY86" fmla="*/ 129432 h 1161397"/>
              <a:gd name="connsiteX87" fmla="*/ 4785037 w 6884912"/>
              <a:gd name="connsiteY87" fmla="*/ 161964 h 1161397"/>
              <a:gd name="connsiteX88" fmla="*/ 4844073 w 6884912"/>
              <a:gd name="connsiteY88" fmla="*/ 161768 h 1161397"/>
              <a:gd name="connsiteX89" fmla="*/ 4856454 w 6884912"/>
              <a:gd name="connsiteY89" fmla="*/ 130488 h 1161397"/>
              <a:gd name="connsiteX90" fmla="*/ 4920038 w 6884912"/>
              <a:gd name="connsiteY90" fmla="*/ 140418 h 1161397"/>
              <a:gd name="connsiteX91" fmla="*/ 5016639 w 6884912"/>
              <a:gd name="connsiteY91" fmla="*/ 158905 h 1161397"/>
              <a:gd name="connsiteX92" fmla="*/ 5072009 w 6884912"/>
              <a:gd name="connsiteY92" fmla="*/ 161502 h 1161397"/>
              <a:gd name="connsiteX93" fmla="*/ 5223626 w 6884912"/>
              <a:gd name="connsiteY93" fmla="*/ 177356 h 1161397"/>
              <a:gd name="connsiteX94" fmla="*/ 5375773 w 6884912"/>
              <a:gd name="connsiteY94" fmla="*/ 199913 h 1161397"/>
              <a:gd name="connsiteX95" fmla="*/ 5467502 w 6884912"/>
              <a:gd name="connsiteY95" fmla="*/ 250963 h 1161397"/>
              <a:gd name="connsiteX96" fmla="*/ 5592395 w 6884912"/>
              <a:gd name="connsiteY96" fmla="*/ 265434 h 1161397"/>
              <a:gd name="connsiteX97" fmla="*/ 5613532 w 6884912"/>
              <a:gd name="connsiteY97" fmla="*/ 273379 h 1161397"/>
              <a:gd name="connsiteX98" fmla="*/ 5642173 w 6884912"/>
              <a:gd name="connsiteY98" fmla="*/ 266904 h 1161397"/>
              <a:gd name="connsiteX99" fmla="*/ 5756910 w 6884912"/>
              <a:gd name="connsiteY99" fmla="*/ 239211 h 1161397"/>
              <a:gd name="connsiteX100" fmla="*/ 5846667 w 6884912"/>
              <a:gd name="connsiteY100" fmla="*/ 201786 h 1161397"/>
              <a:gd name="connsiteX101" fmla="*/ 5960732 w 6884912"/>
              <a:gd name="connsiteY101" fmla="*/ 220708 h 1161397"/>
              <a:gd name="connsiteX102" fmla="*/ 6029542 w 6884912"/>
              <a:gd name="connsiteY102" fmla="*/ 210339 h 1161397"/>
              <a:gd name="connsiteX103" fmla="*/ 6141123 w 6884912"/>
              <a:gd name="connsiteY103" fmla="*/ 159923 h 1161397"/>
              <a:gd name="connsiteX104" fmla="*/ 6290640 w 6884912"/>
              <a:gd name="connsiteY104" fmla="*/ 167441 h 1161397"/>
              <a:gd name="connsiteX105" fmla="*/ 6322806 w 6884912"/>
              <a:gd name="connsiteY105" fmla="*/ 213293 h 1161397"/>
              <a:gd name="connsiteX106" fmla="*/ 6364914 w 6884912"/>
              <a:gd name="connsiteY106" fmla="*/ 240140 h 1161397"/>
              <a:gd name="connsiteX107" fmla="*/ 6380420 w 6884912"/>
              <a:gd name="connsiteY107" fmla="*/ 173195 h 1161397"/>
              <a:gd name="connsiteX108" fmla="*/ 6507891 w 6884912"/>
              <a:gd name="connsiteY108" fmla="*/ 118474 h 1161397"/>
              <a:gd name="connsiteX109" fmla="*/ 6571807 w 6884912"/>
              <a:gd name="connsiteY109" fmla="*/ 98636 h 1161397"/>
              <a:gd name="connsiteX110" fmla="*/ 6671880 w 6884912"/>
              <a:gd name="connsiteY110" fmla="*/ 82931 h 1161397"/>
              <a:gd name="connsiteX111" fmla="*/ 6702266 w 6884912"/>
              <a:gd name="connsiteY111" fmla="*/ 75470 h 1161397"/>
              <a:gd name="connsiteX112" fmla="*/ 6845802 w 6884912"/>
              <a:gd name="connsiteY112" fmla="*/ 24496 h 116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884912" h="1161397">
                <a:moveTo>
                  <a:pt x="6884912" y="0"/>
                </a:moveTo>
                <a:lnTo>
                  <a:pt x="6884912" y="1161397"/>
                </a:lnTo>
                <a:lnTo>
                  <a:pt x="0" y="1161397"/>
                </a:lnTo>
                <a:lnTo>
                  <a:pt x="27135" y="1147460"/>
                </a:lnTo>
                <a:cubicBezTo>
                  <a:pt x="57431" y="1167048"/>
                  <a:pt x="61886" y="1135904"/>
                  <a:pt x="115388" y="1159043"/>
                </a:cubicBezTo>
                <a:cubicBezTo>
                  <a:pt x="116121" y="1155340"/>
                  <a:pt x="117370" y="1151777"/>
                  <a:pt x="119094" y="1148463"/>
                </a:cubicBezTo>
                <a:cubicBezTo>
                  <a:pt x="129121" y="1129214"/>
                  <a:pt x="152727" y="1122391"/>
                  <a:pt x="171824" y="1133224"/>
                </a:cubicBezTo>
                <a:cubicBezTo>
                  <a:pt x="254344" y="1161369"/>
                  <a:pt x="315458" y="1143220"/>
                  <a:pt x="376455" y="1137381"/>
                </a:cubicBezTo>
                <a:cubicBezTo>
                  <a:pt x="443775" y="1125614"/>
                  <a:pt x="382885" y="1083927"/>
                  <a:pt x="478946" y="1106011"/>
                </a:cubicBezTo>
                <a:cubicBezTo>
                  <a:pt x="481662" y="1085172"/>
                  <a:pt x="491731" y="1081489"/>
                  <a:pt x="512111" y="1085599"/>
                </a:cubicBezTo>
                <a:cubicBezTo>
                  <a:pt x="544368" y="1078502"/>
                  <a:pt x="526559" y="1032754"/>
                  <a:pt x="567875" y="1051976"/>
                </a:cubicBezTo>
                <a:cubicBezTo>
                  <a:pt x="553871" y="1028602"/>
                  <a:pt x="624901" y="1025930"/>
                  <a:pt x="601644" y="1003997"/>
                </a:cubicBezTo>
                <a:cubicBezTo>
                  <a:pt x="614803" y="975652"/>
                  <a:pt x="637415" y="1010272"/>
                  <a:pt x="651408" y="984938"/>
                </a:cubicBezTo>
                <a:cubicBezTo>
                  <a:pt x="673042" y="974024"/>
                  <a:pt x="646948" y="1015207"/>
                  <a:pt x="673197" y="1010060"/>
                </a:cubicBezTo>
                <a:cubicBezTo>
                  <a:pt x="703527" y="999318"/>
                  <a:pt x="718626" y="1045053"/>
                  <a:pt x="723108" y="980081"/>
                </a:cubicBezTo>
                <a:cubicBezTo>
                  <a:pt x="760262" y="985126"/>
                  <a:pt x="757827" y="957145"/>
                  <a:pt x="797699" y="931362"/>
                </a:cubicBezTo>
                <a:cubicBezTo>
                  <a:pt x="821097" y="940623"/>
                  <a:pt x="833565" y="929189"/>
                  <a:pt x="843359" y="910894"/>
                </a:cubicBezTo>
                <a:cubicBezTo>
                  <a:pt x="887668" y="902160"/>
                  <a:pt x="919738" y="869376"/>
                  <a:pt x="965215" y="846701"/>
                </a:cubicBezTo>
                <a:cubicBezTo>
                  <a:pt x="1023081" y="848019"/>
                  <a:pt x="1036422" y="800154"/>
                  <a:pt x="1085080" y="776086"/>
                </a:cubicBezTo>
                <a:cubicBezTo>
                  <a:pt x="1140763" y="795544"/>
                  <a:pt x="1110309" y="730471"/>
                  <a:pt x="1131224" y="706160"/>
                </a:cubicBezTo>
                <a:lnTo>
                  <a:pt x="1138051" y="702034"/>
                </a:lnTo>
                <a:lnTo>
                  <a:pt x="1158800" y="700004"/>
                </a:lnTo>
                <a:lnTo>
                  <a:pt x="1166947" y="700762"/>
                </a:lnTo>
                <a:cubicBezTo>
                  <a:pt x="1172432" y="700717"/>
                  <a:pt x="1175913" y="699961"/>
                  <a:pt x="1178135" y="698631"/>
                </a:cubicBezTo>
                <a:lnTo>
                  <a:pt x="1178301" y="698094"/>
                </a:lnTo>
                <a:lnTo>
                  <a:pt x="1188995" y="697048"/>
                </a:lnTo>
                <a:cubicBezTo>
                  <a:pt x="1207294" y="696390"/>
                  <a:pt x="1225337" y="696802"/>
                  <a:pt x="1242716" y="698052"/>
                </a:cubicBezTo>
                <a:cubicBezTo>
                  <a:pt x="1250387" y="668345"/>
                  <a:pt x="1318259" y="689091"/>
                  <a:pt x="1299977" y="639196"/>
                </a:cubicBezTo>
                <a:cubicBezTo>
                  <a:pt x="1323072" y="639367"/>
                  <a:pt x="1341279" y="658105"/>
                  <a:pt x="1326190" y="625955"/>
                </a:cubicBezTo>
                <a:cubicBezTo>
                  <a:pt x="1333572" y="625050"/>
                  <a:pt x="1337406" y="621362"/>
                  <a:pt x="1339600" y="616295"/>
                </a:cubicBezTo>
                <a:lnTo>
                  <a:pt x="1340054" y="614022"/>
                </a:lnTo>
                <a:lnTo>
                  <a:pt x="1391606" y="615229"/>
                </a:lnTo>
                <a:lnTo>
                  <a:pt x="1397565" y="611490"/>
                </a:lnTo>
                <a:lnTo>
                  <a:pt x="1432302" y="617267"/>
                </a:lnTo>
                <a:lnTo>
                  <a:pt x="1449644" y="617591"/>
                </a:lnTo>
                <a:lnTo>
                  <a:pt x="1455793" y="623174"/>
                </a:lnTo>
                <a:cubicBezTo>
                  <a:pt x="1461744" y="626151"/>
                  <a:pt x="1469373" y="626493"/>
                  <a:pt x="1480758" y="620863"/>
                </a:cubicBezTo>
                <a:lnTo>
                  <a:pt x="1483154" y="618527"/>
                </a:lnTo>
                <a:lnTo>
                  <a:pt x="1505495" y="624325"/>
                </a:lnTo>
                <a:cubicBezTo>
                  <a:pt x="1512992" y="627532"/>
                  <a:pt x="1520025" y="632078"/>
                  <a:pt x="1526340" y="638496"/>
                </a:cubicBezTo>
                <a:cubicBezTo>
                  <a:pt x="1586113" y="586768"/>
                  <a:pt x="1659006" y="610309"/>
                  <a:pt x="1731986" y="589682"/>
                </a:cubicBezTo>
                <a:cubicBezTo>
                  <a:pt x="1750397" y="523106"/>
                  <a:pt x="1896056" y="573257"/>
                  <a:pt x="1927935" y="628540"/>
                </a:cubicBezTo>
                <a:cubicBezTo>
                  <a:pt x="1912854" y="559823"/>
                  <a:pt x="2112261" y="676347"/>
                  <a:pt x="2039075" y="599964"/>
                </a:cubicBezTo>
                <a:cubicBezTo>
                  <a:pt x="2066036" y="601198"/>
                  <a:pt x="2086366" y="569532"/>
                  <a:pt x="2066980" y="550413"/>
                </a:cubicBezTo>
                <a:cubicBezTo>
                  <a:pt x="2155364" y="582582"/>
                  <a:pt x="2259548" y="514786"/>
                  <a:pt x="2352236" y="519602"/>
                </a:cubicBezTo>
                <a:cubicBezTo>
                  <a:pt x="2388450" y="459394"/>
                  <a:pt x="2373298" y="511682"/>
                  <a:pt x="2420791" y="492826"/>
                </a:cubicBezTo>
                <a:cubicBezTo>
                  <a:pt x="2417962" y="542563"/>
                  <a:pt x="2475071" y="455098"/>
                  <a:pt x="2489932" y="507864"/>
                </a:cubicBezTo>
                <a:cubicBezTo>
                  <a:pt x="2498105" y="502761"/>
                  <a:pt x="2505553" y="496153"/>
                  <a:pt x="2512917" y="489127"/>
                </a:cubicBezTo>
                <a:lnTo>
                  <a:pt x="2516783" y="485473"/>
                </a:lnTo>
                <a:lnTo>
                  <a:pt x="2534360" y="480064"/>
                </a:lnTo>
                <a:lnTo>
                  <a:pt x="2536691" y="467018"/>
                </a:lnTo>
                <a:lnTo>
                  <a:pt x="2561265" y="450623"/>
                </a:lnTo>
                <a:cubicBezTo>
                  <a:pt x="2570872" y="446262"/>
                  <a:pt x="2581686" y="443655"/>
                  <a:pt x="2594349" y="443884"/>
                </a:cubicBezTo>
                <a:cubicBezTo>
                  <a:pt x="2640435" y="464638"/>
                  <a:pt x="2696955" y="396361"/>
                  <a:pt x="2754324" y="424766"/>
                </a:cubicBezTo>
                <a:cubicBezTo>
                  <a:pt x="2775130" y="430896"/>
                  <a:pt x="2837731" y="423458"/>
                  <a:pt x="2848470" y="405966"/>
                </a:cubicBezTo>
                <a:cubicBezTo>
                  <a:pt x="2861295" y="401100"/>
                  <a:pt x="2876936" y="405309"/>
                  <a:pt x="2881772" y="387260"/>
                </a:cubicBezTo>
                <a:cubicBezTo>
                  <a:pt x="2890299" y="365261"/>
                  <a:pt x="2938134" y="392997"/>
                  <a:pt x="2929932" y="368912"/>
                </a:cubicBezTo>
                <a:cubicBezTo>
                  <a:pt x="2963844" y="387799"/>
                  <a:pt x="2986550" y="341223"/>
                  <a:pt x="3013020" y="327578"/>
                </a:cubicBezTo>
                <a:cubicBezTo>
                  <a:pt x="3040041" y="346996"/>
                  <a:pt x="3068934" y="299222"/>
                  <a:pt x="3127968" y="287613"/>
                </a:cubicBezTo>
                <a:cubicBezTo>
                  <a:pt x="3157770" y="310215"/>
                  <a:pt x="3167695" y="279445"/>
                  <a:pt x="3222191" y="307887"/>
                </a:cubicBezTo>
                <a:cubicBezTo>
                  <a:pt x="3223593" y="304249"/>
                  <a:pt x="3225533" y="300801"/>
                  <a:pt x="3227953" y="297650"/>
                </a:cubicBezTo>
                <a:cubicBezTo>
                  <a:pt x="3242008" y="279345"/>
                  <a:pt x="3268831" y="274825"/>
                  <a:pt x="3287859" y="287558"/>
                </a:cubicBezTo>
                <a:cubicBezTo>
                  <a:pt x="3373144" y="323866"/>
                  <a:pt x="3442657" y="311681"/>
                  <a:pt x="3510042" y="311820"/>
                </a:cubicBezTo>
                <a:cubicBezTo>
                  <a:pt x="3585274" y="306641"/>
                  <a:pt x="3525753" y="258887"/>
                  <a:pt x="3626773" y="290452"/>
                </a:cubicBezTo>
                <a:cubicBezTo>
                  <a:pt x="3633124" y="269835"/>
                  <a:pt x="3644693" y="267134"/>
                  <a:pt x="3666217" y="273255"/>
                </a:cubicBezTo>
                <a:cubicBezTo>
                  <a:pt x="3702502" y="269310"/>
                  <a:pt x="3690563" y="221720"/>
                  <a:pt x="3732427" y="245039"/>
                </a:cubicBezTo>
                <a:cubicBezTo>
                  <a:pt x="3720985" y="220241"/>
                  <a:pt x="3798776" y="224539"/>
                  <a:pt x="3777022" y="200276"/>
                </a:cubicBezTo>
                <a:cubicBezTo>
                  <a:pt x="3781759" y="193499"/>
                  <a:pt x="3786499" y="190723"/>
                  <a:pt x="3791246" y="189996"/>
                </a:cubicBezTo>
                <a:cubicBezTo>
                  <a:pt x="3800740" y="188542"/>
                  <a:pt x="3810265" y="195284"/>
                  <a:pt x="3819864" y="194605"/>
                </a:cubicBezTo>
                <a:lnTo>
                  <a:pt x="3830398" y="188383"/>
                </a:lnTo>
                <a:lnTo>
                  <a:pt x="3834360" y="188992"/>
                </a:lnTo>
                <a:lnTo>
                  <a:pt x="3843715" y="188752"/>
                </a:lnTo>
                <a:lnTo>
                  <a:pt x="3842609" y="197386"/>
                </a:lnTo>
                <a:cubicBezTo>
                  <a:pt x="3840673" y="205638"/>
                  <a:pt x="3839248" y="214671"/>
                  <a:pt x="3853961" y="213380"/>
                </a:cubicBezTo>
                <a:cubicBezTo>
                  <a:pt x="3884396" y="206569"/>
                  <a:pt x="3895082" y="241941"/>
                  <a:pt x="3907640" y="207568"/>
                </a:cubicBezTo>
                <a:lnTo>
                  <a:pt x="3910449" y="197808"/>
                </a:lnTo>
                <a:lnTo>
                  <a:pt x="3917197" y="196121"/>
                </a:lnTo>
                <a:cubicBezTo>
                  <a:pt x="3920833" y="196372"/>
                  <a:pt x="3922919" y="198717"/>
                  <a:pt x="3922400" y="205056"/>
                </a:cubicBezTo>
                <a:cubicBezTo>
                  <a:pt x="3950680" y="178467"/>
                  <a:pt x="3984062" y="218098"/>
                  <a:pt x="4013061" y="224874"/>
                </a:cubicBezTo>
                <a:cubicBezTo>
                  <a:pt x="4034530" y="199451"/>
                  <a:pt x="4074202" y="238734"/>
                  <a:pt x="4134285" y="235592"/>
                </a:cubicBezTo>
                <a:cubicBezTo>
                  <a:pt x="4157674" y="206403"/>
                  <a:pt x="4174806" y="233822"/>
                  <a:pt x="4220717" y="192946"/>
                </a:cubicBezTo>
                <a:cubicBezTo>
                  <a:pt x="4222964" y="196132"/>
                  <a:pt x="4225687" y="199002"/>
                  <a:pt x="4228802" y="201468"/>
                </a:cubicBezTo>
                <a:cubicBezTo>
                  <a:pt x="4246898" y="215792"/>
                  <a:pt x="4274013" y="213632"/>
                  <a:pt x="4289361" y="196642"/>
                </a:cubicBezTo>
                <a:cubicBezTo>
                  <a:pt x="4363212" y="140627"/>
                  <a:pt x="4433598" y="135488"/>
                  <a:pt x="4498913" y="118915"/>
                </a:cubicBezTo>
                <a:cubicBezTo>
                  <a:pt x="4573135" y="105586"/>
                  <a:pt x="4527062" y="166416"/>
                  <a:pt x="4617330" y="111163"/>
                </a:cubicBezTo>
                <a:cubicBezTo>
                  <a:pt x="4628518" y="129608"/>
                  <a:pt x="4640397" y="129405"/>
                  <a:pt x="4659778" y="118219"/>
                </a:cubicBezTo>
                <a:cubicBezTo>
                  <a:pt x="4695929" y="113193"/>
                  <a:pt x="4695958" y="162259"/>
                  <a:pt x="4730870" y="129432"/>
                </a:cubicBezTo>
                <a:cubicBezTo>
                  <a:pt x="4725822" y="156271"/>
                  <a:pt x="4800214" y="133127"/>
                  <a:pt x="4785037" y="161964"/>
                </a:cubicBezTo>
                <a:cubicBezTo>
                  <a:pt x="4810025" y="183633"/>
                  <a:pt x="4819434" y="143205"/>
                  <a:pt x="4844073" y="161768"/>
                </a:cubicBezTo>
                <a:cubicBezTo>
                  <a:pt x="4870797" y="164132"/>
                  <a:pt x="4827288" y="135164"/>
                  <a:pt x="4856454" y="130488"/>
                </a:cubicBezTo>
                <a:cubicBezTo>
                  <a:pt x="4892086" y="129553"/>
                  <a:pt x="4889263" y="81477"/>
                  <a:pt x="4920038" y="140418"/>
                </a:cubicBezTo>
                <a:cubicBezTo>
                  <a:pt x="4956358" y="122308"/>
                  <a:pt x="4965108" y="149263"/>
                  <a:pt x="5016639" y="158905"/>
                </a:cubicBezTo>
                <a:cubicBezTo>
                  <a:pt x="5037063" y="141828"/>
                  <a:pt x="5054534" y="147986"/>
                  <a:pt x="5072009" y="161502"/>
                </a:cubicBezTo>
                <a:cubicBezTo>
                  <a:pt x="5121260" y="153653"/>
                  <a:pt x="5167555" y="172635"/>
                  <a:pt x="5223626" y="177356"/>
                </a:cubicBezTo>
                <a:cubicBezTo>
                  <a:pt x="5282824" y="155243"/>
                  <a:pt x="5315859" y="195041"/>
                  <a:pt x="5375773" y="199913"/>
                </a:cubicBezTo>
                <a:cubicBezTo>
                  <a:pt x="5432511" y="156218"/>
                  <a:pt x="5417550" y="256036"/>
                  <a:pt x="5467502" y="250963"/>
                </a:cubicBezTo>
                <a:cubicBezTo>
                  <a:pt x="5547124" y="209975"/>
                  <a:pt x="5467171" y="283839"/>
                  <a:pt x="5592395" y="265434"/>
                </a:cubicBezTo>
                <a:cubicBezTo>
                  <a:pt x="5599201" y="258867"/>
                  <a:pt x="5614752" y="264706"/>
                  <a:pt x="5613532" y="273379"/>
                </a:cubicBezTo>
                <a:cubicBezTo>
                  <a:pt x="5621390" y="270408"/>
                  <a:pt x="5639720" y="253173"/>
                  <a:pt x="5642173" y="266904"/>
                </a:cubicBezTo>
                <a:cubicBezTo>
                  <a:pt x="5682296" y="267049"/>
                  <a:pt x="5721812" y="257513"/>
                  <a:pt x="5756910" y="239211"/>
                </a:cubicBezTo>
                <a:cubicBezTo>
                  <a:pt x="5834998" y="260050"/>
                  <a:pt x="5790596" y="197229"/>
                  <a:pt x="5846667" y="201786"/>
                </a:cubicBezTo>
                <a:cubicBezTo>
                  <a:pt x="5892444" y="227312"/>
                  <a:pt x="5908324" y="204527"/>
                  <a:pt x="5960732" y="220708"/>
                </a:cubicBezTo>
                <a:cubicBezTo>
                  <a:pt x="5977124" y="175349"/>
                  <a:pt x="6009640" y="223654"/>
                  <a:pt x="6029542" y="210339"/>
                </a:cubicBezTo>
                <a:cubicBezTo>
                  <a:pt x="6063108" y="261420"/>
                  <a:pt x="6107411" y="160034"/>
                  <a:pt x="6141123" y="159923"/>
                </a:cubicBezTo>
                <a:cubicBezTo>
                  <a:pt x="6198068" y="167749"/>
                  <a:pt x="6260628" y="219715"/>
                  <a:pt x="6290640" y="167441"/>
                </a:cubicBezTo>
                <a:cubicBezTo>
                  <a:pt x="6295193" y="188689"/>
                  <a:pt x="6290494" y="217816"/>
                  <a:pt x="6322806" y="213293"/>
                </a:cubicBezTo>
                <a:cubicBezTo>
                  <a:pt x="6335911" y="223881"/>
                  <a:pt x="6338726" y="256581"/>
                  <a:pt x="6364914" y="240140"/>
                </a:cubicBezTo>
                <a:cubicBezTo>
                  <a:pt x="6331888" y="211628"/>
                  <a:pt x="6385856" y="207033"/>
                  <a:pt x="6380420" y="173195"/>
                </a:cubicBezTo>
                <a:cubicBezTo>
                  <a:pt x="6420580" y="151473"/>
                  <a:pt x="6513519" y="179296"/>
                  <a:pt x="6507891" y="118474"/>
                </a:cubicBezTo>
                <a:cubicBezTo>
                  <a:pt x="6519398" y="82452"/>
                  <a:pt x="6571830" y="137398"/>
                  <a:pt x="6571807" y="98636"/>
                </a:cubicBezTo>
                <a:cubicBezTo>
                  <a:pt x="6594702" y="123421"/>
                  <a:pt x="6634676" y="82071"/>
                  <a:pt x="6671880" y="82931"/>
                </a:cubicBezTo>
                <a:cubicBezTo>
                  <a:pt x="6678855" y="65407"/>
                  <a:pt x="6687415" y="66196"/>
                  <a:pt x="6702266" y="75470"/>
                </a:cubicBezTo>
                <a:cubicBezTo>
                  <a:pt x="6747004" y="78450"/>
                  <a:pt x="6798307" y="53072"/>
                  <a:pt x="6845802" y="24496"/>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1633045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0" name="Rectangle 29">
            <a:extLst>
              <a:ext uri="{FF2B5EF4-FFF2-40B4-BE49-F238E27FC236}">
                <a16:creationId xmlns:a16="http://schemas.microsoft.com/office/drawing/2014/main" id="{131BAD53-4E89-4F62-BBB7-26359763ED3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2756DA2-40EB-4C6F-B962-5822FFB54F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653438" cy="6858000"/>
          </a:xfrm>
          <a:custGeom>
            <a:avLst/>
            <a:gdLst>
              <a:gd name="connsiteX0" fmla="*/ 0 w 6096000"/>
              <a:gd name="connsiteY0" fmla="*/ 0 h 6858000"/>
              <a:gd name="connsiteX1" fmla="*/ 5567517 w 6096000"/>
              <a:gd name="connsiteY1" fmla="*/ 0 h 6858000"/>
              <a:gd name="connsiteX2" fmla="*/ 5566938 w 6096000"/>
              <a:gd name="connsiteY2" fmla="*/ 1705 h 6858000"/>
              <a:gd name="connsiteX3" fmla="*/ 5551594 w 6096000"/>
              <a:gd name="connsiteY3" fmla="*/ 17287 h 6858000"/>
              <a:gd name="connsiteX4" fmla="*/ 5545641 w 6096000"/>
              <a:gd name="connsiteY4" fmla="*/ 130336 h 6858000"/>
              <a:gd name="connsiteX5" fmla="*/ 5538289 w 6096000"/>
              <a:gd name="connsiteY5" fmla="*/ 187093 h 6858000"/>
              <a:gd name="connsiteX6" fmla="*/ 5545790 w 6096000"/>
              <a:gd name="connsiteY6" fmla="*/ 265704 h 6858000"/>
              <a:gd name="connsiteX7" fmla="*/ 5542313 w 6096000"/>
              <a:gd name="connsiteY7" fmla="*/ 354566 h 6858000"/>
              <a:gd name="connsiteX8" fmla="*/ 5524126 w 6096000"/>
              <a:gd name="connsiteY8" fmla="*/ 472000 h 6858000"/>
              <a:gd name="connsiteX9" fmla="*/ 5522170 w 6096000"/>
              <a:gd name="connsiteY9" fmla="*/ 473782 h 6858000"/>
              <a:gd name="connsiteX10" fmla="*/ 5521798 w 6096000"/>
              <a:gd name="connsiteY10" fmla="*/ 491380 h 6858000"/>
              <a:gd name="connsiteX11" fmla="*/ 5536419 w 6096000"/>
              <a:gd name="connsiteY11" fmla="*/ 531675 h 6858000"/>
              <a:gd name="connsiteX12" fmla="*/ 5533435 w 6096000"/>
              <a:gd name="connsiteY12" fmla="*/ 536015 h 6858000"/>
              <a:gd name="connsiteX13" fmla="*/ 5538088 w 6096000"/>
              <a:gd name="connsiteY13" fmla="*/ 572092 h 6858000"/>
              <a:gd name="connsiteX14" fmla="*/ 5536061 w 6096000"/>
              <a:gd name="connsiteY14" fmla="*/ 572511 h 6858000"/>
              <a:gd name="connsiteX15" fmla="*/ 5528218 w 6096000"/>
              <a:gd name="connsiteY15" fmla="*/ 582332 h 6858000"/>
              <a:gd name="connsiteX16" fmla="*/ 5518011 w 6096000"/>
              <a:gd name="connsiteY16" fmla="*/ 601285 h 6858000"/>
              <a:gd name="connsiteX17" fmla="*/ 5473174 w 6096000"/>
              <a:gd name="connsiteY17" fmla="*/ 681608 h 6858000"/>
              <a:gd name="connsiteX18" fmla="*/ 5472963 w 6096000"/>
              <a:gd name="connsiteY18" fmla="*/ 689151 h 6858000"/>
              <a:gd name="connsiteX19" fmla="*/ 5472485 w 6096000"/>
              <a:gd name="connsiteY19" fmla="*/ 689289 h 6858000"/>
              <a:gd name="connsiteX20" fmla="*/ 5471326 w 6096000"/>
              <a:gd name="connsiteY20" fmla="*/ 697222 h 6858000"/>
              <a:gd name="connsiteX21" fmla="*/ 5472164 w 6096000"/>
              <a:gd name="connsiteY21" fmla="*/ 717531 h 6858000"/>
              <a:gd name="connsiteX22" fmla="*/ 5468891 w 6096000"/>
              <a:gd name="connsiteY22" fmla="*/ 722494 h 6858000"/>
              <a:gd name="connsiteX23" fmla="*/ 5463081 w 6096000"/>
              <a:gd name="connsiteY23" fmla="*/ 724368 h 6858000"/>
              <a:gd name="connsiteX24" fmla="*/ 5446981 w 6096000"/>
              <a:gd name="connsiteY24" fmla="*/ 752692 h 6858000"/>
              <a:gd name="connsiteX25" fmla="*/ 5417190 w 6096000"/>
              <a:gd name="connsiteY25" fmla="*/ 816346 h 6858000"/>
              <a:gd name="connsiteX26" fmla="*/ 5388958 w 6096000"/>
              <a:gd name="connsiteY26" fmla="*/ 889417 h 6858000"/>
              <a:gd name="connsiteX27" fmla="*/ 5307044 w 6096000"/>
              <a:gd name="connsiteY27" fmla="*/ 1063288 h 6858000"/>
              <a:gd name="connsiteX28" fmla="*/ 5303837 w 6096000"/>
              <a:gd name="connsiteY28" fmla="*/ 1157176 h 6858000"/>
              <a:gd name="connsiteX29" fmla="*/ 5286494 w 6096000"/>
              <a:gd name="connsiteY29" fmla="*/ 1210776 h 6858000"/>
              <a:gd name="connsiteX30" fmla="*/ 5282463 w 6096000"/>
              <a:gd name="connsiteY30" fmla="*/ 1301993 h 6858000"/>
              <a:gd name="connsiteX31" fmla="*/ 5252235 w 6096000"/>
              <a:gd name="connsiteY31" fmla="*/ 1360879 h 6858000"/>
              <a:gd name="connsiteX32" fmla="*/ 5244497 w 6096000"/>
              <a:gd name="connsiteY32" fmla="*/ 1404045 h 6858000"/>
              <a:gd name="connsiteX33" fmla="*/ 5223823 w 6096000"/>
              <a:gd name="connsiteY33" fmla="*/ 1429568 h 6858000"/>
              <a:gd name="connsiteX34" fmla="*/ 5224851 w 6096000"/>
              <a:gd name="connsiteY34" fmla="*/ 1430305 h 6858000"/>
              <a:gd name="connsiteX35" fmla="*/ 5212394 w 6096000"/>
              <a:gd name="connsiteY35" fmla="*/ 1463304 h 6858000"/>
              <a:gd name="connsiteX36" fmla="*/ 5209958 w 6096000"/>
              <a:gd name="connsiteY36" fmla="*/ 1514846 h 6858000"/>
              <a:gd name="connsiteX37" fmla="*/ 5206417 w 6096000"/>
              <a:gd name="connsiteY37" fmla="*/ 1519731 h 6858000"/>
              <a:gd name="connsiteX38" fmla="*/ 5206640 w 6096000"/>
              <a:gd name="connsiteY38" fmla="*/ 1519929 h 6858000"/>
              <a:gd name="connsiteX39" fmla="*/ 5207632 w 6096000"/>
              <a:gd name="connsiteY39" fmla="*/ 1546022 h 6858000"/>
              <a:gd name="connsiteX40" fmla="*/ 5212030 w 6096000"/>
              <a:gd name="connsiteY40" fmla="*/ 1578752 h 6858000"/>
              <a:gd name="connsiteX41" fmla="*/ 5203533 w 6096000"/>
              <a:gd name="connsiteY41" fmla="*/ 1647555 h 6858000"/>
              <a:gd name="connsiteX42" fmla="*/ 5190877 w 6096000"/>
              <a:gd name="connsiteY42" fmla="*/ 1715685 h 6858000"/>
              <a:gd name="connsiteX43" fmla="*/ 5184235 w 6096000"/>
              <a:gd name="connsiteY43" fmla="*/ 1740358 h 6858000"/>
              <a:gd name="connsiteX44" fmla="*/ 5181475 w 6096000"/>
              <a:gd name="connsiteY44" fmla="*/ 1784314 h 6858000"/>
              <a:gd name="connsiteX45" fmla="*/ 5185845 w 6096000"/>
              <a:gd name="connsiteY45" fmla="*/ 1804434 h 6858000"/>
              <a:gd name="connsiteX46" fmla="*/ 5185068 w 6096000"/>
              <a:gd name="connsiteY46" fmla="*/ 1805316 h 6858000"/>
              <a:gd name="connsiteX47" fmla="*/ 5188593 w 6096000"/>
              <a:gd name="connsiteY47" fmla="*/ 1807109 h 6858000"/>
              <a:gd name="connsiteX48" fmla="*/ 5185920 w 6096000"/>
              <a:gd name="connsiteY48" fmla="*/ 1821003 h 6858000"/>
              <a:gd name="connsiteX49" fmla="*/ 5183543 w 6096000"/>
              <a:gd name="connsiteY49" fmla="*/ 1824832 h 6858000"/>
              <a:gd name="connsiteX50" fmla="*/ 5182235 w 6096000"/>
              <a:gd name="connsiteY50" fmla="*/ 1830429 h 6858000"/>
              <a:gd name="connsiteX51" fmla="*/ 5182525 w 6096000"/>
              <a:gd name="connsiteY51" fmla="*/ 1830569 h 6858000"/>
              <a:gd name="connsiteX52" fmla="*/ 5180663 w 6096000"/>
              <a:gd name="connsiteY52" fmla="*/ 1835810 h 6858000"/>
              <a:gd name="connsiteX53" fmla="*/ 5167452 w 6096000"/>
              <a:gd name="connsiteY53" fmla="*/ 1861483 h 6858000"/>
              <a:gd name="connsiteX54" fmla="*/ 5174266 w 6096000"/>
              <a:gd name="connsiteY54" fmla="*/ 1892417 h 6858000"/>
              <a:gd name="connsiteX55" fmla="*/ 5189262 w 6096000"/>
              <a:gd name="connsiteY55" fmla="*/ 1895114 h 6858000"/>
              <a:gd name="connsiteX56" fmla="*/ 5187100 w 6096000"/>
              <a:gd name="connsiteY56" fmla="*/ 1899379 h 6858000"/>
              <a:gd name="connsiteX57" fmla="*/ 5180471 w 6096000"/>
              <a:gd name="connsiteY57" fmla="*/ 1907867 h 6858000"/>
              <a:gd name="connsiteX58" fmla="*/ 5181361 w 6096000"/>
              <a:gd name="connsiteY58" fmla="*/ 1910265 h 6858000"/>
              <a:gd name="connsiteX59" fmla="*/ 5178268 w 6096000"/>
              <a:gd name="connsiteY59" fmla="*/ 1935584 h 6858000"/>
              <a:gd name="connsiteX60" fmla="*/ 5183619 w 6096000"/>
              <a:gd name="connsiteY60" fmla="*/ 1942021 h 6858000"/>
              <a:gd name="connsiteX61" fmla="*/ 5184480 w 6096000"/>
              <a:gd name="connsiteY61" fmla="*/ 1945112 h 6858000"/>
              <a:gd name="connsiteX62" fmla="*/ 5172776 w 6096000"/>
              <a:gd name="connsiteY62" fmla="*/ 1961162 h 6858000"/>
              <a:gd name="connsiteX63" fmla="*/ 5168513 w 6096000"/>
              <a:gd name="connsiteY63" fmla="*/ 1969445 h 6858000"/>
              <a:gd name="connsiteX64" fmla="*/ 5126597 w 6096000"/>
              <a:gd name="connsiteY64" fmla="*/ 2024270 h 6858000"/>
              <a:gd name="connsiteX65" fmla="*/ 5119528 w 6096000"/>
              <a:gd name="connsiteY65" fmla="*/ 2107942 h 6858000"/>
              <a:gd name="connsiteX66" fmla="*/ 5110356 w 6096000"/>
              <a:gd name="connsiteY66" fmla="*/ 2193455 h 6858000"/>
              <a:gd name="connsiteX67" fmla="*/ 5104992 w 6096000"/>
              <a:gd name="connsiteY67" fmla="*/ 2260088 h 6858000"/>
              <a:gd name="connsiteX68" fmla="*/ 5059439 w 6096000"/>
              <a:gd name="connsiteY68" fmla="*/ 2335735 h 6858000"/>
              <a:gd name="connsiteX69" fmla="*/ 5022061 w 6096000"/>
              <a:gd name="connsiteY69" fmla="*/ 2408995 h 6858000"/>
              <a:gd name="connsiteX70" fmla="*/ 5022253 w 6096000"/>
              <a:gd name="connsiteY70" fmla="*/ 2445869 h 6858000"/>
              <a:gd name="connsiteX71" fmla="*/ 5011426 w 6096000"/>
              <a:gd name="connsiteY71" fmla="*/ 2496499 h 6858000"/>
              <a:gd name="connsiteX72" fmla="*/ 4994224 w 6096000"/>
              <a:gd name="connsiteY72" fmla="*/ 2549900 h 6858000"/>
              <a:gd name="connsiteX73" fmla="*/ 4995245 w 6096000"/>
              <a:gd name="connsiteY73" fmla="*/ 2596456 h 6858000"/>
              <a:gd name="connsiteX74" fmla="*/ 4988570 w 6096000"/>
              <a:gd name="connsiteY74" fmla="*/ 2606088 h 6858000"/>
              <a:gd name="connsiteX75" fmla="*/ 4988371 w 6096000"/>
              <a:gd name="connsiteY75" fmla="*/ 2635351 h 6858000"/>
              <a:gd name="connsiteX76" fmla="*/ 4983212 w 6096000"/>
              <a:gd name="connsiteY76" fmla="*/ 2665666 h 6858000"/>
              <a:gd name="connsiteX77" fmla="*/ 4968234 w 6096000"/>
              <a:gd name="connsiteY77" fmla="*/ 2715895 h 6858000"/>
              <a:gd name="connsiteX78" fmla="*/ 4975888 w 6096000"/>
              <a:gd name="connsiteY78" fmla="*/ 2725052 h 6858000"/>
              <a:gd name="connsiteX79" fmla="*/ 4980195 w 6096000"/>
              <a:gd name="connsiteY79" fmla="*/ 2726489 h 6858000"/>
              <a:gd name="connsiteX80" fmla="*/ 4976218 w 6096000"/>
              <a:gd name="connsiteY80" fmla="*/ 2740278 h 6858000"/>
              <a:gd name="connsiteX81" fmla="*/ 4980571 w 6096000"/>
              <a:gd name="connsiteY81" fmla="*/ 2751112 h 6858000"/>
              <a:gd name="connsiteX82" fmla="*/ 4973893 w 6096000"/>
              <a:gd name="connsiteY82" fmla="*/ 2760208 h 6858000"/>
              <a:gd name="connsiteX83" fmla="*/ 4979005 w 6096000"/>
              <a:gd name="connsiteY83" fmla="*/ 2790136 h 6858000"/>
              <a:gd name="connsiteX84" fmla="*/ 4986137 w 6096000"/>
              <a:gd name="connsiteY84" fmla="*/ 2804183 h 6858000"/>
              <a:gd name="connsiteX85" fmla="*/ 4986175 w 6096000"/>
              <a:gd name="connsiteY85" fmla="*/ 2825860 h 6858000"/>
              <a:gd name="connsiteX86" fmla="*/ 4993936 w 6096000"/>
              <a:gd name="connsiteY86" fmla="*/ 2911749 h 6858000"/>
              <a:gd name="connsiteX87" fmla="*/ 4992563 w 6096000"/>
              <a:gd name="connsiteY87" fmla="*/ 2977278 h 6858000"/>
              <a:gd name="connsiteX88" fmla="*/ 4980516 w 6096000"/>
              <a:gd name="connsiteY88" fmla="*/ 2991092 h 6858000"/>
              <a:gd name="connsiteX89" fmla="*/ 4992801 w 6096000"/>
              <a:gd name="connsiteY89" fmla="*/ 3020247 h 6858000"/>
              <a:gd name="connsiteX90" fmla="*/ 5014805 w 6096000"/>
              <a:gd name="connsiteY90" fmla="*/ 3065434 h 6858000"/>
              <a:gd name="connsiteX91" fmla="*/ 5002733 w 6096000"/>
              <a:gd name="connsiteY91" fmla="*/ 3103777 h 6858000"/>
              <a:gd name="connsiteX92" fmla="*/ 5002941 w 6096000"/>
              <a:gd name="connsiteY92" fmla="*/ 3151828 h 6858000"/>
              <a:gd name="connsiteX93" fmla="*/ 5002883 w 6096000"/>
              <a:gd name="connsiteY93" fmla="*/ 3180546 h 6858000"/>
              <a:gd name="connsiteX94" fmla="*/ 5016711 w 6096000"/>
              <a:gd name="connsiteY94" fmla="*/ 3258677 h 6858000"/>
              <a:gd name="connsiteX95" fmla="*/ 5017918 w 6096000"/>
              <a:gd name="connsiteY95" fmla="*/ 3262610 h 6858000"/>
              <a:gd name="connsiteX96" fmla="*/ 5011672 w 6096000"/>
              <a:gd name="connsiteY96" fmla="*/ 3277179 h 6858000"/>
              <a:gd name="connsiteX97" fmla="*/ 5009344 w 6096000"/>
              <a:gd name="connsiteY97" fmla="*/ 3278130 h 6858000"/>
              <a:gd name="connsiteX98" fmla="*/ 5026770 w 6096000"/>
              <a:gd name="connsiteY98" fmla="*/ 3325671 h 6858000"/>
              <a:gd name="connsiteX99" fmla="*/ 5024571 w 6096000"/>
              <a:gd name="connsiteY99" fmla="*/ 3332072 h 6858000"/>
              <a:gd name="connsiteX100" fmla="*/ 5041705 w 6096000"/>
              <a:gd name="connsiteY100" fmla="*/ 3362948 h 6858000"/>
              <a:gd name="connsiteX101" fmla="*/ 5047477 w 6096000"/>
              <a:gd name="connsiteY101" fmla="*/ 3378959 h 6858000"/>
              <a:gd name="connsiteX102" fmla="*/ 5060758 w 6096000"/>
              <a:gd name="connsiteY102" fmla="*/ 3407057 h 6858000"/>
              <a:gd name="connsiteX103" fmla="*/ 5058968 w 6096000"/>
              <a:gd name="connsiteY103" fmla="*/ 3409825 h 6858000"/>
              <a:gd name="connsiteX104" fmla="*/ 5062667 w 6096000"/>
              <a:gd name="connsiteY104" fmla="*/ 3415218 h 6858000"/>
              <a:gd name="connsiteX105" fmla="*/ 5060928 w 6096000"/>
              <a:gd name="connsiteY105" fmla="*/ 3419880 h 6858000"/>
              <a:gd name="connsiteX106" fmla="*/ 5062923 w 6096000"/>
              <a:gd name="connsiteY106" fmla="*/ 3424545 h 6858000"/>
              <a:gd name="connsiteX107" fmla="*/ 5064623 w 6096000"/>
              <a:gd name="connsiteY107" fmla="*/ 3476412 h 6858000"/>
              <a:gd name="connsiteX108" fmla="*/ 5069684 w 6096000"/>
              <a:gd name="connsiteY108" fmla="*/ 3486850 h 6858000"/>
              <a:gd name="connsiteX109" fmla="*/ 5063339 w 6096000"/>
              <a:gd name="connsiteY109" fmla="*/ 3496391 h 6858000"/>
              <a:gd name="connsiteX110" fmla="*/ 5070139 w 6096000"/>
              <a:gd name="connsiteY110" fmla="*/ 3531201 h 6858000"/>
              <a:gd name="connsiteX111" fmla="*/ 5079896 w 6096000"/>
              <a:gd name="connsiteY111" fmla="*/ 3542019 h 6858000"/>
              <a:gd name="connsiteX112" fmla="*/ 5087540 w 6096000"/>
              <a:gd name="connsiteY112" fmla="*/ 3552249 h 6858000"/>
              <a:gd name="connsiteX113" fmla="*/ 5087902 w 6096000"/>
              <a:gd name="connsiteY113" fmla="*/ 3553678 h 6858000"/>
              <a:gd name="connsiteX114" fmla="*/ 5091509 w 6096000"/>
              <a:gd name="connsiteY114" fmla="*/ 3568021 h 6858000"/>
              <a:gd name="connsiteX115" fmla="*/ 5091934 w 6096000"/>
              <a:gd name="connsiteY115" fmla="*/ 3569719 h 6858000"/>
              <a:gd name="connsiteX116" fmla="*/ 5089362 w 6096000"/>
              <a:gd name="connsiteY116" fmla="*/ 3586412 h 6858000"/>
              <a:gd name="connsiteX117" fmla="*/ 5092358 w 6096000"/>
              <a:gd name="connsiteY117" fmla="*/ 3597336 h 6858000"/>
              <a:gd name="connsiteX118" fmla="*/ 5084254 w 6096000"/>
              <a:gd name="connsiteY118" fmla="*/ 3606007 h 6858000"/>
              <a:gd name="connsiteX119" fmla="*/ 5084281 w 6096000"/>
              <a:gd name="connsiteY119" fmla="*/ 3641228 h 6858000"/>
              <a:gd name="connsiteX120" fmla="*/ 5091848 w 6096000"/>
              <a:gd name="connsiteY120" fmla="*/ 3653088 h 6858000"/>
              <a:gd name="connsiteX121" fmla="*/ 5097436 w 6096000"/>
              <a:gd name="connsiteY121" fmla="*/ 3664114 h 6858000"/>
              <a:gd name="connsiteX122" fmla="*/ 5097518 w 6096000"/>
              <a:gd name="connsiteY122" fmla="*/ 3665569 h 6858000"/>
              <a:gd name="connsiteX123" fmla="*/ 5099829 w 6096000"/>
              <a:gd name="connsiteY123" fmla="*/ 3707357 h 6858000"/>
              <a:gd name="connsiteX124" fmla="*/ 5114696 w 6096000"/>
              <a:gd name="connsiteY124" fmla="*/ 3778166 h 6858000"/>
              <a:gd name="connsiteX125" fmla="*/ 5135379 w 6096000"/>
              <a:gd name="connsiteY125" fmla="*/ 3878222 h 6858000"/>
              <a:gd name="connsiteX126" fmla="*/ 5130138 w 6096000"/>
              <a:gd name="connsiteY126" fmla="*/ 4048117 h 6858000"/>
              <a:gd name="connsiteX127" fmla="*/ 5090040 w 6096000"/>
              <a:gd name="connsiteY127" fmla="*/ 4219510 h 6858000"/>
              <a:gd name="connsiteX128" fmla="*/ 5092812 w 6096000"/>
              <a:gd name="connsiteY128" fmla="*/ 4411258 h 6858000"/>
              <a:gd name="connsiteX129" fmla="*/ 5084599 w 6096000"/>
              <a:gd name="connsiteY129" fmla="*/ 4488531 h 6858000"/>
              <a:gd name="connsiteX130" fmla="*/ 5084072 w 6096000"/>
              <a:gd name="connsiteY130" fmla="*/ 4539168 h 6858000"/>
              <a:gd name="connsiteX131" fmla="*/ 5068936 w 6096000"/>
              <a:gd name="connsiteY131" fmla="*/ 4625153 h 6858000"/>
              <a:gd name="connsiteX132" fmla="*/ 5059114 w 6096000"/>
              <a:gd name="connsiteY132" fmla="*/ 4733115 h 6858000"/>
              <a:gd name="connsiteX133" fmla="*/ 5037209 w 6096000"/>
              <a:gd name="connsiteY133" fmla="*/ 4844323 h 6858000"/>
              <a:gd name="connsiteX134" fmla="*/ 5020638 w 6096000"/>
              <a:gd name="connsiteY134" fmla="*/ 4877992 h 6858000"/>
              <a:gd name="connsiteX135" fmla="*/ 5006413 w 6096000"/>
              <a:gd name="connsiteY135" fmla="*/ 4925805 h 6858000"/>
              <a:gd name="connsiteX136" fmla="*/ 4971037 w 6096000"/>
              <a:gd name="connsiteY136" fmla="*/ 5009272 h 6858000"/>
              <a:gd name="connsiteX137" fmla="*/ 4963105 w 6096000"/>
              <a:gd name="connsiteY137" fmla="*/ 5111369 h 6858000"/>
              <a:gd name="connsiteX138" fmla="*/ 4976341 w 6096000"/>
              <a:gd name="connsiteY138" fmla="*/ 5210876 h 6858000"/>
              <a:gd name="connsiteX139" fmla="*/ 4980617 w 6096000"/>
              <a:gd name="connsiteY139" fmla="*/ 5269726 h 6858000"/>
              <a:gd name="connsiteX140" fmla="*/ 4997733 w 6096000"/>
              <a:gd name="connsiteY140" fmla="*/ 5464225 h 6858000"/>
              <a:gd name="connsiteX141" fmla="*/ 5001400 w 6096000"/>
              <a:gd name="connsiteY141" fmla="*/ 5594585 h 6858000"/>
              <a:gd name="connsiteX142" fmla="*/ 4983700 w 6096000"/>
              <a:gd name="connsiteY142" fmla="*/ 5667896 h 6858000"/>
              <a:gd name="connsiteX143" fmla="*/ 4968506 w 6096000"/>
              <a:gd name="connsiteY143" fmla="*/ 5769225 h 6858000"/>
              <a:gd name="connsiteX144" fmla="*/ 4969765 w 6096000"/>
              <a:gd name="connsiteY144" fmla="*/ 5823324 h 6858000"/>
              <a:gd name="connsiteX145" fmla="*/ 4966129 w 6096000"/>
              <a:gd name="connsiteY145" fmla="*/ 5862699 h 6858000"/>
              <a:gd name="connsiteX146" fmla="*/ 4970695 w 6096000"/>
              <a:gd name="connsiteY146" fmla="*/ 5906467 h 6858000"/>
              <a:gd name="connsiteX147" fmla="*/ 4991568 w 6096000"/>
              <a:gd name="connsiteY147" fmla="*/ 5939847 h 6858000"/>
              <a:gd name="connsiteX148" fmla="*/ 4986815 w 6096000"/>
              <a:gd name="connsiteY148" fmla="*/ 5973994 h 6858000"/>
              <a:gd name="connsiteX149" fmla="*/ 4987776 w 6096000"/>
              <a:gd name="connsiteY149" fmla="*/ 6089693 h 6858000"/>
              <a:gd name="connsiteX150" fmla="*/ 4991621 w 6096000"/>
              <a:gd name="connsiteY150" fmla="*/ 6224938 h 6858000"/>
              <a:gd name="connsiteX151" fmla="*/ 5017157 w 6096000"/>
              <a:gd name="connsiteY151" fmla="*/ 6370251 h 6858000"/>
              <a:gd name="connsiteX152" fmla="*/ 5040797 w 6096000"/>
              <a:gd name="connsiteY152" fmla="*/ 6541313 h 6858000"/>
              <a:gd name="connsiteX153" fmla="*/ 5045375 w 6096000"/>
              <a:gd name="connsiteY153" fmla="*/ 6640957 h 6858000"/>
              <a:gd name="connsiteX154" fmla="*/ 5058442 w 6096000"/>
              <a:gd name="connsiteY154" fmla="*/ 6705297 h 6858000"/>
              <a:gd name="connsiteX155" fmla="*/ 5071125 w 6096000"/>
              <a:gd name="connsiteY155" fmla="*/ 6759582 h 6858000"/>
              <a:gd name="connsiteX156" fmla="*/ 5069172 w 6096000"/>
              <a:gd name="connsiteY156" fmla="*/ 6817746 h 6858000"/>
              <a:gd name="connsiteX157" fmla="*/ 5072322 w 6096000"/>
              <a:gd name="connsiteY157" fmla="*/ 6843646 h 6858000"/>
              <a:gd name="connsiteX158" fmla="*/ 5091388 w 6096000"/>
              <a:gd name="connsiteY158" fmla="*/ 6857998 h 6858000"/>
              <a:gd name="connsiteX159" fmla="*/ 6096000 w 6096000"/>
              <a:gd name="connsiteY159" fmla="*/ 6857998 h 6858000"/>
              <a:gd name="connsiteX160" fmla="*/ 6096000 w 6096000"/>
              <a:gd name="connsiteY160" fmla="*/ 6858000 h 6858000"/>
              <a:gd name="connsiteX161" fmla="*/ 0 w 6096000"/>
              <a:gd name="connsiteY16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6096000" h="6858000">
                <a:moveTo>
                  <a:pt x="0" y="0"/>
                </a:moveTo>
                <a:lnTo>
                  <a:pt x="5567517" y="0"/>
                </a:lnTo>
                <a:lnTo>
                  <a:pt x="5566938" y="1705"/>
                </a:lnTo>
                <a:cubicBezTo>
                  <a:pt x="5563126" y="8440"/>
                  <a:pt x="5558112" y="13784"/>
                  <a:pt x="5551594" y="17287"/>
                </a:cubicBezTo>
                <a:cubicBezTo>
                  <a:pt x="5562364" y="82036"/>
                  <a:pt x="5510349" y="69804"/>
                  <a:pt x="5545641" y="130336"/>
                </a:cubicBezTo>
                <a:cubicBezTo>
                  <a:pt x="5526953" y="117589"/>
                  <a:pt x="5536978" y="162458"/>
                  <a:pt x="5538289" y="187093"/>
                </a:cubicBezTo>
                <a:cubicBezTo>
                  <a:pt x="5536205" y="226511"/>
                  <a:pt x="5545722" y="205530"/>
                  <a:pt x="5545790" y="265704"/>
                </a:cubicBezTo>
                <a:cubicBezTo>
                  <a:pt x="5542296" y="317533"/>
                  <a:pt x="5543813" y="325288"/>
                  <a:pt x="5542313" y="354566"/>
                </a:cubicBezTo>
                <a:lnTo>
                  <a:pt x="5524126" y="472000"/>
                </a:lnTo>
                <a:lnTo>
                  <a:pt x="5522170" y="473782"/>
                </a:lnTo>
                <a:cubicBezTo>
                  <a:pt x="5517847" y="482008"/>
                  <a:pt x="5518682" y="487340"/>
                  <a:pt x="5521798" y="491380"/>
                </a:cubicBezTo>
                <a:lnTo>
                  <a:pt x="5536419" y="531675"/>
                </a:lnTo>
                <a:lnTo>
                  <a:pt x="5533435" y="536015"/>
                </a:lnTo>
                <a:lnTo>
                  <a:pt x="5538088" y="572092"/>
                </a:lnTo>
                <a:lnTo>
                  <a:pt x="5536061" y="572511"/>
                </a:lnTo>
                <a:cubicBezTo>
                  <a:pt x="5531611" y="574271"/>
                  <a:pt x="5528529" y="577121"/>
                  <a:pt x="5528218" y="582332"/>
                </a:cubicBezTo>
                <a:cubicBezTo>
                  <a:pt x="5498002" y="573171"/>
                  <a:pt x="5516262" y="585107"/>
                  <a:pt x="5518011" y="601285"/>
                </a:cubicBezTo>
                <a:cubicBezTo>
                  <a:pt x="5508838" y="617831"/>
                  <a:pt x="5480684" y="666964"/>
                  <a:pt x="5473174" y="681608"/>
                </a:cubicBezTo>
                <a:cubicBezTo>
                  <a:pt x="5473102" y="684122"/>
                  <a:pt x="5473033" y="686637"/>
                  <a:pt x="5472963" y="689151"/>
                </a:cubicBezTo>
                <a:lnTo>
                  <a:pt x="5472485" y="689289"/>
                </a:lnTo>
                <a:cubicBezTo>
                  <a:pt x="5471434" y="690905"/>
                  <a:pt x="5470986" y="693376"/>
                  <a:pt x="5471326" y="697222"/>
                </a:cubicBezTo>
                <a:cubicBezTo>
                  <a:pt x="5471606" y="703992"/>
                  <a:pt x="5471884" y="710761"/>
                  <a:pt x="5472164" y="717531"/>
                </a:cubicBezTo>
                <a:lnTo>
                  <a:pt x="5468891" y="722494"/>
                </a:lnTo>
                <a:lnTo>
                  <a:pt x="5463081" y="724368"/>
                </a:lnTo>
                <a:lnTo>
                  <a:pt x="5446981" y="752692"/>
                </a:lnTo>
                <a:cubicBezTo>
                  <a:pt x="5454691" y="764380"/>
                  <a:pt x="5422719" y="808083"/>
                  <a:pt x="5417190" y="816346"/>
                </a:cubicBezTo>
                <a:lnTo>
                  <a:pt x="5388958" y="889417"/>
                </a:lnTo>
                <a:cubicBezTo>
                  <a:pt x="5320491" y="969963"/>
                  <a:pt x="5321907" y="1005331"/>
                  <a:pt x="5307044" y="1063288"/>
                </a:cubicBezTo>
                <a:cubicBezTo>
                  <a:pt x="5313332" y="1111028"/>
                  <a:pt x="5317096" y="1110140"/>
                  <a:pt x="5303837" y="1157176"/>
                </a:cubicBezTo>
                <a:cubicBezTo>
                  <a:pt x="5301103" y="1192124"/>
                  <a:pt x="5301884" y="1197232"/>
                  <a:pt x="5286494" y="1210776"/>
                </a:cubicBezTo>
                <a:lnTo>
                  <a:pt x="5282463" y="1301993"/>
                </a:lnTo>
                <a:lnTo>
                  <a:pt x="5252235" y="1360879"/>
                </a:lnTo>
                <a:lnTo>
                  <a:pt x="5244497" y="1404045"/>
                </a:lnTo>
                <a:lnTo>
                  <a:pt x="5223823" y="1429568"/>
                </a:lnTo>
                <a:lnTo>
                  <a:pt x="5224851" y="1430305"/>
                </a:lnTo>
                <a:cubicBezTo>
                  <a:pt x="5226697" y="1432466"/>
                  <a:pt x="5214738" y="1459891"/>
                  <a:pt x="5212394" y="1463304"/>
                </a:cubicBezTo>
                <a:cubicBezTo>
                  <a:pt x="5209912" y="1477394"/>
                  <a:pt x="5213027" y="1501295"/>
                  <a:pt x="5209958" y="1514846"/>
                </a:cubicBezTo>
                <a:lnTo>
                  <a:pt x="5206417" y="1519731"/>
                </a:lnTo>
                <a:lnTo>
                  <a:pt x="5206640" y="1519929"/>
                </a:lnTo>
                <a:cubicBezTo>
                  <a:pt x="5206490" y="1521210"/>
                  <a:pt x="5209710" y="1543635"/>
                  <a:pt x="5207632" y="1546022"/>
                </a:cubicBezTo>
                <a:lnTo>
                  <a:pt x="5212030" y="1578752"/>
                </a:lnTo>
                <a:cubicBezTo>
                  <a:pt x="5206147" y="1605585"/>
                  <a:pt x="5226381" y="1622803"/>
                  <a:pt x="5203533" y="1647555"/>
                </a:cubicBezTo>
                <a:cubicBezTo>
                  <a:pt x="5198128" y="1672675"/>
                  <a:pt x="5203213" y="1694404"/>
                  <a:pt x="5190877" y="1715685"/>
                </a:cubicBezTo>
                <a:cubicBezTo>
                  <a:pt x="5196815" y="1724301"/>
                  <a:pt x="5198098" y="1732435"/>
                  <a:pt x="5184235" y="1740358"/>
                </a:cubicBezTo>
                <a:cubicBezTo>
                  <a:pt x="5182625" y="1763793"/>
                  <a:pt x="5198368" y="1769422"/>
                  <a:pt x="5181475" y="1784314"/>
                </a:cubicBezTo>
                <a:cubicBezTo>
                  <a:pt x="5205987" y="1797417"/>
                  <a:pt x="5195246" y="1798221"/>
                  <a:pt x="5185845" y="1804434"/>
                </a:cubicBezTo>
                <a:lnTo>
                  <a:pt x="5185068" y="1805316"/>
                </a:lnTo>
                <a:lnTo>
                  <a:pt x="5188593" y="1807109"/>
                </a:lnTo>
                <a:lnTo>
                  <a:pt x="5185920" y="1821003"/>
                </a:lnTo>
                <a:lnTo>
                  <a:pt x="5183543" y="1824832"/>
                </a:lnTo>
                <a:cubicBezTo>
                  <a:pt x="5182284" y="1827468"/>
                  <a:pt x="5181937" y="1829219"/>
                  <a:pt x="5182235" y="1830429"/>
                </a:cubicBezTo>
                <a:lnTo>
                  <a:pt x="5182525" y="1830569"/>
                </a:lnTo>
                <a:lnTo>
                  <a:pt x="5180663" y="1835810"/>
                </a:lnTo>
                <a:cubicBezTo>
                  <a:pt x="5176779" y="1844665"/>
                  <a:pt x="5172297" y="1853278"/>
                  <a:pt x="5167452" y="1861483"/>
                </a:cubicBezTo>
                <a:cubicBezTo>
                  <a:pt x="5179827" y="1866643"/>
                  <a:pt x="5166788" y="1884999"/>
                  <a:pt x="5174266" y="1892417"/>
                </a:cubicBezTo>
                <a:lnTo>
                  <a:pt x="5189262" y="1895114"/>
                </a:lnTo>
                <a:lnTo>
                  <a:pt x="5187100" y="1899379"/>
                </a:lnTo>
                <a:lnTo>
                  <a:pt x="5180471" y="1907867"/>
                </a:lnTo>
                <a:cubicBezTo>
                  <a:pt x="5179609" y="1909162"/>
                  <a:pt x="5179647" y="1909994"/>
                  <a:pt x="5181361" y="1910265"/>
                </a:cubicBezTo>
                <a:cubicBezTo>
                  <a:pt x="5180995" y="1914884"/>
                  <a:pt x="5177893" y="1930292"/>
                  <a:pt x="5178268" y="1935584"/>
                </a:cubicBezTo>
                <a:lnTo>
                  <a:pt x="5183619" y="1942021"/>
                </a:lnTo>
                <a:lnTo>
                  <a:pt x="5184480" y="1945112"/>
                </a:lnTo>
                <a:lnTo>
                  <a:pt x="5172776" y="1961162"/>
                </a:lnTo>
                <a:lnTo>
                  <a:pt x="5168513" y="1969445"/>
                </a:lnTo>
                <a:lnTo>
                  <a:pt x="5126597" y="2024270"/>
                </a:lnTo>
                <a:lnTo>
                  <a:pt x="5119528" y="2107942"/>
                </a:lnTo>
                <a:cubicBezTo>
                  <a:pt x="5089290" y="2138038"/>
                  <a:pt x="5110415" y="2159228"/>
                  <a:pt x="5110356" y="2193455"/>
                </a:cubicBezTo>
                <a:cubicBezTo>
                  <a:pt x="5101302" y="2220953"/>
                  <a:pt x="5110381" y="2224200"/>
                  <a:pt x="5104992" y="2260088"/>
                </a:cubicBezTo>
                <a:cubicBezTo>
                  <a:pt x="5096504" y="2291744"/>
                  <a:pt x="5078225" y="2299003"/>
                  <a:pt x="5059439" y="2335735"/>
                </a:cubicBezTo>
                <a:cubicBezTo>
                  <a:pt x="5029465" y="2329020"/>
                  <a:pt x="5058046" y="2407546"/>
                  <a:pt x="5022061" y="2408995"/>
                </a:cubicBezTo>
                <a:cubicBezTo>
                  <a:pt x="5023289" y="2413465"/>
                  <a:pt x="5019654" y="2441580"/>
                  <a:pt x="5022253" y="2445869"/>
                </a:cubicBezTo>
                <a:cubicBezTo>
                  <a:pt x="5022440" y="2449625"/>
                  <a:pt x="5011241" y="2492743"/>
                  <a:pt x="5011426" y="2496499"/>
                </a:cubicBezTo>
                <a:lnTo>
                  <a:pt x="4994224" y="2549900"/>
                </a:lnTo>
                <a:cubicBezTo>
                  <a:pt x="4992353" y="2564757"/>
                  <a:pt x="4998952" y="2582253"/>
                  <a:pt x="4995245" y="2596456"/>
                </a:cubicBezTo>
                <a:lnTo>
                  <a:pt x="4988570" y="2606088"/>
                </a:lnTo>
                <a:cubicBezTo>
                  <a:pt x="4988504" y="2615842"/>
                  <a:pt x="4988436" y="2625597"/>
                  <a:pt x="4988371" y="2635351"/>
                </a:cubicBezTo>
                <a:lnTo>
                  <a:pt x="4983212" y="2665666"/>
                </a:lnTo>
                <a:lnTo>
                  <a:pt x="4968234" y="2715895"/>
                </a:lnTo>
                <a:lnTo>
                  <a:pt x="4975888" y="2725052"/>
                </a:lnTo>
                <a:lnTo>
                  <a:pt x="4980195" y="2726489"/>
                </a:lnTo>
                <a:lnTo>
                  <a:pt x="4976218" y="2740278"/>
                </a:lnTo>
                <a:lnTo>
                  <a:pt x="4980571" y="2751112"/>
                </a:lnTo>
                <a:lnTo>
                  <a:pt x="4973893" y="2760208"/>
                </a:lnTo>
                <a:lnTo>
                  <a:pt x="4979005" y="2790136"/>
                </a:lnTo>
                <a:lnTo>
                  <a:pt x="4986137" y="2804183"/>
                </a:lnTo>
                <a:cubicBezTo>
                  <a:pt x="4986150" y="2811409"/>
                  <a:pt x="4986162" y="2818634"/>
                  <a:pt x="4986175" y="2825860"/>
                </a:cubicBezTo>
                <a:cubicBezTo>
                  <a:pt x="4987474" y="2843788"/>
                  <a:pt x="4992871" y="2886513"/>
                  <a:pt x="4993936" y="2911749"/>
                </a:cubicBezTo>
                <a:cubicBezTo>
                  <a:pt x="4993313" y="2946689"/>
                  <a:pt x="4980300" y="2954448"/>
                  <a:pt x="4992563" y="2977278"/>
                </a:cubicBezTo>
                <a:cubicBezTo>
                  <a:pt x="4985688" y="2983455"/>
                  <a:pt x="4982051" y="2987749"/>
                  <a:pt x="4980516" y="2991092"/>
                </a:cubicBezTo>
                <a:cubicBezTo>
                  <a:pt x="4975910" y="3001119"/>
                  <a:pt x="4990216" y="3002537"/>
                  <a:pt x="4992801" y="3020247"/>
                </a:cubicBezTo>
                <a:cubicBezTo>
                  <a:pt x="4998517" y="3032637"/>
                  <a:pt x="5013148" y="3051512"/>
                  <a:pt x="5014805" y="3065434"/>
                </a:cubicBezTo>
                <a:cubicBezTo>
                  <a:pt x="4998836" y="3057428"/>
                  <a:pt x="5016840" y="3105196"/>
                  <a:pt x="5002733" y="3103777"/>
                </a:cubicBezTo>
                <a:cubicBezTo>
                  <a:pt x="5022381" y="3124610"/>
                  <a:pt x="4997365" y="3128169"/>
                  <a:pt x="5002941" y="3151828"/>
                </a:cubicBezTo>
                <a:cubicBezTo>
                  <a:pt x="5010264" y="3163902"/>
                  <a:pt x="5011356" y="3171780"/>
                  <a:pt x="5002883" y="3180546"/>
                </a:cubicBezTo>
                <a:cubicBezTo>
                  <a:pt x="5038586" y="3236545"/>
                  <a:pt x="5003723" y="3210316"/>
                  <a:pt x="5016711" y="3258677"/>
                </a:cubicBezTo>
                <a:lnTo>
                  <a:pt x="5017918" y="3262610"/>
                </a:lnTo>
                <a:lnTo>
                  <a:pt x="5011672" y="3277179"/>
                </a:lnTo>
                <a:lnTo>
                  <a:pt x="5009344" y="3278130"/>
                </a:lnTo>
                <a:lnTo>
                  <a:pt x="5026770" y="3325671"/>
                </a:lnTo>
                <a:lnTo>
                  <a:pt x="5024571" y="3332072"/>
                </a:lnTo>
                <a:lnTo>
                  <a:pt x="5041705" y="3362948"/>
                </a:lnTo>
                <a:lnTo>
                  <a:pt x="5047477" y="3378959"/>
                </a:lnTo>
                <a:lnTo>
                  <a:pt x="5060758" y="3407057"/>
                </a:lnTo>
                <a:lnTo>
                  <a:pt x="5058968" y="3409825"/>
                </a:lnTo>
                <a:lnTo>
                  <a:pt x="5062667" y="3415218"/>
                </a:lnTo>
                <a:lnTo>
                  <a:pt x="5060928" y="3419880"/>
                </a:lnTo>
                <a:lnTo>
                  <a:pt x="5062923" y="3424545"/>
                </a:lnTo>
                <a:cubicBezTo>
                  <a:pt x="5063537" y="3433967"/>
                  <a:pt x="5063494" y="3466028"/>
                  <a:pt x="5064623" y="3476412"/>
                </a:cubicBezTo>
                <a:lnTo>
                  <a:pt x="5069684" y="3486850"/>
                </a:lnTo>
                <a:lnTo>
                  <a:pt x="5063339" y="3496391"/>
                </a:lnTo>
                <a:lnTo>
                  <a:pt x="5070139" y="3531201"/>
                </a:lnTo>
                <a:lnTo>
                  <a:pt x="5079896" y="3542019"/>
                </a:lnTo>
                <a:lnTo>
                  <a:pt x="5087540" y="3552249"/>
                </a:lnTo>
                <a:lnTo>
                  <a:pt x="5087902" y="3553678"/>
                </a:lnTo>
                <a:lnTo>
                  <a:pt x="5091509" y="3568021"/>
                </a:lnTo>
                <a:lnTo>
                  <a:pt x="5091934" y="3569719"/>
                </a:lnTo>
                <a:lnTo>
                  <a:pt x="5089362" y="3586412"/>
                </a:lnTo>
                <a:lnTo>
                  <a:pt x="5092358" y="3597336"/>
                </a:lnTo>
                <a:lnTo>
                  <a:pt x="5084254" y="3606007"/>
                </a:lnTo>
                <a:cubicBezTo>
                  <a:pt x="5084262" y="3617747"/>
                  <a:pt x="5084273" y="3629488"/>
                  <a:pt x="5084281" y="3641228"/>
                </a:cubicBezTo>
                <a:lnTo>
                  <a:pt x="5091848" y="3653088"/>
                </a:lnTo>
                <a:lnTo>
                  <a:pt x="5097436" y="3664114"/>
                </a:lnTo>
                <a:cubicBezTo>
                  <a:pt x="5097463" y="3664599"/>
                  <a:pt x="5097491" y="3665084"/>
                  <a:pt x="5097518" y="3665569"/>
                </a:cubicBezTo>
                <a:cubicBezTo>
                  <a:pt x="5097915" y="3672776"/>
                  <a:pt x="5096966" y="3688591"/>
                  <a:pt x="5099829" y="3707357"/>
                </a:cubicBezTo>
                <a:cubicBezTo>
                  <a:pt x="5100505" y="3724716"/>
                  <a:pt x="5118078" y="3760234"/>
                  <a:pt x="5114696" y="3778166"/>
                </a:cubicBezTo>
                <a:cubicBezTo>
                  <a:pt x="5141627" y="3845122"/>
                  <a:pt x="5125427" y="3821305"/>
                  <a:pt x="5135379" y="3878222"/>
                </a:cubicBezTo>
                <a:cubicBezTo>
                  <a:pt x="5161519" y="3905047"/>
                  <a:pt x="5125417" y="4015047"/>
                  <a:pt x="5130138" y="4048117"/>
                </a:cubicBezTo>
                <a:cubicBezTo>
                  <a:pt x="5081804" y="4192084"/>
                  <a:pt x="5096262" y="4158987"/>
                  <a:pt x="5090040" y="4219510"/>
                </a:cubicBezTo>
                <a:cubicBezTo>
                  <a:pt x="5104553" y="4280033"/>
                  <a:pt x="5065380" y="4345686"/>
                  <a:pt x="5092812" y="4411258"/>
                </a:cubicBezTo>
                <a:cubicBezTo>
                  <a:pt x="5090630" y="4437329"/>
                  <a:pt x="5083878" y="4473140"/>
                  <a:pt x="5084599" y="4488531"/>
                </a:cubicBezTo>
                <a:cubicBezTo>
                  <a:pt x="5084423" y="4505410"/>
                  <a:pt x="5084248" y="4522289"/>
                  <a:pt x="5084072" y="4539168"/>
                </a:cubicBezTo>
                <a:cubicBezTo>
                  <a:pt x="5072114" y="4567830"/>
                  <a:pt x="5064305" y="4588197"/>
                  <a:pt x="5068936" y="4625153"/>
                </a:cubicBezTo>
                <a:cubicBezTo>
                  <a:pt x="5077433" y="4662889"/>
                  <a:pt x="5065899" y="4679357"/>
                  <a:pt x="5059114" y="4733115"/>
                </a:cubicBezTo>
                <a:cubicBezTo>
                  <a:pt x="5068687" y="4752352"/>
                  <a:pt x="5055370" y="4832308"/>
                  <a:pt x="5037209" y="4844323"/>
                </a:cubicBezTo>
                <a:cubicBezTo>
                  <a:pt x="5033444" y="4857054"/>
                  <a:pt x="5040194" y="4871554"/>
                  <a:pt x="5020638" y="4877992"/>
                </a:cubicBezTo>
                <a:cubicBezTo>
                  <a:pt x="4997151" y="4888353"/>
                  <a:pt x="5034418" y="4931200"/>
                  <a:pt x="5006413" y="4925805"/>
                </a:cubicBezTo>
                <a:cubicBezTo>
                  <a:pt x="5031964" y="4956261"/>
                  <a:pt x="4982840" y="4982633"/>
                  <a:pt x="4971037" y="5009272"/>
                </a:cubicBezTo>
                <a:cubicBezTo>
                  <a:pt x="4973259" y="5034036"/>
                  <a:pt x="4968375" y="5053859"/>
                  <a:pt x="4963105" y="5111369"/>
                </a:cubicBezTo>
                <a:cubicBezTo>
                  <a:pt x="4973224" y="5141336"/>
                  <a:pt x="4937413" y="5161742"/>
                  <a:pt x="4976341" y="5210876"/>
                </a:cubicBezTo>
                <a:cubicBezTo>
                  <a:pt x="4972455" y="5212581"/>
                  <a:pt x="4977054" y="5227501"/>
                  <a:pt x="4980617" y="5269726"/>
                </a:cubicBezTo>
                <a:cubicBezTo>
                  <a:pt x="4984182" y="5311951"/>
                  <a:pt x="4990390" y="5400671"/>
                  <a:pt x="4997733" y="5464225"/>
                </a:cubicBezTo>
                <a:cubicBezTo>
                  <a:pt x="5001765" y="5536542"/>
                  <a:pt x="4990225" y="5517959"/>
                  <a:pt x="5001400" y="5594585"/>
                </a:cubicBezTo>
                <a:cubicBezTo>
                  <a:pt x="4999908" y="5619318"/>
                  <a:pt x="4974042" y="5647975"/>
                  <a:pt x="4983700" y="5667896"/>
                </a:cubicBezTo>
                <a:cubicBezTo>
                  <a:pt x="4976834" y="5696311"/>
                  <a:pt x="4975579" y="5738356"/>
                  <a:pt x="4968506" y="5769225"/>
                </a:cubicBezTo>
                <a:cubicBezTo>
                  <a:pt x="4968926" y="5787258"/>
                  <a:pt x="4969344" y="5805291"/>
                  <a:pt x="4969765" y="5823324"/>
                </a:cubicBezTo>
                <a:cubicBezTo>
                  <a:pt x="4966122" y="5853058"/>
                  <a:pt x="4965608" y="5838948"/>
                  <a:pt x="4966129" y="5862699"/>
                </a:cubicBezTo>
                <a:lnTo>
                  <a:pt x="4970695" y="5906467"/>
                </a:lnTo>
                <a:lnTo>
                  <a:pt x="4991568" y="5939847"/>
                </a:lnTo>
                <a:cubicBezTo>
                  <a:pt x="4998848" y="5955713"/>
                  <a:pt x="4974731" y="5940131"/>
                  <a:pt x="4986815" y="5973994"/>
                </a:cubicBezTo>
                <a:cubicBezTo>
                  <a:pt x="4961187" y="5997051"/>
                  <a:pt x="4983444" y="6032039"/>
                  <a:pt x="4987776" y="6089693"/>
                </a:cubicBezTo>
                <a:lnTo>
                  <a:pt x="4991621" y="6224938"/>
                </a:lnTo>
                <a:cubicBezTo>
                  <a:pt x="4988442" y="6270972"/>
                  <a:pt x="5008962" y="6317522"/>
                  <a:pt x="5017157" y="6370251"/>
                </a:cubicBezTo>
                <a:cubicBezTo>
                  <a:pt x="5025353" y="6422980"/>
                  <a:pt x="5039938" y="6490855"/>
                  <a:pt x="5040797" y="6541313"/>
                </a:cubicBezTo>
                <a:cubicBezTo>
                  <a:pt x="5039898" y="6576319"/>
                  <a:pt x="5031912" y="6591883"/>
                  <a:pt x="5045375" y="6640957"/>
                </a:cubicBezTo>
                <a:cubicBezTo>
                  <a:pt x="5057505" y="6669536"/>
                  <a:pt x="5052276" y="6675394"/>
                  <a:pt x="5058442" y="6705297"/>
                </a:cubicBezTo>
                <a:cubicBezTo>
                  <a:pt x="5057367" y="6727133"/>
                  <a:pt x="5067901" y="6732087"/>
                  <a:pt x="5071125" y="6759582"/>
                </a:cubicBezTo>
                <a:cubicBezTo>
                  <a:pt x="5055614" y="6796071"/>
                  <a:pt x="5051656" y="6769544"/>
                  <a:pt x="5069172" y="6817746"/>
                </a:cubicBezTo>
                <a:cubicBezTo>
                  <a:pt x="5060956" y="6828354"/>
                  <a:pt x="5064525" y="6836369"/>
                  <a:pt x="5072322" y="6843646"/>
                </a:cubicBezTo>
                <a:lnTo>
                  <a:pt x="5091388" y="6857998"/>
                </a:lnTo>
                <a:lnTo>
                  <a:pt x="6096000" y="6857998"/>
                </a:lnTo>
                <a:lnTo>
                  <a:pt x="6096000" y="6858000"/>
                </a:lnTo>
                <a:lnTo>
                  <a:pt x="0" y="685800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A8165B3-4615-F3E3-E431-0FDD133A5D91}"/>
              </a:ext>
            </a:extLst>
          </p:cNvPr>
          <p:cNvSpPr>
            <a:spLocks noGrp="1"/>
          </p:cNvSpPr>
          <p:nvPr>
            <p:ph type="title"/>
          </p:nvPr>
        </p:nvSpPr>
        <p:spPr>
          <a:xfrm>
            <a:off x="838200" y="609600"/>
            <a:ext cx="3739341" cy="1330839"/>
          </a:xfrm>
        </p:spPr>
        <p:txBody>
          <a:bodyPr vert="horz" lIns="91440" tIns="45720" rIns="91440" bIns="45720" rtlCol="0" anchor="ctr">
            <a:normAutofit/>
          </a:bodyPr>
          <a:lstStyle/>
          <a:p>
            <a:r>
              <a:rPr lang="en-US" sz="3700" kern="1200" dirty="0">
                <a:solidFill>
                  <a:srgbClr val="7030A0"/>
                </a:solidFill>
                <a:latin typeface="Calisto MT" panose="02040603050505030304" pitchFamily="18" charset="0"/>
              </a:rPr>
              <a:t>Professional Service Contracts</a:t>
            </a:r>
          </a:p>
        </p:txBody>
      </p:sp>
      <p:sp>
        <p:nvSpPr>
          <p:cNvPr id="13" name="TextBox 12">
            <a:extLst>
              <a:ext uri="{FF2B5EF4-FFF2-40B4-BE49-F238E27FC236}">
                <a16:creationId xmlns:a16="http://schemas.microsoft.com/office/drawing/2014/main" id="{9C20BD59-B4D7-06A8-A5AF-06A0CC7637D8}"/>
              </a:ext>
            </a:extLst>
          </p:cNvPr>
          <p:cNvSpPr txBox="1"/>
          <p:nvPr/>
        </p:nvSpPr>
        <p:spPr>
          <a:xfrm>
            <a:off x="428626" y="2194102"/>
            <a:ext cx="3860742" cy="4320998"/>
          </a:xfrm>
          <a:prstGeom prst="rect">
            <a:avLst/>
          </a:prstGeom>
        </p:spPr>
        <p:txBody>
          <a:bodyPr vert="horz" lIns="91440" tIns="45720" rIns="91440" bIns="45720" rtlCol="0">
            <a:normAutofit/>
          </a:bodyPr>
          <a:lstStyle/>
          <a:p>
            <a:pPr marL="285750"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Who has Contractual Authority?</a:t>
            </a:r>
          </a:p>
          <a:p>
            <a:pPr lvl="1"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The authority to sign University contracts resides with the President of Northwestern State University. </a:t>
            </a:r>
          </a:p>
          <a:p>
            <a:pPr lvl="1"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However, this authority is delegated to the Vice Presidents for certain contracts: </a:t>
            </a:r>
          </a:p>
          <a:p>
            <a:pPr lvl="1"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 Personal, professional, consulting, or social services contracts up to $49,999; </a:t>
            </a:r>
          </a:p>
          <a:p>
            <a:pPr lvl="1"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Excludes legal, architectural, and auditing/accounting services. </a:t>
            </a:r>
          </a:p>
          <a:p>
            <a:pPr marL="285750"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No other employee is authorized to sign contracts involving: </a:t>
            </a:r>
          </a:p>
          <a:p>
            <a:pPr lvl="1"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The expenditure of any funds, regardless of source; </a:t>
            </a:r>
          </a:p>
          <a:p>
            <a:pPr lvl="1"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Agreements requiring University resources;</a:t>
            </a:r>
          </a:p>
          <a:p>
            <a:pPr lvl="1" indent="-228600">
              <a:lnSpc>
                <a:spcPct val="90000"/>
              </a:lnSpc>
              <a:spcAft>
                <a:spcPts val="600"/>
              </a:spcAft>
              <a:buFont typeface="Arial" panose="020B0604020202020204" pitchFamily="34" charset="0"/>
              <a:buChar char="•"/>
            </a:pPr>
            <a:r>
              <a:rPr lang="en-US" sz="1400" dirty="0">
                <a:latin typeface="Calisto MT" panose="02040603050505030304" pitchFamily="18" charset="0"/>
              </a:rPr>
              <a:t>Contracts not specifically delegated. </a:t>
            </a:r>
          </a:p>
        </p:txBody>
      </p:sp>
      <p:pic>
        <p:nvPicPr>
          <p:cNvPr id="18" name="Picture 17">
            <a:extLst>
              <a:ext uri="{FF2B5EF4-FFF2-40B4-BE49-F238E27FC236}">
                <a16:creationId xmlns:a16="http://schemas.microsoft.com/office/drawing/2014/main" id="{A886C9D6-D4D7-D91A-2245-B21C7E061D32}"/>
              </a:ext>
            </a:extLst>
          </p:cNvPr>
          <p:cNvPicPr>
            <a:picLocks noChangeAspect="1"/>
          </p:cNvPicPr>
          <p:nvPr/>
        </p:nvPicPr>
        <p:blipFill>
          <a:blip r:embed="rId2"/>
          <a:stretch>
            <a:fillRect/>
          </a:stretch>
        </p:blipFill>
        <p:spPr>
          <a:xfrm>
            <a:off x="6096000" y="0"/>
            <a:ext cx="5382523" cy="6791830"/>
          </a:xfrm>
          <a:prstGeom prst="rect">
            <a:avLst/>
          </a:prstGeom>
        </p:spPr>
      </p:pic>
    </p:spTree>
    <p:extLst>
      <p:ext uri="{BB962C8B-B14F-4D97-AF65-F5344CB8AC3E}">
        <p14:creationId xmlns:p14="http://schemas.microsoft.com/office/powerpoint/2010/main" val="24573650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CA161F35-AB0D-5CE6-B592-015ADB9791CB}"/>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Updates to Meals Policy	</a:t>
            </a:r>
          </a:p>
        </p:txBody>
      </p:sp>
      <p:sp>
        <p:nvSpPr>
          <p:cNvPr id="3" name="Content Placeholder 2">
            <a:extLst>
              <a:ext uri="{FF2B5EF4-FFF2-40B4-BE49-F238E27FC236}">
                <a16:creationId xmlns:a16="http://schemas.microsoft.com/office/drawing/2014/main" id="{4EB1DCCF-6D1E-2F42-EFC8-1D464D7D271C}"/>
              </a:ext>
            </a:extLst>
          </p:cNvPr>
          <p:cNvSpPr>
            <a:spLocks noGrp="1"/>
          </p:cNvSpPr>
          <p:nvPr>
            <p:ph idx="1"/>
          </p:nvPr>
        </p:nvSpPr>
        <p:spPr>
          <a:xfrm>
            <a:off x="1957987" y="2431765"/>
            <a:ext cx="8276026" cy="3320031"/>
          </a:xfrm>
        </p:spPr>
        <p:txBody>
          <a:bodyPr anchor="ctr">
            <a:normAutofit lnSpcReduction="10000"/>
          </a:bodyPr>
          <a:lstStyle/>
          <a:p>
            <a:r>
              <a:rPr lang="en-US" sz="2000" dirty="0">
                <a:solidFill>
                  <a:schemeClr val="tx1">
                    <a:lumMod val="85000"/>
                    <a:lumOff val="15000"/>
                  </a:schemeClr>
                </a:solidFill>
                <a:latin typeface="Calisto MT" panose="02040603050505030304" pitchFamily="18" charset="0"/>
              </a:rPr>
              <a:t>Now under “Food Policy and Procedure”</a:t>
            </a:r>
          </a:p>
          <a:p>
            <a:r>
              <a:rPr lang="en-US" sz="2000" dirty="0">
                <a:solidFill>
                  <a:schemeClr val="tx1">
                    <a:lumMod val="85000"/>
                    <a:lumOff val="15000"/>
                  </a:schemeClr>
                </a:solidFill>
                <a:latin typeface="Calisto MT" panose="02040603050505030304" pitchFamily="18" charset="0"/>
              </a:rPr>
              <a:t>All meals shall be preapproved and encumbered on a Banner Requisition prior to the event. </a:t>
            </a:r>
          </a:p>
          <a:p>
            <a:r>
              <a:rPr lang="en-US" sz="2000" dirty="0">
                <a:solidFill>
                  <a:schemeClr val="tx1">
                    <a:lumMod val="85000"/>
                    <a:lumOff val="15000"/>
                  </a:schemeClr>
                </a:solidFill>
                <a:latin typeface="Calisto MT" panose="02040603050505030304" pitchFamily="18" charset="0"/>
              </a:rPr>
              <a:t>On-Campus Departments and University sponsored events may not self-cater; specifically, the contracted food service company (Sodexo) </a:t>
            </a:r>
            <a:r>
              <a:rPr lang="en-US" sz="2000" b="1" u="sng" dirty="0">
                <a:solidFill>
                  <a:schemeClr val="tx1">
                    <a:lumMod val="85000"/>
                    <a:lumOff val="15000"/>
                  </a:schemeClr>
                </a:solidFill>
                <a:latin typeface="Calisto MT" panose="02040603050505030304" pitchFamily="18" charset="0"/>
              </a:rPr>
              <a:t>must</a:t>
            </a:r>
            <a:r>
              <a:rPr lang="en-US" sz="2000" dirty="0">
                <a:solidFill>
                  <a:schemeClr val="tx1">
                    <a:lumMod val="85000"/>
                    <a:lumOff val="15000"/>
                  </a:schemeClr>
                </a:solidFill>
                <a:latin typeface="Calisto MT" panose="02040603050505030304" pitchFamily="18" charset="0"/>
              </a:rPr>
              <a:t> cater for all University events. This means that the campus food service contractor must provide all food and beverage service</a:t>
            </a:r>
          </a:p>
          <a:p>
            <a:r>
              <a:rPr lang="en-US" sz="2000" dirty="0">
                <a:solidFill>
                  <a:schemeClr val="tx1">
                    <a:lumMod val="85000"/>
                    <a:lumOff val="15000"/>
                  </a:schemeClr>
                </a:solidFill>
                <a:latin typeface="Calisto MT" panose="02040603050505030304" pitchFamily="18" charset="0"/>
              </a:rPr>
              <a:t>If a department would like to use an outside vendor, they must obtain a waiver from Sodexo stating they are unable to meet the needs of the event. </a:t>
            </a:r>
          </a:p>
          <a:p>
            <a:r>
              <a:rPr lang="en-US" sz="2000" dirty="0">
                <a:solidFill>
                  <a:schemeClr val="tx1">
                    <a:lumMod val="85000"/>
                    <a:lumOff val="15000"/>
                  </a:schemeClr>
                </a:solidFill>
                <a:latin typeface="Calisto MT" panose="02040603050505030304" pitchFamily="18" charset="0"/>
              </a:rPr>
              <a:t>This means there will also be no more reimbursements for food. </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0148805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F0DCC097-1DB8-4B6D-85D0-6FBA0E1CA4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E0B58608-23C8-4441-994D-C6823EEE1D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91999" cy="2083506"/>
          </a:xfrm>
          <a:custGeom>
            <a:avLst/>
            <a:gdLst>
              <a:gd name="connsiteX0" fmla="*/ 0 w 12191999"/>
              <a:gd name="connsiteY0" fmla="*/ 0 h 2083506"/>
              <a:gd name="connsiteX1" fmla="*/ 9429748 w 12191999"/>
              <a:gd name="connsiteY1" fmla="*/ 0 h 2083506"/>
              <a:gd name="connsiteX2" fmla="*/ 9429748 w 12191999"/>
              <a:gd name="connsiteY2" fmla="*/ 1 h 2083506"/>
              <a:gd name="connsiteX3" fmla="*/ 12191999 w 12191999"/>
              <a:gd name="connsiteY3" fmla="*/ 1 h 2083506"/>
              <a:gd name="connsiteX4" fmla="*/ 12191999 w 12191999"/>
              <a:gd name="connsiteY4" fmla="*/ 1164372 h 2083506"/>
              <a:gd name="connsiteX5" fmla="*/ 12147852 w 12191999"/>
              <a:gd name="connsiteY5" fmla="*/ 1163783 h 2083506"/>
              <a:gd name="connsiteX6" fmla="*/ 11993604 w 12191999"/>
              <a:gd name="connsiteY6" fmla="*/ 1153496 h 2083506"/>
              <a:gd name="connsiteX7" fmla="*/ 11865319 w 12191999"/>
              <a:gd name="connsiteY7" fmla="*/ 1176624 h 2083506"/>
              <a:gd name="connsiteX8" fmla="*/ 11718353 w 12191999"/>
              <a:gd name="connsiteY8" fmla="*/ 1209136 h 2083506"/>
              <a:gd name="connsiteX9" fmla="*/ 11609067 w 12191999"/>
              <a:gd name="connsiteY9" fmla="*/ 1218512 h 2083506"/>
              <a:gd name="connsiteX10" fmla="*/ 11545958 w 12191999"/>
              <a:gd name="connsiteY10" fmla="*/ 1240430 h 2083506"/>
              <a:gd name="connsiteX11" fmla="*/ 11445770 w 12191999"/>
              <a:gd name="connsiteY11" fmla="*/ 1225780 h 2083506"/>
              <a:gd name="connsiteX12" fmla="*/ 11398842 w 12191999"/>
              <a:gd name="connsiteY12" fmla="*/ 1227250 h 2083506"/>
              <a:gd name="connsiteX13" fmla="*/ 11240093 w 12191999"/>
              <a:gd name="connsiteY13" fmla="*/ 1266797 h 2083506"/>
              <a:gd name="connsiteX14" fmla="*/ 11141364 w 12191999"/>
              <a:gd name="connsiteY14" fmla="*/ 1288059 h 2083506"/>
              <a:gd name="connsiteX15" fmla="*/ 11015396 w 12191999"/>
              <a:gd name="connsiteY15" fmla="*/ 1353104 h 2083506"/>
              <a:gd name="connsiteX16" fmla="*/ 10973905 w 12191999"/>
              <a:gd name="connsiteY16" fmla="*/ 1365109 h 2083506"/>
              <a:gd name="connsiteX17" fmla="*/ 10904858 w 12191999"/>
              <a:gd name="connsiteY17" fmla="*/ 1371966 h 2083506"/>
              <a:gd name="connsiteX18" fmla="*/ 10827883 w 12191999"/>
              <a:gd name="connsiteY18" fmla="*/ 1410270 h 2083506"/>
              <a:gd name="connsiteX19" fmla="*/ 10690996 w 12191999"/>
              <a:gd name="connsiteY19" fmla="*/ 1426394 h 2083506"/>
              <a:gd name="connsiteX20" fmla="*/ 10624461 w 12191999"/>
              <a:gd name="connsiteY20" fmla="*/ 1444283 h 2083506"/>
              <a:gd name="connsiteX21" fmla="*/ 10517208 w 12191999"/>
              <a:gd name="connsiteY21" fmla="*/ 1478947 h 2083506"/>
              <a:gd name="connsiteX22" fmla="*/ 10497937 w 12191999"/>
              <a:gd name="connsiteY22" fmla="*/ 1469831 h 2083506"/>
              <a:gd name="connsiteX23" fmla="*/ 10471201 w 12191999"/>
              <a:gd name="connsiteY23" fmla="*/ 1486037 h 2083506"/>
              <a:gd name="connsiteX24" fmla="*/ 10448263 w 12191999"/>
              <a:gd name="connsiteY24" fmla="*/ 1478223 h 2083506"/>
              <a:gd name="connsiteX25" fmla="*/ 10388089 w 12191999"/>
              <a:gd name="connsiteY25" fmla="*/ 1507175 h 2083506"/>
              <a:gd name="connsiteX26" fmla="*/ 10333720 w 12191999"/>
              <a:gd name="connsiteY26" fmla="*/ 1515848 h 2083506"/>
              <a:gd name="connsiteX27" fmla="*/ 10104338 w 12191999"/>
              <a:gd name="connsiteY27" fmla="*/ 1569424 h 2083506"/>
              <a:gd name="connsiteX28" fmla="*/ 9910445 w 12191999"/>
              <a:gd name="connsiteY28" fmla="*/ 1632275 h 2083506"/>
              <a:gd name="connsiteX29" fmla="*/ 9770872 w 12191999"/>
              <a:gd name="connsiteY29" fmla="*/ 1688088 h 2083506"/>
              <a:gd name="connsiteX30" fmla="*/ 9733849 w 12191999"/>
              <a:gd name="connsiteY30" fmla="*/ 1700034 h 2083506"/>
              <a:gd name="connsiteX31" fmla="*/ 9703714 w 12191999"/>
              <a:gd name="connsiteY31" fmla="*/ 1730093 h 2083506"/>
              <a:gd name="connsiteX32" fmla="*/ 9698351 w 12191999"/>
              <a:gd name="connsiteY32" fmla="*/ 1730377 h 2083506"/>
              <a:gd name="connsiteX33" fmla="*/ 9632895 w 12191999"/>
              <a:gd name="connsiteY33" fmla="*/ 1736363 h 2083506"/>
              <a:gd name="connsiteX34" fmla="*/ 9569107 w 12191999"/>
              <a:gd name="connsiteY34" fmla="*/ 1741010 h 2083506"/>
              <a:gd name="connsiteX35" fmla="*/ 9536451 w 12191999"/>
              <a:gd name="connsiteY35" fmla="*/ 1755120 h 2083506"/>
              <a:gd name="connsiteX36" fmla="*/ 9529385 w 12191999"/>
              <a:gd name="connsiteY36" fmla="*/ 1757515 h 2083506"/>
              <a:gd name="connsiteX37" fmla="*/ 9498527 w 12191999"/>
              <a:gd name="connsiteY37" fmla="*/ 1753117 h 2083506"/>
              <a:gd name="connsiteX38" fmla="*/ 9436642 w 12191999"/>
              <a:gd name="connsiteY38" fmla="*/ 1755478 h 2083506"/>
              <a:gd name="connsiteX39" fmla="*/ 9429748 w 12191999"/>
              <a:gd name="connsiteY39" fmla="*/ 1756317 h 2083506"/>
              <a:gd name="connsiteX40" fmla="*/ 9429748 w 12191999"/>
              <a:gd name="connsiteY40" fmla="*/ 1768745 h 2083506"/>
              <a:gd name="connsiteX41" fmla="*/ 9425802 w 12191999"/>
              <a:gd name="connsiteY41" fmla="*/ 1769273 h 2083506"/>
              <a:gd name="connsiteX42" fmla="*/ 9349763 w 12191999"/>
              <a:gd name="connsiteY42" fmla="*/ 1776107 h 2083506"/>
              <a:gd name="connsiteX43" fmla="*/ 9256503 w 12191999"/>
              <a:gd name="connsiteY43" fmla="*/ 1800699 h 2083506"/>
              <a:gd name="connsiteX44" fmla="*/ 9222873 w 12191999"/>
              <a:gd name="connsiteY44" fmla="*/ 1803003 h 2083506"/>
              <a:gd name="connsiteX45" fmla="*/ 9224095 w 12191999"/>
              <a:gd name="connsiteY45" fmla="*/ 1807355 h 2083506"/>
              <a:gd name="connsiteX46" fmla="*/ 9211603 w 12191999"/>
              <a:gd name="connsiteY46" fmla="*/ 1807675 h 2083506"/>
              <a:gd name="connsiteX47" fmla="*/ 9183719 w 12191999"/>
              <a:gd name="connsiteY47" fmla="*/ 1807781 h 2083506"/>
              <a:gd name="connsiteX48" fmla="*/ 9100221 w 12191999"/>
              <a:gd name="connsiteY48" fmla="*/ 1808989 h 2083506"/>
              <a:gd name="connsiteX49" fmla="*/ 9077439 w 12191999"/>
              <a:gd name="connsiteY49" fmla="*/ 1817333 h 2083506"/>
              <a:gd name="connsiteX50" fmla="*/ 9055889 w 12191999"/>
              <a:gd name="connsiteY50" fmla="*/ 1817464 h 2083506"/>
              <a:gd name="connsiteX51" fmla="*/ 8930912 w 12191999"/>
              <a:gd name="connsiteY51" fmla="*/ 1828648 h 2083506"/>
              <a:gd name="connsiteX52" fmla="*/ 8913729 w 12191999"/>
              <a:gd name="connsiteY52" fmla="*/ 1829483 h 2083506"/>
              <a:gd name="connsiteX53" fmla="*/ 8904423 w 12191999"/>
              <a:gd name="connsiteY53" fmla="*/ 1833234 h 2083506"/>
              <a:gd name="connsiteX54" fmla="*/ 8871099 w 12191999"/>
              <a:gd name="connsiteY54" fmla="*/ 1833979 h 2083506"/>
              <a:gd name="connsiteX55" fmla="*/ 8869557 w 12191999"/>
              <a:gd name="connsiteY55" fmla="*/ 1836113 h 2083506"/>
              <a:gd name="connsiteX56" fmla="*/ 8760021 w 12191999"/>
              <a:gd name="connsiteY56" fmla="*/ 1854442 h 2083506"/>
              <a:gd name="connsiteX57" fmla="*/ 8741254 w 12191999"/>
              <a:gd name="connsiteY57" fmla="*/ 1857469 h 2083506"/>
              <a:gd name="connsiteX58" fmla="*/ 8725039 w 12191999"/>
              <a:gd name="connsiteY58" fmla="*/ 1856552 h 2083506"/>
              <a:gd name="connsiteX59" fmla="*/ 8635265 w 12191999"/>
              <a:gd name="connsiteY59" fmla="*/ 1859168 h 2083506"/>
              <a:gd name="connsiteX60" fmla="*/ 8613911 w 12191999"/>
              <a:gd name="connsiteY60" fmla="*/ 1857561 h 2083506"/>
              <a:gd name="connsiteX61" fmla="*/ 8604931 w 12191999"/>
              <a:gd name="connsiteY61" fmla="*/ 1854170 h 2083506"/>
              <a:gd name="connsiteX62" fmla="*/ 8570171 w 12191999"/>
              <a:gd name="connsiteY62" fmla="*/ 1860579 h 2083506"/>
              <a:gd name="connsiteX63" fmla="*/ 8516537 w 12191999"/>
              <a:gd name="connsiteY63" fmla="*/ 1864971 h 2083506"/>
              <a:gd name="connsiteX64" fmla="*/ 8491046 w 12191999"/>
              <a:gd name="connsiteY64" fmla="*/ 1868141 h 2083506"/>
              <a:gd name="connsiteX65" fmla="*/ 8470478 w 12191999"/>
              <a:gd name="connsiteY65" fmla="*/ 1866216 h 2083506"/>
              <a:gd name="connsiteX66" fmla="*/ 8353433 w 12191999"/>
              <a:gd name="connsiteY66" fmla="*/ 1865729 h 2083506"/>
              <a:gd name="connsiteX67" fmla="*/ 8347675 w 12191999"/>
              <a:gd name="connsiteY67" fmla="*/ 1865075 h 2083506"/>
              <a:gd name="connsiteX68" fmla="*/ 8343939 w 12191999"/>
              <a:gd name="connsiteY68" fmla="*/ 1865677 h 2083506"/>
              <a:gd name="connsiteX69" fmla="*/ 8221566 w 12191999"/>
              <a:gd name="connsiteY69" fmla="*/ 1881148 h 2083506"/>
              <a:gd name="connsiteX70" fmla="*/ 8066095 w 12191999"/>
              <a:gd name="connsiteY70" fmla="*/ 1919902 h 2083506"/>
              <a:gd name="connsiteX71" fmla="*/ 8044849 w 12191999"/>
              <a:gd name="connsiteY71" fmla="*/ 1916308 h 2083506"/>
              <a:gd name="connsiteX72" fmla="*/ 8041142 w 12191999"/>
              <a:gd name="connsiteY72" fmla="*/ 1915506 h 2083506"/>
              <a:gd name="connsiteX73" fmla="*/ 8022159 w 12191999"/>
              <a:gd name="connsiteY73" fmla="*/ 1911521 h 2083506"/>
              <a:gd name="connsiteX74" fmla="*/ 7944932 w 12191999"/>
              <a:gd name="connsiteY74" fmla="*/ 1917265 h 2083506"/>
              <a:gd name="connsiteX75" fmla="*/ 7879011 w 12191999"/>
              <a:gd name="connsiteY75" fmla="*/ 1928570 h 2083506"/>
              <a:gd name="connsiteX76" fmla="*/ 7865529 w 12191999"/>
              <a:gd name="connsiteY76" fmla="*/ 1934399 h 2083506"/>
              <a:gd name="connsiteX77" fmla="*/ 7774801 w 12191999"/>
              <a:gd name="connsiteY77" fmla="*/ 1947969 h 2083506"/>
              <a:gd name="connsiteX78" fmla="*/ 7748398 w 12191999"/>
              <a:gd name="connsiteY78" fmla="*/ 1955982 h 2083506"/>
              <a:gd name="connsiteX79" fmla="*/ 7740684 w 12191999"/>
              <a:gd name="connsiteY79" fmla="*/ 1955717 h 2083506"/>
              <a:gd name="connsiteX80" fmla="*/ 7712976 w 12191999"/>
              <a:gd name="connsiteY80" fmla="*/ 1960442 h 2083506"/>
              <a:gd name="connsiteX81" fmla="*/ 7699956 w 12191999"/>
              <a:gd name="connsiteY81" fmla="*/ 1966104 h 2083506"/>
              <a:gd name="connsiteX82" fmla="*/ 7684158 w 12191999"/>
              <a:gd name="connsiteY82" fmla="*/ 1962927 h 2083506"/>
              <a:gd name="connsiteX83" fmla="*/ 7643109 w 12191999"/>
              <a:gd name="connsiteY83" fmla="*/ 1964400 h 2083506"/>
              <a:gd name="connsiteX84" fmla="*/ 7630180 w 12191999"/>
              <a:gd name="connsiteY84" fmla="*/ 1970266 h 2083506"/>
              <a:gd name="connsiteX85" fmla="*/ 7609131 w 12191999"/>
              <a:gd name="connsiteY85" fmla="*/ 1971774 h 2083506"/>
              <a:gd name="connsiteX86" fmla="*/ 7555555 w 12191999"/>
              <a:gd name="connsiteY86" fmla="*/ 1969491 h 2083506"/>
              <a:gd name="connsiteX87" fmla="*/ 7520919 w 12191999"/>
              <a:gd name="connsiteY87" fmla="*/ 1970177 h 2083506"/>
              <a:gd name="connsiteX88" fmla="*/ 7456258 w 12191999"/>
              <a:gd name="connsiteY88" fmla="*/ 1960468 h 2083506"/>
              <a:gd name="connsiteX89" fmla="*/ 7393047 w 12191999"/>
              <a:gd name="connsiteY89" fmla="*/ 1952408 h 2083506"/>
              <a:gd name="connsiteX90" fmla="*/ 7199912 w 12191999"/>
              <a:gd name="connsiteY90" fmla="*/ 1959913 h 2083506"/>
              <a:gd name="connsiteX91" fmla="*/ 7146774 w 12191999"/>
              <a:gd name="connsiteY91" fmla="*/ 1956641 h 2083506"/>
              <a:gd name="connsiteX92" fmla="*/ 7122244 w 12191999"/>
              <a:gd name="connsiteY92" fmla="*/ 1953891 h 2083506"/>
              <a:gd name="connsiteX93" fmla="*/ 7032241 w 12191999"/>
              <a:gd name="connsiteY93" fmla="*/ 1962723 h 2083506"/>
              <a:gd name="connsiteX94" fmla="*/ 6941492 w 12191999"/>
              <a:gd name="connsiteY94" fmla="*/ 1976868 h 2083506"/>
              <a:gd name="connsiteX95" fmla="*/ 6906514 w 12191999"/>
              <a:gd name="connsiteY95" fmla="*/ 1968589 h 2083506"/>
              <a:gd name="connsiteX96" fmla="*/ 6826395 w 12191999"/>
              <a:gd name="connsiteY96" fmla="*/ 1974141 h 2083506"/>
              <a:gd name="connsiteX97" fmla="*/ 6716431 w 12191999"/>
              <a:gd name="connsiteY97" fmla="*/ 2004297 h 2083506"/>
              <a:gd name="connsiteX98" fmla="*/ 6569607 w 12191999"/>
              <a:gd name="connsiteY98" fmla="*/ 2015496 h 2083506"/>
              <a:gd name="connsiteX99" fmla="*/ 6561430 w 12191999"/>
              <a:gd name="connsiteY99" fmla="*/ 2020996 h 2083506"/>
              <a:gd name="connsiteX100" fmla="*/ 6549371 w 12191999"/>
              <a:gd name="connsiteY100" fmla="*/ 2024747 h 2083506"/>
              <a:gd name="connsiteX101" fmla="*/ 6547040 w 12191999"/>
              <a:gd name="connsiteY101" fmla="*/ 2024474 h 2083506"/>
              <a:gd name="connsiteX102" fmla="*/ 6530482 w 12191999"/>
              <a:gd name="connsiteY102" fmla="*/ 2026659 h 2083506"/>
              <a:gd name="connsiteX103" fmla="*/ 6528565 w 12191999"/>
              <a:gd name="connsiteY103" fmla="*/ 2028600 h 2083506"/>
              <a:gd name="connsiteX104" fmla="*/ 6517741 w 12191999"/>
              <a:gd name="connsiteY104" fmla="*/ 2030558 h 2083506"/>
              <a:gd name="connsiteX105" fmla="*/ 6497855 w 12191999"/>
              <a:gd name="connsiteY105" fmla="*/ 2035650 h 2083506"/>
              <a:gd name="connsiteX106" fmla="*/ 6492785 w 12191999"/>
              <a:gd name="connsiteY106" fmla="*/ 2035444 h 2083506"/>
              <a:gd name="connsiteX107" fmla="*/ 6460692 w 12191999"/>
              <a:gd name="connsiteY107" fmla="*/ 2041321 h 2083506"/>
              <a:gd name="connsiteX108" fmla="*/ 6459609 w 12191999"/>
              <a:gd name="connsiteY108" fmla="*/ 2040851 h 2083506"/>
              <a:gd name="connsiteX109" fmla="*/ 6447765 w 12191999"/>
              <a:gd name="connsiteY109" fmla="*/ 2040102 h 2083506"/>
              <a:gd name="connsiteX110" fmla="*/ 6426590 w 12191999"/>
              <a:gd name="connsiteY110" fmla="*/ 2039928 h 2083506"/>
              <a:gd name="connsiteX111" fmla="*/ 6401693 w 12191999"/>
              <a:gd name="connsiteY111" fmla="*/ 2033537 h 2083506"/>
              <a:gd name="connsiteX112" fmla="*/ 6387141 w 12191999"/>
              <a:gd name="connsiteY112" fmla="*/ 2033161 h 2083506"/>
              <a:gd name="connsiteX113" fmla="*/ 6357846 w 12191999"/>
              <a:gd name="connsiteY113" fmla="*/ 2036782 h 2083506"/>
              <a:gd name="connsiteX114" fmla="*/ 6342914 w 12191999"/>
              <a:gd name="connsiteY114" fmla="*/ 2037585 h 2083506"/>
              <a:gd name="connsiteX115" fmla="*/ 6336300 w 12191999"/>
              <a:gd name="connsiteY115" fmla="*/ 2038781 h 2083506"/>
              <a:gd name="connsiteX116" fmla="*/ 6317178 w 12191999"/>
              <a:gd name="connsiteY116" fmla="*/ 2038968 h 2083506"/>
              <a:gd name="connsiteX117" fmla="*/ 6161427 w 12191999"/>
              <a:gd name="connsiteY117" fmla="*/ 2047338 h 2083506"/>
              <a:gd name="connsiteX118" fmla="*/ 6097339 w 12191999"/>
              <a:gd name="connsiteY118" fmla="*/ 2082438 h 2083506"/>
              <a:gd name="connsiteX119" fmla="*/ 6079059 w 12191999"/>
              <a:gd name="connsiteY119" fmla="*/ 2081299 h 2083506"/>
              <a:gd name="connsiteX120" fmla="*/ 5998439 w 12191999"/>
              <a:gd name="connsiteY120" fmla="*/ 2070958 h 2083506"/>
              <a:gd name="connsiteX121" fmla="*/ 5904290 w 12191999"/>
              <a:gd name="connsiteY121" fmla="*/ 2070255 h 2083506"/>
              <a:gd name="connsiteX122" fmla="*/ 5814867 w 12191999"/>
              <a:gd name="connsiteY122" fmla="*/ 2079032 h 2083506"/>
              <a:gd name="connsiteX123" fmla="*/ 5725743 w 12191999"/>
              <a:gd name="connsiteY123" fmla="*/ 2070558 h 2083506"/>
              <a:gd name="connsiteX124" fmla="*/ 5650546 w 12191999"/>
              <a:gd name="connsiteY124" fmla="*/ 2052412 h 2083506"/>
              <a:gd name="connsiteX125" fmla="*/ 5581284 w 12191999"/>
              <a:gd name="connsiteY125" fmla="*/ 2023175 h 2083506"/>
              <a:gd name="connsiteX126" fmla="*/ 5572593 w 12191999"/>
              <a:gd name="connsiteY126" fmla="*/ 2018391 h 2083506"/>
              <a:gd name="connsiteX127" fmla="*/ 5548580 w 12191999"/>
              <a:gd name="connsiteY127" fmla="*/ 2016951 h 2083506"/>
              <a:gd name="connsiteX128" fmla="*/ 5471173 w 12191999"/>
              <a:gd name="connsiteY128" fmla="*/ 2018786 h 2083506"/>
              <a:gd name="connsiteX129" fmla="*/ 5340320 w 12191999"/>
              <a:gd name="connsiteY129" fmla="*/ 2037611 h 2083506"/>
              <a:gd name="connsiteX130" fmla="*/ 5254376 w 12191999"/>
              <a:gd name="connsiteY130" fmla="*/ 2042928 h 2083506"/>
              <a:gd name="connsiteX131" fmla="*/ 5258035 w 12191999"/>
              <a:gd name="connsiteY131" fmla="*/ 2035649 h 2083506"/>
              <a:gd name="connsiteX132" fmla="*/ 5230622 w 12191999"/>
              <a:gd name="connsiteY132" fmla="*/ 2024576 h 2083506"/>
              <a:gd name="connsiteX133" fmla="*/ 5026203 w 12191999"/>
              <a:gd name="connsiteY133" fmla="*/ 2030162 h 2083506"/>
              <a:gd name="connsiteX134" fmla="*/ 4973988 w 12191999"/>
              <a:gd name="connsiteY134" fmla="*/ 2026668 h 2083506"/>
              <a:gd name="connsiteX135" fmla="*/ 4928030 w 12191999"/>
              <a:gd name="connsiteY135" fmla="*/ 2033642 h 2083506"/>
              <a:gd name="connsiteX136" fmla="*/ 4908970 w 12191999"/>
              <a:gd name="connsiteY136" fmla="*/ 2030033 h 2083506"/>
              <a:gd name="connsiteX137" fmla="*/ 4905679 w 12191999"/>
              <a:gd name="connsiteY137" fmla="*/ 2029300 h 2083506"/>
              <a:gd name="connsiteX138" fmla="*/ 4892525 w 12191999"/>
              <a:gd name="connsiteY138" fmla="*/ 2028768 h 2083506"/>
              <a:gd name="connsiteX139" fmla="*/ 4888818 w 12191999"/>
              <a:gd name="connsiteY139" fmla="*/ 2025619 h 2083506"/>
              <a:gd name="connsiteX140" fmla="*/ 4869018 w 12191999"/>
              <a:gd name="connsiteY140" fmla="*/ 2022668 h 2083506"/>
              <a:gd name="connsiteX141" fmla="*/ 4844804 w 12191999"/>
              <a:gd name="connsiteY141" fmla="*/ 2022527 h 2083506"/>
              <a:gd name="connsiteX142" fmla="*/ 4758778 w 12191999"/>
              <a:gd name="connsiteY142" fmla="*/ 2021694 h 2083506"/>
              <a:gd name="connsiteX143" fmla="*/ 4744748 w 12191999"/>
              <a:gd name="connsiteY143" fmla="*/ 2023396 h 2083506"/>
              <a:gd name="connsiteX144" fmla="*/ 4698956 w 12191999"/>
              <a:gd name="connsiteY144" fmla="*/ 2020558 h 2083506"/>
              <a:gd name="connsiteX145" fmla="*/ 4658147 w 12191999"/>
              <a:gd name="connsiteY145" fmla="*/ 2019920 h 2083506"/>
              <a:gd name="connsiteX146" fmla="*/ 4631706 w 12191999"/>
              <a:gd name="connsiteY146" fmla="*/ 2021274 h 2083506"/>
              <a:gd name="connsiteX147" fmla="*/ 4624776 w 12191999"/>
              <a:gd name="connsiteY147" fmla="*/ 2020152 h 2083506"/>
              <a:gd name="connsiteX148" fmla="*/ 4598150 w 12191999"/>
              <a:gd name="connsiteY148" fmla="*/ 2019429 h 2083506"/>
              <a:gd name="connsiteX149" fmla="*/ 4584588 w 12191999"/>
              <a:gd name="connsiteY149" fmla="*/ 2021092 h 2083506"/>
              <a:gd name="connsiteX150" fmla="*/ 4571203 w 12191999"/>
              <a:gd name="connsiteY150" fmla="*/ 2017263 h 2083506"/>
              <a:gd name="connsiteX151" fmla="*/ 4567930 w 12191999"/>
              <a:gd name="connsiteY151" fmla="*/ 2014458 h 2083506"/>
              <a:gd name="connsiteX152" fmla="*/ 4548984 w 12191999"/>
              <a:gd name="connsiteY152" fmla="*/ 2015717 h 2083506"/>
              <a:gd name="connsiteX153" fmla="*/ 4533451 w 12191999"/>
              <a:gd name="connsiteY153" fmla="*/ 2012976 h 2083506"/>
              <a:gd name="connsiteX154" fmla="*/ 4519910 w 12191999"/>
              <a:gd name="connsiteY154" fmla="*/ 2014768 h 2083506"/>
              <a:gd name="connsiteX155" fmla="*/ 4514290 w 12191999"/>
              <a:gd name="connsiteY155" fmla="*/ 2014364 h 2083506"/>
              <a:gd name="connsiteX156" fmla="*/ 4500320 w 12191999"/>
              <a:gd name="connsiteY156" fmla="*/ 2013007 h 2083506"/>
              <a:gd name="connsiteX157" fmla="*/ 4476219 w 12191999"/>
              <a:gd name="connsiteY157" fmla="*/ 2009993 h 2083506"/>
              <a:gd name="connsiteX158" fmla="*/ 4468701 w 12191999"/>
              <a:gd name="connsiteY158" fmla="*/ 2009574 h 2083506"/>
              <a:gd name="connsiteX159" fmla="*/ 4452333 w 12191999"/>
              <a:gd name="connsiteY159" fmla="*/ 2004964 h 2083506"/>
              <a:gd name="connsiteX160" fmla="*/ 4420644 w 12191999"/>
              <a:gd name="connsiteY160" fmla="*/ 2001021 h 2083506"/>
              <a:gd name="connsiteX161" fmla="*/ 4364856 w 12191999"/>
              <a:gd name="connsiteY161" fmla="*/ 1987267 h 2083506"/>
              <a:gd name="connsiteX162" fmla="*/ 4332062 w 12191999"/>
              <a:gd name="connsiteY162" fmla="*/ 1980703 h 2083506"/>
              <a:gd name="connsiteX163" fmla="*/ 4309876 w 12191999"/>
              <a:gd name="connsiteY163" fmla="*/ 1974653 h 2083506"/>
              <a:gd name="connsiteX164" fmla="*/ 4244391 w 12191999"/>
              <a:gd name="connsiteY164" fmla="*/ 1966109 h 2083506"/>
              <a:gd name="connsiteX165" fmla="*/ 4132071 w 12191999"/>
              <a:gd name="connsiteY165" fmla="*/ 1954813 h 2083506"/>
              <a:gd name="connsiteX166" fmla="*/ 4109069 w 12191999"/>
              <a:gd name="connsiteY166" fmla="*/ 1951778 h 2083506"/>
              <a:gd name="connsiteX167" fmla="*/ 4092908 w 12191999"/>
              <a:gd name="connsiteY167" fmla="*/ 1946662 h 2083506"/>
              <a:gd name="connsiteX168" fmla="*/ 4092306 w 12191999"/>
              <a:gd name="connsiteY168" fmla="*/ 1943291 h 2083506"/>
              <a:gd name="connsiteX169" fmla="*/ 4080234 w 12191999"/>
              <a:gd name="connsiteY169" fmla="*/ 1941219 h 2083506"/>
              <a:gd name="connsiteX170" fmla="*/ 4077778 w 12191999"/>
              <a:gd name="connsiteY170" fmla="*/ 1940145 h 2083506"/>
              <a:gd name="connsiteX171" fmla="*/ 4062936 w 12191999"/>
              <a:gd name="connsiteY171" fmla="*/ 1934506 h 2083506"/>
              <a:gd name="connsiteX172" fmla="*/ 4012506 w 12191999"/>
              <a:gd name="connsiteY172" fmla="*/ 1935475 h 2083506"/>
              <a:gd name="connsiteX173" fmla="*/ 3965880 w 12191999"/>
              <a:gd name="connsiteY173" fmla="*/ 1925968 h 2083506"/>
              <a:gd name="connsiteX174" fmla="*/ 3765338 w 12191999"/>
              <a:gd name="connsiteY174" fmla="*/ 1906649 h 2083506"/>
              <a:gd name="connsiteX175" fmla="*/ 3749493 w 12191999"/>
              <a:gd name="connsiteY175" fmla="*/ 1893071 h 2083506"/>
              <a:gd name="connsiteX176" fmla="*/ 3672704 w 12191999"/>
              <a:gd name="connsiteY176" fmla="*/ 1881383 h 2083506"/>
              <a:gd name="connsiteX177" fmla="*/ 3530082 w 12191999"/>
              <a:gd name="connsiteY177" fmla="*/ 1883187 h 2083506"/>
              <a:gd name="connsiteX178" fmla="*/ 3387664 w 12191999"/>
              <a:gd name="connsiteY178" fmla="*/ 1862579 h 2083506"/>
              <a:gd name="connsiteX179" fmla="*/ 3371681 w 12191999"/>
              <a:gd name="connsiteY179" fmla="*/ 1865293 h 2083506"/>
              <a:gd name="connsiteX180" fmla="*/ 3355305 w 12191999"/>
              <a:gd name="connsiteY180" fmla="*/ 1865842 h 2083506"/>
              <a:gd name="connsiteX181" fmla="*/ 3353790 w 12191999"/>
              <a:gd name="connsiteY181" fmla="*/ 1865158 h 2083506"/>
              <a:gd name="connsiteX182" fmla="*/ 3336210 w 12191999"/>
              <a:gd name="connsiteY182" fmla="*/ 1863564 h 2083506"/>
              <a:gd name="connsiteX183" fmla="*/ 3331381 w 12191999"/>
              <a:gd name="connsiteY183" fmla="*/ 1864716 h 2083506"/>
              <a:gd name="connsiteX184" fmla="*/ 3319012 w 12191999"/>
              <a:gd name="connsiteY184" fmla="*/ 1864093 h 2083506"/>
              <a:gd name="connsiteX185" fmla="*/ 3293818 w 12191999"/>
              <a:gd name="connsiteY185" fmla="*/ 1864135 h 2083506"/>
              <a:gd name="connsiteX186" fmla="*/ 3289881 w 12191999"/>
              <a:gd name="connsiteY186" fmla="*/ 1862954 h 2083506"/>
              <a:gd name="connsiteX187" fmla="*/ 3253090 w 12191999"/>
              <a:gd name="connsiteY187" fmla="*/ 1861164 h 2083506"/>
              <a:gd name="connsiteX188" fmla="*/ 3252949 w 12191999"/>
              <a:gd name="connsiteY188" fmla="*/ 1860574 h 2083506"/>
              <a:gd name="connsiteX189" fmla="*/ 3244187 w 12191999"/>
              <a:gd name="connsiteY189" fmla="*/ 1857604 h 2083506"/>
              <a:gd name="connsiteX190" fmla="*/ 3246570 w 12191999"/>
              <a:gd name="connsiteY190" fmla="*/ 1852946 h 2083506"/>
              <a:gd name="connsiteX191" fmla="*/ 3237810 w 12191999"/>
              <a:gd name="connsiteY191" fmla="*/ 1853064 h 2083506"/>
              <a:gd name="connsiteX192" fmla="*/ 3230822 w 12191999"/>
              <a:gd name="connsiteY192" fmla="*/ 1855474 h 2083506"/>
              <a:gd name="connsiteX193" fmla="*/ 3136549 w 12191999"/>
              <a:gd name="connsiteY193" fmla="*/ 1874037 h 2083506"/>
              <a:gd name="connsiteX194" fmla="*/ 2845754 w 12191999"/>
              <a:gd name="connsiteY194" fmla="*/ 1910932 h 2083506"/>
              <a:gd name="connsiteX195" fmla="*/ 2786878 w 12191999"/>
              <a:gd name="connsiteY195" fmla="*/ 1917162 h 2083506"/>
              <a:gd name="connsiteX196" fmla="*/ 2725298 w 12191999"/>
              <a:gd name="connsiteY196" fmla="*/ 1912340 h 2083506"/>
              <a:gd name="connsiteX197" fmla="*/ 2697754 w 12191999"/>
              <a:gd name="connsiteY197" fmla="*/ 1914863 h 2083506"/>
              <a:gd name="connsiteX198" fmla="*/ 2568063 w 12191999"/>
              <a:gd name="connsiteY198" fmla="*/ 1936283 h 2083506"/>
              <a:gd name="connsiteX199" fmla="*/ 2489784 w 12191999"/>
              <a:gd name="connsiteY199" fmla="*/ 1943720 h 2083506"/>
              <a:gd name="connsiteX200" fmla="*/ 2458978 w 12191999"/>
              <a:gd name="connsiteY200" fmla="*/ 1938095 h 2083506"/>
              <a:gd name="connsiteX201" fmla="*/ 2318712 w 12191999"/>
              <a:gd name="connsiteY201" fmla="*/ 1934474 h 2083506"/>
              <a:gd name="connsiteX202" fmla="*/ 2268709 w 12191999"/>
              <a:gd name="connsiteY202" fmla="*/ 1940521 h 2083506"/>
              <a:gd name="connsiteX203" fmla="*/ 2264080 w 12191999"/>
              <a:gd name="connsiteY203" fmla="*/ 1941232 h 2083506"/>
              <a:gd name="connsiteX204" fmla="*/ 2254684 w 12191999"/>
              <a:gd name="connsiteY204" fmla="*/ 1943524 h 2083506"/>
              <a:gd name="connsiteX205" fmla="*/ 2252523 w 12191999"/>
              <a:gd name="connsiteY205" fmla="*/ 1943004 h 2083506"/>
              <a:gd name="connsiteX206" fmla="*/ 2173350 w 12191999"/>
              <a:gd name="connsiteY206" fmla="*/ 1929202 h 2083506"/>
              <a:gd name="connsiteX207" fmla="*/ 2155266 w 12191999"/>
              <a:gd name="connsiteY207" fmla="*/ 1920267 h 2083506"/>
              <a:gd name="connsiteX208" fmla="*/ 2091013 w 12191999"/>
              <a:gd name="connsiteY208" fmla="*/ 1914631 h 2083506"/>
              <a:gd name="connsiteX209" fmla="*/ 2030712 w 12191999"/>
              <a:gd name="connsiteY209" fmla="*/ 1897690 h 2083506"/>
              <a:gd name="connsiteX210" fmla="*/ 1908838 w 12191999"/>
              <a:gd name="connsiteY210" fmla="*/ 1892222 h 2083506"/>
              <a:gd name="connsiteX211" fmla="*/ 1877796 w 12191999"/>
              <a:gd name="connsiteY211" fmla="*/ 1883887 h 2083506"/>
              <a:gd name="connsiteX212" fmla="*/ 1875824 w 12191999"/>
              <a:gd name="connsiteY212" fmla="*/ 1879265 h 2083506"/>
              <a:gd name="connsiteX213" fmla="*/ 1823048 w 12191999"/>
              <a:gd name="connsiteY213" fmla="*/ 1881064 h 2083506"/>
              <a:gd name="connsiteX214" fmla="*/ 1765736 w 12191999"/>
              <a:gd name="connsiteY214" fmla="*/ 1856578 h 2083506"/>
              <a:gd name="connsiteX215" fmla="*/ 1725669 w 12191999"/>
              <a:gd name="connsiteY215" fmla="*/ 1833744 h 2083506"/>
              <a:gd name="connsiteX216" fmla="*/ 1725216 w 12191999"/>
              <a:gd name="connsiteY216" fmla="*/ 1829447 h 2083506"/>
              <a:gd name="connsiteX217" fmla="*/ 1721485 w 12191999"/>
              <a:gd name="connsiteY217" fmla="*/ 1828960 h 2083506"/>
              <a:gd name="connsiteX218" fmla="*/ 1717786 w 12191999"/>
              <a:gd name="connsiteY218" fmla="*/ 1832224 h 2083506"/>
              <a:gd name="connsiteX219" fmla="*/ 1689907 w 12191999"/>
              <a:gd name="connsiteY219" fmla="*/ 1825425 h 2083506"/>
              <a:gd name="connsiteX220" fmla="*/ 1688093 w 12191999"/>
              <a:gd name="connsiteY220" fmla="*/ 1817391 h 2083506"/>
              <a:gd name="connsiteX221" fmla="*/ 1496789 w 12191999"/>
              <a:gd name="connsiteY221" fmla="*/ 1805297 h 2083506"/>
              <a:gd name="connsiteX222" fmla="*/ 1392839 w 12191999"/>
              <a:gd name="connsiteY222" fmla="*/ 1758649 h 2083506"/>
              <a:gd name="connsiteX223" fmla="*/ 1360872 w 12191999"/>
              <a:gd name="connsiteY223" fmla="*/ 1752441 h 2083506"/>
              <a:gd name="connsiteX224" fmla="*/ 1313885 w 12191999"/>
              <a:gd name="connsiteY224" fmla="*/ 1731785 h 2083506"/>
              <a:gd name="connsiteX225" fmla="*/ 1247665 w 12191999"/>
              <a:gd name="connsiteY225" fmla="*/ 1727765 h 2083506"/>
              <a:gd name="connsiteX226" fmla="*/ 1196850 w 12191999"/>
              <a:gd name="connsiteY226" fmla="*/ 1729622 h 2083506"/>
              <a:gd name="connsiteX227" fmla="*/ 1168728 w 12191999"/>
              <a:gd name="connsiteY227" fmla="*/ 1728550 h 2083506"/>
              <a:gd name="connsiteX228" fmla="*/ 1096918 w 12191999"/>
              <a:gd name="connsiteY228" fmla="*/ 1721485 h 2083506"/>
              <a:gd name="connsiteX229" fmla="*/ 1094082 w 12191999"/>
              <a:gd name="connsiteY229" fmla="*/ 1720113 h 2083506"/>
              <a:gd name="connsiteX230" fmla="*/ 1040782 w 12191999"/>
              <a:gd name="connsiteY230" fmla="*/ 1721762 h 2083506"/>
              <a:gd name="connsiteX231" fmla="*/ 955980 w 12191999"/>
              <a:gd name="connsiteY231" fmla="*/ 1719289 h 2083506"/>
              <a:gd name="connsiteX232" fmla="*/ 926108 w 12191999"/>
              <a:gd name="connsiteY232" fmla="*/ 1715917 h 2083506"/>
              <a:gd name="connsiteX233" fmla="*/ 876049 w 12191999"/>
              <a:gd name="connsiteY233" fmla="*/ 1710422 h 2083506"/>
              <a:gd name="connsiteX234" fmla="*/ 839194 w 12191999"/>
              <a:gd name="connsiteY234" fmla="*/ 1700176 h 2083506"/>
              <a:gd name="connsiteX235" fmla="*/ 797112 w 12191999"/>
              <a:gd name="connsiteY235" fmla="*/ 1698014 h 2083506"/>
              <a:gd name="connsiteX236" fmla="*/ 786610 w 12191999"/>
              <a:gd name="connsiteY236" fmla="*/ 1705455 h 2083506"/>
              <a:gd name="connsiteX237" fmla="*/ 741833 w 12191999"/>
              <a:gd name="connsiteY237" fmla="*/ 1700566 h 2083506"/>
              <a:gd name="connsiteX238" fmla="*/ 673985 w 12191999"/>
              <a:gd name="connsiteY238" fmla="*/ 1692278 h 2083506"/>
              <a:gd name="connsiteX239" fmla="*/ 634665 w 12191999"/>
              <a:gd name="connsiteY239" fmla="*/ 1689550 h 2083506"/>
              <a:gd name="connsiteX240" fmla="*/ 527471 w 12191999"/>
              <a:gd name="connsiteY240" fmla="*/ 1679869 h 2083506"/>
              <a:gd name="connsiteX241" fmla="*/ 420260 w 12191999"/>
              <a:gd name="connsiteY241" fmla="*/ 1668475 h 2083506"/>
              <a:gd name="connsiteX242" fmla="*/ 357630 w 12191999"/>
              <a:gd name="connsiteY242" fmla="*/ 1652142 h 2083506"/>
              <a:gd name="connsiteX243" fmla="*/ 269407 w 12191999"/>
              <a:gd name="connsiteY243" fmla="*/ 1643812 h 2083506"/>
              <a:gd name="connsiteX244" fmla="*/ 254769 w 12191999"/>
              <a:gd name="connsiteY244" fmla="*/ 1641013 h 2083506"/>
              <a:gd name="connsiteX245" fmla="*/ 150763 w 12191999"/>
              <a:gd name="connsiteY245" fmla="*/ 1628143 h 2083506"/>
              <a:gd name="connsiteX246" fmla="*/ 29133 w 12191999"/>
              <a:gd name="connsiteY246" fmla="*/ 1626172 h 2083506"/>
              <a:gd name="connsiteX247" fmla="*/ 0 w 12191999"/>
              <a:gd name="connsiteY247" fmla="*/ 1619589 h 208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Lst>
            <a:rect l="l" t="t" r="r" b="b"/>
            <a:pathLst>
              <a:path w="12191999" h="2083506">
                <a:moveTo>
                  <a:pt x="0" y="0"/>
                </a:moveTo>
                <a:lnTo>
                  <a:pt x="9429748" y="0"/>
                </a:lnTo>
                <a:lnTo>
                  <a:pt x="9429748" y="1"/>
                </a:lnTo>
                <a:lnTo>
                  <a:pt x="12191999" y="1"/>
                </a:lnTo>
                <a:lnTo>
                  <a:pt x="12191999" y="1164372"/>
                </a:lnTo>
                <a:lnTo>
                  <a:pt x="12147852" y="1163783"/>
                </a:lnTo>
                <a:cubicBezTo>
                  <a:pt x="12063101" y="1189107"/>
                  <a:pt x="12045020" y="1156925"/>
                  <a:pt x="11993604" y="1153496"/>
                </a:cubicBezTo>
                <a:cubicBezTo>
                  <a:pt x="11954216" y="1165241"/>
                  <a:pt x="11911195" y="1167350"/>
                  <a:pt x="11865319" y="1176624"/>
                </a:cubicBezTo>
                <a:cubicBezTo>
                  <a:pt x="11822513" y="1184682"/>
                  <a:pt x="11766915" y="1201558"/>
                  <a:pt x="11718353" y="1209136"/>
                </a:cubicBezTo>
                <a:cubicBezTo>
                  <a:pt x="11675379" y="1217463"/>
                  <a:pt x="11638007" y="1216639"/>
                  <a:pt x="11609067" y="1218512"/>
                </a:cubicBezTo>
                <a:cubicBezTo>
                  <a:pt x="11597582" y="1221322"/>
                  <a:pt x="11554280" y="1243577"/>
                  <a:pt x="11545958" y="1240430"/>
                </a:cubicBezTo>
                <a:lnTo>
                  <a:pt x="11445770" y="1225780"/>
                </a:lnTo>
                <a:cubicBezTo>
                  <a:pt x="11425543" y="1230782"/>
                  <a:pt x="11413740" y="1222096"/>
                  <a:pt x="11398842" y="1227250"/>
                </a:cubicBezTo>
                <a:cubicBezTo>
                  <a:pt x="11367060" y="1233093"/>
                  <a:pt x="11269285" y="1263712"/>
                  <a:pt x="11240093" y="1266797"/>
                </a:cubicBezTo>
                <a:cubicBezTo>
                  <a:pt x="11197297" y="1273685"/>
                  <a:pt x="11181311" y="1272682"/>
                  <a:pt x="11141364" y="1288059"/>
                </a:cubicBezTo>
                <a:cubicBezTo>
                  <a:pt x="11099891" y="1305386"/>
                  <a:pt x="11051533" y="1319157"/>
                  <a:pt x="11015396" y="1353104"/>
                </a:cubicBezTo>
                <a:cubicBezTo>
                  <a:pt x="11009424" y="1362217"/>
                  <a:pt x="10992328" y="1361966"/>
                  <a:pt x="10973905" y="1365109"/>
                </a:cubicBezTo>
                <a:cubicBezTo>
                  <a:pt x="10955482" y="1368254"/>
                  <a:pt x="10907369" y="1372817"/>
                  <a:pt x="10904858" y="1371966"/>
                </a:cubicBezTo>
                <a:cubicBezTo>
                  <a:pt x="10880521" y="1379494"/>
                  <a:pt x="10873670" y="1399734"/>
                  <a:pt x="10827883" y="1410270"/>
                </a:cubicBezTo>
                <a:cubicBezTo>
                  <a:pt x="10790248" y="1415655"/>
                  <a:pt x="10724899" y="1420726"/>
                  <a:pt x="10690996" y="1426394"/>
                </a:cubicBezTo>
                <a:cubicBezTo>
                  <a:pt x="10676463" y="1423331"/>
                  <a:pt x="10634514" y="1436908"/>
                  <a:pt x="10624461" y="1444283"/>
                </a:cubicBezTo>
                <a:cubicBezTo>
                  <a:pt x="10601952" y="1468442"/>
                  <a:pt x="10536224" y="1460228"/>
                  <a:pt x="10517208" y="1478947"/>
                </a:cubicBezTo>
                <a:cubicBezTo>
                  <a:pt x="10509508" y="1482271"/>
                  <a:pt x="10505833" y="1468818"/>
                  <a:pt x="10497937" y="1469831"/>
                </a:cubicBezTo>
                <a:lnTo>
                  <a:pt x="10471201" y="1486037"/>
                </a:lnTo>
                <a:lnTo>
                  <a:pt x="10448263" y="1478223"/>
                </a:lnTo>
                <a:lnTo>
                  <a:pt x="10388089" y="1507175"/>
                </a:lnTo>
                <a:cubicBezTo>
                  <a:pt x="10350285" y="1513081"/>
                  <a:pt x="10383281" y="1526586"/>
                  <a:pt x="10333720" y="1515848"/>
                </a:cubicBezTo>
                <a:cubicBezTo>
                  <a:pt x="10286428" y="1526223"/>
                  <a:pt x="10174884" y="1550019"/>
                  <a:pt x="10104338" y="1569424"/>
                </a:cubicBezTo>
                <a:cubicBezTo>
                  <a:pt x="10066963" y="1581564"/>
                  <a:pt x="9967395" y="1605712"/>
                  <a:pt x="9910445" y="1632275"/>
                </a:cubicBezTo>
                <a:cubicBezTo>
                  <a:pt x="9856131" y="1644130"/>
                  <a:pt x="9831118" y="1689967"/>
                  <a:pt x="9770872" y="1688088"/>
                </a:cubicBezTo>
                <a:cubicBezTo>
                  <a:pt x="9769882" y="1691843"/>
                  <a:pt x="9737016" y="1697044"/>
                  <a:pt x="9733849" y="1700034"/>
                </a:cubicBezTo>
                <a:lnTo>
                  <a:pt x="9703714" y="1730093"/>
                </a:lnTo>
                <a:lnTo>
                  <a:pt x="9698351" y="1730377"/>
                </a:lnTo>
                <a:lnTo>
                  <a:pt x="9632895" y="1736363"/>
                </a:lnTo>
                <a:lnTo>
                  <a:pt x="9569107" y="1741010"/>
                </a:lnTo>
                <a:cubicBezTo>
                  <a:pt x="9558961" y="1745882"/>
                  <a:pt x="9548028" y="1750646"/>
                  <a:pt x="9536451" y="1755120"/>
                </a:cubicBezTo>
                <a:lnTo>
                  <a:pt x="9529385" y="1757515"/>
                </a:lnTo>
                <a:lnTo>
                  <a:pt x="9498527" y="1753117"/>
                </a:lnTo>
                <a:lnTo>
                  <a:pt x="9436642" y="1755478"/>
                </a:lnTo>
                <a:lnTo>
                  <a:pt x="9429748" y="1756317"/>
                </a:lnTo>
                <a:lnTo>
                  <a:pt x="9429748" y="1768745"/>
                </a:lnTo>
                <a:lnTo>
                  <a:pt x="9425802" y="1769273"/>
                </a:lnTo>
                <a:cubicBezTo>
                  <a:pt x="9390751" y="1773262"/>
                  <a:pt x="9371406" y="1773457"/>
                  <a:pt x="9349763" y="1776107"/>
                </a:cubicBezTo>
                <a:cubicBezTo>
                  <a:pt x="9314721" y="1782260"/>
                  <a:pt x="9277650" y="1796217"/>
                  <a:pt x="9256503" y="1800699"/>
                </a:cubicBezTo>
                <a:lnTo>
                  <a:pt x="9222873" y="1803003"/>
                </a:lnTo>
                <a:lnTo>
                  <a:pt x="9224095" y="1807355"/>
                </a:lnTo>
                <a:lnTo>
                  <a:pt x="9211603" y="1807675"/>
                </a:lnTo>
                <a:lnTo>
                  <a:pt x="9183719" y="1807781"/>
                </a:lnTo>
                <a:cubicBezTo>
                  <a:pt x="9166319" y="1808439"/>
                  <a:pt x="9117935" y="1807396"/>
                  <a:pt x="9100221" y="1808989"/>
                </a:cubicBezTo>
                <a:cubicBezTo>
                  <a:pt x="9095111" y="1813630"/>
                  <a:pt x="9087224" y="1816160"/>
                  <a:pt x="9077439" y="1817333"/>
                </a:cubicBezTo>
                <a:lnTo>
                  <a:pt x="9055889" y="1817464"/>
                </a:lnTo>
                <a:lnTo>
                  <a:pt x="8930912" y="1828648"/>
                </a:lnTo>
                <a:lnTo>
                  <a:pt x="8913729" y="1829483"/>
                </a:lnTo>
                <a:lnTo>
                  <a:pt x="8904423" y="1833234"/>
                </a:lnTo>
                <a:cubicBezTo>
                  <a:pt x="8897319" y="1833982"/>
                  <a:pt x="8876911" y="1833498"/>
                  <a:pt x="8871099" y="1833979"/>
                </a:cubicBezTo>
                <a:lnTo>
                  <a:pt x="8869557" y="1836113"/>
                </a:lnTo>
                <a:cubicBezTo>
                  <a:pt x="8851043" y="1839524"/>
                  <a:pt x="8781405" y="1850882"/>
                  <a:pt x="8760021" y="1854442"/>
                </a:cubicBezTo>
                <a:cubicBezTo>
                  <a:pt x="8755749" y="1851161"/>
                  <a:pt x="8746183" y="1856343"/>
                  <a:pt x="8741254" y="1857469"/>
                </a:cubicBezTo>
                <a:cubicBezTo>
                  <a:pt x="8740491" y="1855259"/>
                  <a:pt x="8728559" y="1854585"/>
                  <a:pt x="8725039" y="1856552"/>
                </a:cubicBezTo>
                <a:cubicBezTo>
                  <a:pt x="8641157" y="1867333"/>
                  <a:pt x="8683145" y="1845054"/>
                  <a:pt x="8635265" y="1859168"/>
                </a:cubicBezTo>
                <a:cubicBezTo>
                  <a:pt x="8626795" y="1860103"/>
                  <a:pt x="8619931" y="1859212"/>
                  <a:pt x="8613911" y="1857561"/>
                </a:cubicBezTo>
                <a:lnTo>
                  <a:pt x="8604931" y="1854170"/>
                </a:lnTo>
                <a:lnTo>
                  <a:pt x="8570171" y="1860579"/>
                </a:lnTo>
                <a:cubicBezTo>
                  <a:pt x="8553049" y="1862813"/>
                  <a:pt x="8535028" y="1864294"/>
                  <a:pt x="8516537" y="1864971"/>
                </a:cubicBezTo>
                <a:cubicBezTo>
                  <a:pt x="8512388" y="1860455"/>
                  <a:pt x="8497874" y="1866870"/>
                  <a:pt x="8491046" y="1868141"/>
                </a:cubicBezTo>
                <a:cubicBezTo>
                  <a:pt x="8490975" y="1865191"/>
                  <a:pt x="8475847" y="1863778"/>
                  <a:pt x="8470478" y="1866216"/>
                </a:cubicBezTo>
                <a:cubicBezTo>
                  <a:pt x="8357654" y="1876758"/>
                  <a:pt x="8421139" y="1849210"/>
                  <a:pt x="8353433" y="1865729"/>
                </a:cubicBezTo>
                <a:lnTo>
                  <a:pt x="8347675" y="1865075"/>
                </a:lnTo>
                <a:lnTo>
                  <a:pt x="8343939" y="1865677"/>
                </a:lnTo>
                <a:cubicBezTo>
                  <a:pt x="8309852" y="1870841"/>
                  <a:pt x="8272587" y="1875809"/>
                  <a:pt x="8221566" y="1881148"/>
                </a:cubicBezTo>
                <a:cubicBezTo>
                  <a:pt x="8158043" y="1892960"/>
                  <a:pt x="8095547" y="1914042"/>
                  <a:pt x="8066095" y="1919902"/>
                </a:cubicBezTo>
                <a:cubicBezTo>
                  <a:pt x="8058949" y="1919234"/>
                  <a:pt x="8051921" y="1917862"/>
                  <a:pt x="8044849" y="1916308"/>
                </a:cubicBezTo>
                <a:lnTo>
                  <a:pt x="8041142" y="1915506"/>
                </a:lnTo>
                <a:lnTo>
                  <a:pt x="8022159" y="1911521"/>
                </a:lnTo>
                <a:lnTo>
                  <a:pt x="7944932" y="1917265"/>
                </a:lnTo>
                <a:lnTo>
                  <a:pt x="7879011" y="1928570"/>
                </a:lnTo>
                <a:lnTo>
                  <a:pt x="7865529" y="1934399"/>
                </a:lnTo>
                <a:lnTo>
                  <a:pt x="7774801" y="1947969"/>
                </a:lnTo>
                <a:lnTo>
                  <a:pt x="7748398" y="1955982"/>
                </a:lnTo>
                <a:lnTo>
                  <a:pt x="7740684" y="1955717"/>
                </a:lnTo>
                <a:cubicBezTo>
                  <a:pt x="7728362" y="1958584"/>
                  <a:pt x="7714099" y="1968442"/>
                  <a:pt x="7712976" y="1960442"/>
                </a:cubicBezTo>
                <a:lnTo>
                  <a:pt x="7699956" y="1966104"/>
                </a:lnTo>
                <a:lnTo>
                  <a:pt x="7684158" y="1962927"/>
                </a:lnTo>
                <a:cubicBezTo>
                  <a:pt x="7674684" y="1962643"/>
                  <a:pt x="7652105" y="1963177"/>
                  <a:pt x="7643109" y="1964400"/>
                </a:cubicBezTo>
                <a:lnTo>
                  <a:pt x="7630180" y="1970266"/>
                </a:lnTo>
                <a:lnTo>
                  <a:pt x="7609131" y="1971774"/>
                </a:lnTo>
                <a:cubicBezTo>
                  <a:pt x="7596694" y="1971644"/>
                  <a:pt x="7570258" y="1969757"/>
                  <a:pt x="7555555" y="1969491"/>
                </a:cubicBezTo>
                <a:cubicBezTo>
                  <a:pt x="7541460" y="1966540"/>
                  <a:pt x="7530571" y="1964848"/>
                  <a:pt x="7520919" y="1970177"/>
                </a:cubicBezTo>
                <a:cubicBezTo>
                  <a:pt x="7500295" y="1966884"/>
                  <a:pt x="7480780" y="1949401"/>
                  <a:pt x="7456258" y="1960468"/>
                </a:cubicBezTo>
                <a:cubicBezTo>
                  <a:pt x="7434946" y="1957506"/>
                  <a:pt x="7435772" y="1952500"/>
                  <a:pt x="7393047" y="1952408"/>
                </a:cubicBezTo>
                <a:cubicBezTo>
                  <a:pt x="7356520" y="1952860"/>
                  <a:pt x="7236307" y="1958626"/>
                  <a:pt x="7199912" y="1959913"/>
                </a:cubicBezTo>
                <a:cubicBezTo>
                  <a:pt x="7176501" y="1959942"/>
                  <a:pt x="7160098" y="1958343"/>
                  <a:pt x="7146774" y="1956641"/>
                </a:cubicBezTo>
                <a:lnTo>
                  <a:pt x="7122244" y="1953891"/>
                </a:lnTo>
                <a:lnTo>
                  <a:pt x="7032241" y="1962723"/>
                </a:lnTo>
                <a:cubicBezTo>
                  <a:pt x="6997214" y="1965198"/>
                  <a:pt x="6963725" y="1968396"/>
                  <a:pt x="6941492" y="1976868"/>
                </a:cubicBezTo>
                <a:cubicBezTo>
                  <a:pt x="6947015" y="1970398"/>
                  <a:pt x="6923088" y="1965379"/>
                  <a:pt x="6906514" y="1968589"/>
                </a:cubicBezTo>
                <a:cubicBezTo>
                  <a:pt x="6925890" y="1943204"/>
                  <a:pt x="6840983" y="1991464"/>
                  <a:pt x="6826395" y="1974141"/>
                </a:cubicBezTo>
                <a:cubicBezTo>
                  <a:pt x="6825676" y="1990223"/>
                  <a:pt x="6751393" y="2017492"/>
                  <a:pt x="6716431" y="2004297"/>
                </a:cubicBezTo>
                <a:cubicBezTo>
                  <a:pt x="6663167" y="2007518"/>
                  <a:pt x="6625450" y="2020811"/>
                  <a:pt x="6569607" y="2015496"/>
                </a:cubicBezTo>
                <a:cubicBezTo>
                  <a:pt x="6567874" y="2017648"/>
                  <a:pt x="6565034" y="2019449"/>
                  <a:pt x="6561430" y="2020996"/>
                </a:cubicBezTo>
                <a:lnTo>
                  <a:pt x="6549371" y="2024747"/>
                </a:lnTo>
                <a:lnTo>
                  <a:pt x="6547040" y="2024474"/>
                </a:lnTo>
                <a:cubicBezTo>
                  <a:pt x="6537882" y="2024425"/>
                  <a:pt x="6533193" y="2025332"/>
                  <a:pt x="6530482" y="2026659"/>
                </a:cubicBezTo>
                <a:lnTo>
                  <a:pt x="6528565" y="2028600"/>
                </a:lnTo>
                <a:lnTo>
                  <a:pt x="6517741" y="2030558"/>
                </a:lnTo>
                <a:lnTo>
                  <a:pt x="6497855" y="2035650"/>
                </a:lnTo>
                <a:lnTo>
                  <a:pt x="6492785" y="2035444"/>
                </a:lnTo>
                <a:lnTo>
                  <a:pt x="6460692" y="2041321"/>
                </a:lnTo>
                <a:lnTo>
                  <a:pt x="6459609" y="2040851"/>
                </a:lnTo>
                <a:cubicBezTo>
                  <a:pt x="6456451" y="2039933"/>
                  <a:pt x="6452734" y="2039508"/>
                  <a:pt x="6447765" y="2040102"/>
                </a:cubicBezTo>
                <a:cubicBezTo>
                  <a:pt x="6446007" y="2031126"/>
                  <a:pt x="6441093" y="2037380"/>
                  <a:pt x="6426590" y="2039928"/>
                </a:cubicBezTo>
                <a:cubicBezTo>
                  <a:pt x="6423606" y="2033241"/>
                  <a:pt x="6413230" y="2032925"/>
                  <a:pt x="6401693" y="2033537"/>
                </a:cubicBezTo>
                <a:lnTo>
                  <a:pt x="6387141" y="2033161"/>
                </a:lnTo>
                <a:lnTo>
                  <a:pt x="6357846" y="2036782"/>
                </a:lnTo>
                <a:lnTo>
                  <a:pt x="6342914" y="2037585"/>
                </a:lnTo>
                <a:lnTo>
                  <a:pt x="6336300" y="2038781"/>
                </a:lnTo>
                <a:lnTo>
                  <a:pt x="6317178" y="2038968"/>
                </a:lnTo>
                <a:lnTo>
                  <a:pt x="6161427" y="2047338"/>
                </a:lnTo>
                <a:cubicBezTo>
                  <a:pt x="6147824" y="2057658"/>
                  <a:pt x="6118908" y="2077615"/>
                  <a:pt x="6097339" y="2082438"/>
                </a:cubicBezTo>
                <a:cubicBezTo>
                  <a:pt x="6090149" y="2084046"/>
                  <a:pt x="6083776" y="2083972"/>
                  <a:pt x="6079059" y="2081299"/>
                </a:cubicBezTo>
                <a:cubicBezTo>
                  <a:pt x="6063900" y="2082334"/>
                  <a:pt x="6011621" y="2084537"/>
                  <a:pt x="5998439" y="2070958"/>
                </a:cubicBezTo>
                <a:cubicBezTo>
                  <a:pt x="5976443" y="2071759"/>
                  <a:pt x="5925514" y="2069780"/>
                  <a:pt x="5904290" y="2070255"/>
                </a:cubicBezTo>
                <a:cubicBezTo>
                  <a:pt x="5871515" y="2066244"/>
                  <a:pt x="5843986" y="2088249"/>
                  <a:pt x="5814867" y="2079032"/>
                </a:cubicBezTo>
                <a:cubicBezTo>
                  <a:pt x="5792003" y="2070559"/>
                  <a:pt x="5750009" y="2076273"/>
                  <a:pt x="5725743" y="2070558"/>
                </a:cubicBezTo>
                <a:cubicBezTo>
                  <a:pt x="5716432" y="2058355"/>
                  <a:pt x="5667424" y="2047322"/>
                  <a:pt x="5650546" y="2052412"/>
                </a:cubicBezTo>
                <a:cubicBezTo>
                  <a:pt x="5614627" y="2046084"/>
                  <a:pt x="5608108" y="2028306"/>
                  <a:pt x="5581284" y="2023175"/>
                </a:cubicBezTo>
                <a:lnTo>
                  <a:pt x="5572593" y="2018391"/>
                </a:lnTo>
                <a:lnTo>
                  <a:pt x="5548580" y="2016951"/>
                </a:lnTo>
                <a:cubicBezTo>
                  <a:pt x="5523726" y="2017783"/>
                  <a:pt x="5498337" y="2019663"/>
                  <a:pt x="5471173" y="2018786"/>
                </a:cubicBezTo>
                <a:cubicBezTo>
                  <a:pt x="5447687" y="2003020"/>
                  <a:pt x="5353807" y="2022324"/>
                  <a:pt x="5340320" y="2037611"/>
                </a:cubicBezTo>
                <a:cubicBezTo>
                  <a:pt x="5340015" y="2024215"/>
                  <a:pt x="5271937" y="2042455"/>
                  <a:pt x="5254376" y="2042928"/>
                </a:cubicBezTo>
                <a:cubicBezTo>
                  <a:pt x="5248522" y="2043086"/>
                  <a:pt x="5248281" y="2041270"/>
                  <a:pt x="5258035" y="2035649"/>
                </a:cubicBezTo>
                <a:cubicBezTo>
                  <a:pt x="5239374" y="2037214"/>
                  <a:pt x="5220112" y="2030252"/>
                  <a:pt x="5230622" y="2024576"/>
                </a:cubicBezTo>
                <a:cubicBezTo>
                  <a:pt x="5173932" y="2036724"/>
                  <a:pt x="5090262" y="2024645"/>
                  <a:pt x="5026203" y="2030162"/>
                </a:cubicBezTo>
                <a:cubicBezTo>
                  <a:pt x="4991280" y="2016814"/>
                  <a:pt x="5010212" y="2029164"/>
                  <a:pt x="4973988" y="2026668"/>
                </a:cubicBezTo>
                <a:cubicBezTo>
                  <a:pt x="4983896" y="2038955"/>
                  <a:pt x="4930012" y="2019774"/>
                  <a:pt x="4928030" y="2033642"/>
                </a:cubicBezTo>
                <a:cubicBezTo>
                  <a:pt x="4921501" y="2032748"/>
                  <a:pt x="4915238" y="2031445"/>
                  <a:pt x="4908970" y="2030033"/>
                </a:cubicBezTo>
                <a:lnTo>
                  <a:pt x="4905679" y="2029300"/>
                </a:lnTo>
                <a:lnTo>
                  <a:pt x="4892525" y="2028768"/>
                </a:lnTo>
                <a:lnTo>
                  <a:pt x="4888818" y="2025619"/>
                </a:lnTo>
                <a:lnTo>
                  <a:pt x="4869018" y="2022668"/>
                </a:lnTo>
                <a:cubicBezTo>
                  <a:pt x="4861602" y="2022028"/>
                  <a:pt x="4853622" y="2021880"/>
                  <a:pt x="4844804" y="2022527"/>
                </a:cubicBezTo>
                <a:cubicBezTo>
                  <a:pt x="4823110" y="2028022"/>
                  <a:pt x="4789330" y="2021287"/>
                  <a:pt x="4758778" y="2021694"/>
                </a:cubicBezTo>
                <a:lnTo>
                  <a:pt x="4744748" y="2023396"/>
                </a:lnTo>
                <a:lnTo>
                  <a:pt x="4698956" y="2020558"/>
                </a:lnTo>
                <a:cubicBezTo>
                  <a:pt x="4685921" y="2020008"/>
                  <a:pt x="4672392" y="2019718"/>
                  <a:pt x="4658147" y="2019920"/>
                </a:cubicBezTo>
                <a:lnTo>
                  <a:pt x="4631706" y="2021274"/>
                </a:lnTo>
                <a:lnTo>
                  <a:pt x="4624776" y="2020152"/>
                </a:lnTo>
                <a:cubicBezTo>
                  <a:pt x="4612703" y="2020277"/>
                  <a:pt x="4596727" y="2024226"/>
                  <a:pt x="4598150" y="2019429"/>
                </a:cubicBezTo>
                <a:lnTo>
                  <a:pt x="4584588" y="2021092"/>
                </a:lnTo>
                <a:lnTo>
                  <a:pt x="4571203" y="2017263"/>
                </a:lnTo>
                <a:cubicBezTo>
                  <a:pt x="4569736" y="2016374"/>
                  <a:pt x="4568633" y="2015427"/>
                  <a:pt x="4567930" y="2014458"/>
                </a:cubicBezTo>
                <a:lnTo>
                  <a:pt x="4548984" y="2015717"/>
                </a:lnTo>
                <a:lnTo>
                  <a:pt x="4533451" y="2012976"/>
                </a:lnTo>
                <a:lnTo>
                  <a:pt x="4519910" y="2014768"/>
                </a:lnTo>
                <a:lnTo>
                  <a:pt x="4514290" y="2014364"/>
                </a:lnTo>
                <a:lnTo>
                  <a:pt x="4500320" y="2013007"/>
                </a:lnTo>
                <a:cubicBezTo>
                  <a:pt x="4493159" y="2012056"/>
                  <a:pt x="4485144" y="2010910"/>
                  <a:pt x="4476219" y="2009993"/>
                </a:cubicBezTo>
                <a:lnTo>
                  <a:pt x="4468701" y="2009574"/>
                </a:lnTo>
                <a:lnTo>
                  <a:pt x="4452333" y="2004964"/>
                </a:lnTo>
                <a:cubicBezTo>
                  <a:pt x="4440422" y="2001479"/>
                  <a:pt x="4431048" y="1999130"/>
                  <a:pt x="4420644" y="2001021"/>
                </a:cubicBezTo>
                <a:cubicBezTo>
                  <a:pt x="4402911" y="1996519"/>
                  <a:pt x="4390524" y="1983900"/>
                  <a:pt x="4364856" y="1987267"/>
                </a:cubicBezTo>
                <a:cubicBezTo>
                  <a:pt x="4372645" y="1981550"/>
                  <a:pt x="4336350" y="1986575"/>
                  <a:pt x="4332062" y="1980703"/>
                </a:cubicBezTo>
                <a:cubicBezTo>
                  <a:pt x="4330083" y="1975974"/>
                  <a:pt x="4318612" y="1976397"/>
                  <a:pt x="4309876" y="1974653"/>
                </a:cubicBezTo>
                <a:cubicBezTo>
                  <a:pt x="4303650" y="1969824"/>
                  <a:pt x="4259693" y="1965414"/>
                  <a:pt x="4244391" y="1966109"/>
                </a:cubicBezTo>
                <a:cubicBezTo>
                  <a:pt x="4201255" y="1970914"/>
                  <a:pt x="4166558" y="1951471"/>
                  <a:pt x="4132071" y="1954813"/>
                </a:cubicBezTo>
                <a:cubicBezTo>
                  <a:pt x="4123041" y="1954358"/>
                  <a:pt x="4115554" y="1953263"/>
                  <a:pt x="4109069" y="1951778"/>
                </a:cubicBezTo>
                <a:lnTo>
                  <a:pt x="4092908" y="1946662"/>
                </a:lnTo>
                <a:cubicBezTo>
                  <a:pt x="4092707" y="1945539"/>
                  <a:pt x="4092506" y="1944415"/>
                  <a:pt x="4092306" y="1943291"/>
                </a:cubicBezTo>
                <a:lnTo>
                  <a:pt x="4080234" y="1941219"/>
                </a:lnTo>
                <a:lnTo>
                  <a:pt x="4077778" y="1940145"/>
                </a:lnTo>
                <a:cubicBezTo>
                  <a:pt x="4073105" y="1938081"/>
                  <a:pt x="4068339" y="1936119"/>
                  <a:pt x="4062936" y="1934506"/>
                </a:cubicBezTo>
                <a:cubicBezTo>
                  <a:pt x="4048082" y="1947155"/>
                  <a:pt x="4014523" y="1922869"/>
                  <a:pt x="4012506" y="1935475"/>
                </a:cubicBezTo>
                <a:cubicBezTo>
                  <a:pt x="3980228" y="1928812"/>
                  <a:pt x="3986775" y="1942559"/>
                  <a:pt x="3965880" y="1925968"/>
                </a:cubicBezTo>
                <a:cubicBezTo>
                  <a:pt x="3899515" y="1923414"/>
                  <a:pt x="3830855" y="1902158"/>
                  <a:pt x="3765338" y="1906649"/>
                </a:cubicBezTo>
                <a:cubicBezTo>
                  <a:pt x="3780686" y="1902635"/>
                  <a:pt x="3768784" y="1893856"/>
                  <a:pt x="3749493" y="1893071"/>
                </a:cubicBezTo>
                <a:cubicBezTo>
                  <a:pt x="3807776" y="1876857"/>
                  <a:pt x="3656400" y="1898030"/>
                  <a:pt x="3672704" y="1881383"/>
                </a:cubicBezTo>
                <a:cubicBezTo>
                  <a:pt x="3645532" y="1893973"/>
                  <a:pt x="3537791" y="1900656"/>
                  <a:pt x="3530082" y="1883187"/>
                </a:cubicBezTo>
                <a:cubicBezTo>
                  <a:pt x="3479808" y="1875044"/>
                  <a:pt x="3426017" y="1877998"/>
                  <a:pt x="3387664" y="1862579"/>
                </a:cubicBezTo>
                <a:cubicBezTo>
                  <a:pt x="3382649" y="1863935"/>
                  <a:pt x="3377277" y="1864791"/>
                  <a:pt x="3371681" y="1865293"/>
                </a:cubicBezTo>
                <a:lnTo>
                  <a:pt x="3355305" y="1865842"/>
                </a:lnTo>
                <a:lnTo>
                  <a:pt x="3353790" y="1865158"/>
                </a:lnTo>
                <a:cubicBezTo>
                  <a:pt x="3346144" y="1863282"/>
                  <a:pt x="3340687" y="1863057"/>
                  <a:pt x="3336210" y="1863564"/>
                </a:cubicBezTo>
                <a:lnTo>
                  <a:pt x="3331381" y="1864716"/>
                </a:lnTo>
                <a:lnTo>
                  <a:pt x="3319012" y="1864093"/>
                </a:lnTo>
                <a:lnTo>
                  <a:pt x="3293818" y="1864135"/>
                </a:lnTo>
                <a:lnTo>
                  <a:pt x="3289881" y="1862954"/>
                </a:lnTo>
                <a:lnTo>
                  <a:pt x="3253090" y="1861164"/>
                </a:lnTo>
                <a:cubicBezTo>
                  <a:pt x="3253042" y="1860968"/>
                  <a:pt x="3252996" y="1860771"/>
                  <a:pt x="3252949" y="1860574"/>
                </a:cubicBezTo>
                <a:cubicBezTo>
                  <a:pt x="3251799" y="1859213"/>
                  <a:pt x="3249368" y="1858131"/>
                  <a:pt x="3244187" y="1857604"/>
                </a:cubicBezTo>
                <a:cubicBezTo>
                  <a:pt x="3250860" y="1853873"/>
                  <a:pt x="3250577" y="1852999"/>
                  <a:pt x="3246570" y="1852946"/>
                </a:cubicBezTo>
                <a:lnTo>
                  <a:pt x="3237810" y="1853064"/>
                </a:lnTo>
                <a:lnTo>
                  <a:pt x="3230822" y="1855474"/>
                </a:lnTo>
                <a:cubicBezTo>
                  <a:pt x="3206812" y="1862286"/>
                  <a:pt x="3176733" y="1868865"/>
                  <a:pt x="3136549" y="1874037"/>
                </a:cubicBezTo>
                <a:cubicBezTo>
                  <a:pt x="3081163" y="1880168"/>
                  <a:pt x="2902557" y="1900580"/>
                  <a:pt x="2845754" y="1910932"/>
                </a:cubicBezTo>
                <a:cubicBezTo>
                  <a:pt x="2860822" y="1944376"/>
                  <a:pt x="2813389" y="1905358"/>
                  <a:pt x="2786878" y="1917162"/>
                </a:cubicBezTo>
                <a:cubicBezTo>
                  <a:pt x="2766803" y="1917398"/>
                  <a:pt x="2741628" y="1915886"/>
                  <a:pt x="2725298" y="1912340"/>
                </a:cubicBezTo>
                <a:cubicBezTo>
                  <a:pt x="2716680" y="1911427"/>
                  <a:pt x="2707572" y="1911972"/>
                  <a:pt x="2697754" y="1914863"/>
                </a:cubicBezTo>
                <a:cubicBezTo>
                  <a:pt x="2667185" y="1939014"/>
                  <a:pt x="2622149" y="1926211"/>
                  <a:pt x="2568063" y="1936283"/>
                </a:cubicBezTo>
                <a:cubicBezTo>
                  <a:pt x="2552625" y="1932001"/>
                  <a:pt x="2502682" y="1953378"/>
                  <a:pt x="2489784" y="1943720"/>
                </a:cubicBezTo>
                <a:cubicBezTo>
                  <a:pt x="2478524" y="1943155"/>
                  <a:pt x="2467418" y="1949411"/>
                  <a:pt x="2458978" y="1938095"/>
                </a:cubicBezTo>
                <a:cubicBezTo>
                  <a:pt x="2417552" y="1934639"/>
                  <a:pt x="2366376" y="1931293"/>
                  <a:pt x="2318712" y="1934474"/>
                </a:cubicBezTo>
                <a:cubicBezTo>
                  <a:pt x="2296029" y="1936526"/>
                  <a:pt x="2282069" y="1938434"/>
                  <a:pt x="2268709" y="1940521"/>
                </a:cubicBezTo>
                <a:lnTo>
                  <a:pt x="2264080" y="1941232"/>
                </a:lnTo>
                <a:lnTo>
                  <a:pt x="2254684" y="1943524"/>
                </a:lnTo>
                <a:lnTo>
                  <a:pt x="2252523" y="1943004"/>
                </a:lnTo>
                <a:lnTo>
                  <a:pt x="2173350" y="1929202"/>
                </a:lnTo>
                <a:lnTo>
                  <a:pt x="2155266" y="1920267"/>
                </a:lnTo>
                <a:lnTo>
                  <a:pt x="2091013" y="1914631"/>
                </a:lnTo>
                <a:cubicBezTo>
                  <a:pt x="2033357" y="1920614"/>
                  <a:pt x="2070513" y="1905065"/>
                  <a:pt x="2030712" y="1897690"/>
                </a:cubicBezTo>
                <a:cubicBezTo>
                  <a:pt x="1994539" y="1893055"/>
                  <a:pt x="1958569" y="1883188"/>
                  <a:pt x="1908838" y="1892222"/>
                </a:cubicBezTo>
                <a:cubicBezTo>
                  <a:pt x="1897236" y="1896147"/>
                  <a:pt x="1883338" y="1892415"/>
                  <a:pt x="1877796" y="1883887"/>
                </a:cubicBezTo>
                <a:cubicBezTo>
                  <a:pt x="1876842" y="1882419"/>
                  <a:pt x="1876177" y="1880863"/>
                  <a:pt x="1875824" y="1879265"/>
                </a:cubicBezTo>
                <a:cubicBezTo>
                  <a:pt x="1843474" y="1887199"/>
                  <a:pt x="1841511" y="1873818"/>
                  <a:pt x="1823048" y="1881064"/>
                </a:cubicBezTo>
                <a:cubicBezTo>
                  <a:pt x="1792640" y="1872164"/>
                  <a:pt x="1782358" y="1850450"/>
                  <a:pt x="1765736" y="1856578"/>
                </a:cubicBezTo>
                <a:cubicBezTo>
                  <a:pt x="1753024" y="1849107"/>
                  <a:pt x="1745932" y="1828316"/>
                  <a:pt x="1725669" y="1833744"/>
                </a:cubicBezTo>
                <a:cubicBezTo>
                  <a:pt x="1727428" y="1831405"/>
                  <a:pt x="1726953" y="1830157"/>
                  <a:pt x="1725216" y="1829447"/>
                </a:cubicBezTo>
                <a:lnTo>
                  <a:pt x="1721485" y="1828960"/>
                </a:lnTo>
                <a:lnTo>
                  <a:pt x="1717786" y="1832224"/>
                </a:lnTo>
                <a:cubicBezTo>
                  <a:pt x="1703445" y="1843277"/>
                  <a:pt x="1706547" y="1827935"/>
                  <a:pt x="1689907" y="1825425"/>
                </a:cubicBezTo>
                <a:cubicBezTo>
                  <a:pt x="1682338" y="1823445"/>
                  <a:pt x="1685181" y="1820226"/>
                  <a:pt x="1688093" y="1817391"/>
                </a:cubicBezTo>
                <a:lnTo>
                  <a:pt x="1496789" y="1805297"/>
                </a:lnTo>
                <a:cubicBezTo>
                  <a:pt x="1463551" y="1793913"/>
                  <a:pt x="1426345" y="1786892"/>
                  <a:pt x="1392839" y="1758649"/>
                </a:cubicBezTo>
                <a:cubicBezTo>
                  <a:pt x="1386461" y="1750573"/>
                  <a:pt x="1374031" y="1756918"/>
                  <a:pt x="1360872" y="1752441"/>
                </a:cubicBezTo>
                <a:cubicBezTo>
                  <a:pt x="1347711" y="1747963"/>
                  <a:pt x="1332751" y="1735898"/>
                  <a:pt x="1313885" y="1731785"/>
                </a:cubicBezTo>
                <a:cubicBezTo>
                  <a:pt x="1281989" y="1726305"/>
                  <a:pt x="1256405" y="1739744"/>
                  <a:pt x="1247665" y="1727765"/>
                </a:cubicBezTo>
                <a:cubicBezTo>
                  <a:pt x="1231363" y="1728538"/>
                  <a:pt x="1209120" y="1742556"/>
                  <a:pt x="1196850" y="1729622"/>
                </a:cubicBezTo>
                <a:cubicBezTo>
                  <a:pt x="1195195" y="1740224"/>
                  <a:pt x="1178147" y="1721561"/>
                  <a:pt x="1168728" y="1728550"/>
                </a:cubicBezTo>
                <a:cubicBezTo>
                  <a:pt x="1152073" y="1727193"/>
                  <a:pt x="1122804" y="1725926"/>
                  <a:pt x="1096918" y="1721485"/>
                </a:cubicBezTo>
                <a:lnTo>
                  <a:pt x="1094082" y="1720113"/>
                </a:lnTo>
                <a:lnTo>
                  <a:pt x="1040782" y="1721762"/>
                </a:lnTo>
                <a:cubicBezTo>
                  <a:pt x="987172" y="1722352"/>
                  <a:pt x="1023272" y="1708707"/>
                  <a:pt x="955980" y="1719289"/>
                </a:cubicBezTo>
                <a:cubicBezTo>
                  <a:pt x="948995" y="1714208"/>
                  <a:pt x="940521" y="1713816"/>
                  <a:pt x="926108" y="1715917"/>
                </a:cubicBezTo>
                <a:cubicBezTo>
                  <a:pt x="900077" y="1715834"/>
                  <a:pt x="902688" y="1703436"/>
                  <a:pt x="876049" y="1710422"/>
                </a:cubicBezTo>
                <a:cubicBezTo>
                  <a:pt x="881084" y="1703830"/>
                  <a:pt x="826830" y="1706893"/>
                  <a:pt x="839194" y="1700176"/>
                </a:cubicBezTo>
                <a:cubicBezTo>
                  <a:pt x="822548" y="1693764"/>
                  <a:pt x="813674" y="1703628"/>
                  <a:pt x="797112" y="1698014"/>
                </a:cubicBezTo>
                <a:cubicBezTo>
                  <a:pt x="778195" y="1696418"/>
                  <a:pt x="807647" y="1705364"/>
                  <a:pt x="786610" y="1705455"/>
                </a:cubicBezTo>
                <a:cubicBezTo>
                  <a:pt x="761170" y="1704357"/>
                  <a:pt x="760599" y="1716610"/>
                  <a:pt x="741833" y="1700566"/>
                </a:cubicBezTo>
                <a:lnTo>
                  <a:pt x="673985" y="1692278"/>
                </a:lnTo>
                <a:cubicBezTo>
                  <a:pt x="658515" y="1695829"/>
                  <a:pt x="646395" y="1693620"/>
                  <a:pt x="634665" y="1689550"/>
                </a:cubicBezTo>
                <a:cubicBezTo>
                  <a:pt x="599149" y="1689690"/>
                  <a:pt x="567176" y="1683160"/>
                  <a:pt x="527471" y="1679869"/>
                </a:cubicBezTo>
                <a:cubicBezTo>
                  <a:pt x="484099" y="1683240"/>
                  <a:pt x="462693" y="1671949"/>
                  <a:pt x="420260" y="1668475"/>
                </a:cubicBezTo>
                <a:cubicBezTo>
                  <a:pt x="377482" y="1677390"/>
                  <a:pt x="393500" y="1652730"/>
                  <a:pt x="357630" y="1652142"/>
                </a:cubicBezTo>
                <a:cubicBezTo>
                  <a:pt x="298692" y="1659518"/>
                  <a:pt x="359631" y="1643849"/>
                  <a:pt x="269407" y="1643812"/>
                </a:cubicBezTo>
                <a:cubicBezTo>
                  <a:pt x="264204" y="1645215"/>
                  <a:pt x="253436" y="1643159"/>
                  <a:pt x="254769" y="1641013"/>
                </a:cubicBezTo>
                <a:cubicBezTo>
                  <a:pt x="234996" y="1641090"/>
                  <a:pt x="179093" y="1626583"/>
                  <a:pt x="150763" y="1628143"/>
                </a:cubicBezTo>
                <a:cubicBezTo>
                  <a:pt x="96232" y="1619954"/>
                  <a:pt x="68845" y="1629422"/>
                  <a:pt x="29133" y="1626172"/>
                </a:cubicBezTo>
                <a:lnTo>
                  <a:pt x="0" y="1619589"/>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4CAF5880-7B34-6AB4-4D72-9513D3726181}"/>
              </a:ext>
            </a:extLst>
          </p:cNvPr>
          <p:cNvSpPr>
            <a:spLocks noGrp="1"/>
          </p:cNvSpPr>
          <p:nvPr>
            <p:ph type="title"/>
          </p:nvPr>
        </p:nvSpPr>
        <p:spPr>
          <a:xfrm>
            <a:off x="828675" y="494414"/>
            <a:ext cx="10534650" cy="817403"/>
          </a:xfrm>
        </p:spPr>
        <p:txBody>
          <a:bodyPr vert="horz" lIns="91440" tIns="45720" rIns="91440" bIns="45720" rtlCol="0" anchor="b">
            <a:normAutofit/>
          </a:bodyPr>
          <a:lstStyle/>
          <a:p>
            <a:pPr algn="ctr"/>
            <a:r>
              <a:rPr lang="en-US" sz="3600" kern="1200" dirty="0">
                <a:solidFill>
                  <a:srgbClr val="7030A0"/>
                </a:solidFill>
                <a:latin typeface="Calisto MT" panose="02040603050505030304" pitchFamily="18" charset="0"/>
              </a:rPr>
              <a:t>Types of Meals</a:t>
            </a:r>
          </a:p>
        </p:txBody>
      </p:sp>
      <p:pic>
        <p:nvPicPr>
          <p:cNvPr id="5" name="Content Placeholder 4">
            <a:extLst>
              <a:ext uri="{FF2B5EF4-FFF2-40B4-BE49-F238E27FC236}">
                <a16:creationId xmlns:a16="http://schemas.microsoft.com/office/drawing/2014/main" id="{6AFC04EE-4E7D-63D3-5CBB-C263CE06B138}"/>
              </a:ext>
            </a:extLst>
          </p:cNvPr>
          <p:cNvPicPr>
            <a:picLocks noGrp="1" noChangeAspect="1"/>
          </p:cNvPicPr>
          <p:nvPr>
            <p:ph idx="1"/>
          </p:nvPr>
        </p:nvPicPr>
        <p:blipFill>
          <a:blip r:embed="rId2"/>
          <a:stretch>
            <a:fillRect/>
          </a:stretch>
        </p:blipFill>
        <p:spPr>
          <a:xfrm>
            <a:off x="1126711" y="2354239"/>
            <a:ext cx="9938578" cy="3948085"/>
          </a:xfrm>
          <a:prstGeom prst="rect">
            <a:avLst/>
          </a:prstGeom>
        </p:spPr>
      </p:pic>
    </p:spTree>
    <p:extLst>
      <p:ext uri="{BB962C8B-B14F-4D97-AF65-F5344CB8AC3E}">
        <p14:creationId xmlns:p14="http://schemas.microsoft.com/office/powerpoint/2010/main" val="359779584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042C5771-6A2E-8ED8-B19D-1A173266B063}"/>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Special Meals (704211)</a:t>
            </a:r>
          </a:p>
        </p:txBody>
      </p:sp>
      <p:sp>
        <p:nvSpPr>
          <p:cNvPr id="3" name="Content Placeholder 2">
            <a:extLst>
              <a:ext uri="{FF2B5EF4-FFF2-40B4-BE49-F238E27FC236}">
                <a16:creationId xmlns:a16="http://schemas.microsoft.com/office/drawing/2014/main" id="{FAE3378C-BAA9-523C-4B3D-F27A99559CF9}"/>
              </a:ext>
            </a:extLst>
          </p:cNvPr>
          <p:cNvSpPr>
            <a:spLocks noGrp="1"/>
          </p:cNvSpPr>
          <p:nvPr>
            <p:ph idx="1"/>
          </p:nvPr>
        </p:nvSpPr>
        <p:spPr>
          <a:xfrm>
            <a:off x="1957987" y="2431765"/>
            <a:ext cx="8276026" cy="3320031"/>
          </a:xfrm>
        </p:spPr>
        <p:txBody>
          <a:bodyPr anchor="ctr">
            <a:normAutofit/>
          </a:bodyPr>
          <a:lstStyle/>
          <a:p>
            <a:r>
              <a:rPr lang="en-US" sz="1700">
                <a:solidFill>
                  <a:schemeClr val="tx1">
                    <a:lumMod val="85000"/>
                    <a:lumOff val="15000"/>
                  </a:schemeClr>
                </a:solidFill>
                <a:latin typeface="Calisto MT" panose="02040603050505030304" pitchFamily="18" charset="0"/>
              </a:rPr>
              <a:t>Special Meals (SM): meals restricted to certain group of people </a:t>
            </a:r>
          </a:p>
          <a:p>
            <a:pPr lvl="1"/>
            <a:r>
              <a:rPr lang="en-US" sz="1700">
                <a:solidFill>
                  <a:schemeClr val="tx1">
                    <a:lumMod val="85000"/>
                    <a:lumOff val="15000"/>
                  </a:schemeClr>
                </a:solidFill>
                <a:latin typeface="Calisto MT" panose="02040603050505030304" pitchFamily="18" charset="0"/>
              </a:rPr>
              <a:t>Ex. Faculty Professional Development meeting and Candidates for Employment </a:t>
            </a:r>
          </a:p>
          <a:p>
            <a:r>
              <a:rPr lang="en-US" sz="1700">
                <a:solidFill>
                  <a:schemeClr val="tx1">
                    <a:lumMod val="85000"/>
                    <a:lumOff val="15000"/>
                  </a:schemeClr>
                </a:solidFill>
                <a:latin typeface="Calisto MT" panose="02040603050505030304" pitchFamily="18" charset="0"/>
              </a:rPr>
              <a:t>Allowances: Breakfast - $16.00, Lunch - $19.00, Dinner - $28.00</a:t>
            </a:r>
          </a:p>
          <a:p>
            <a:pPr lvl="1"/>
            <a:r>
              <a:rPr lang="en-US" sz="1700">
                <a:solidFill>
                  <a:schemeClr val="tx1">
                    <a:lumMod val="85000"/>
                    <a:lumOff val="15000"/>
                  </a:schemeClr>
                </a:solidFill>
                <a:latin typeface="Calisto MT" panose="02040603050505030304" pitchFamily="18" charset="0"/>
              </a:rPr>
              <a:t>Overage with approval form Vice President/President: Breakfast - $20.00, Lunch – $23.75, Dinner - $35.00</a:t>
            </a:r>
          </a:p>
          <a:p>
            <a:r>
              <a:rPr lang="en-US" sz="1700">
                <a:solidFill>
                  <a:schemeClr val="tx1">
                    <a:lumMod val="85000"/>
                    <a:lumOff val="15000"/>
                  </a:schemeClr>
                </a:solidFill>
                <a:latin typeface="Calisto MT" panose="02040603050505030304" pitchFamily="18" charset="0"/>
              </a:rPr>
              <a:t>A Request for Special Meals Form must be submitted to Vice President/President for approval prior to meal</a:t>
            </a:r>
          </a:p>
          <a:p>
            <a:pPr lvl="2"/>
            <a:r>
              <a:rPr lang="en-US" sz="1700">
                <a:solidFill>
                  <a:schemeClr val="tx1">
                    <a:lumMod val="85000"/>
                    <a:lumOff val="15000"/>
                  </a:schemeClr>
                </a:solidFill>
                <a:latin typeface="Calisto MT" panose="02040603050505030304" pitchFamily="18" charset="0"/>
              </a:rPr>
              <a:t>Name of title of person requesting Special Meal</a:t>
            </a:r>
          </a:p>
          <a:p>
            <a:pPr lvl="2"/>
            <a:r>
              <a:rPr lang="en-US" sz="1700">
                <a:solidFill>
                  <a:schemeClr val="tx1">
                    <a:lumMod val="85000"/>
                    <a:lumOff val="15000"/>
                  </a:schemeClr>
                </a:solidFill>
                <a:latin typeface="Calisto MT" panose="02040603050505030304" pitchFamily="18" charset="0"/>
              </a:rPr>
              <a:t>Date and time of Special Meal </a:t>
            </a:r>
          </a:p>
          <a:p>
            <a:pPr lvl="2"/>
            <a:r>
              <a:rPr lang="en-US" sz="1700">
                <a:solidFill>
                  <a:schemeClr val="tx1">
                    <a:lumMod val="85000"/>
                    <a:lumOff val="15000"/>
                  </a:schemeClr>
                </a:solidFill>
                <a:latin typeface="Calisto MT" panose="02040603050505030304" pitchFamily="18" charset="0"/>
              </a:rPr>
              <a:t>Number of participants and price per meal</a:t>
            </a:r>
          </a:p>
          <a:p>
            <a:pPr lvl="2"/>
            <a:r>
              <a:rPr lang="en-US" sz="1700">
                <a:solidFill>
                  <a:schemeClr val="tx1">
                    <a:lumMod val="85000"/>
                    <a:lumOff val="15000"/>
                  </a:schemeClr>
                </a:solidFill>
                <a:latin typeface="Calisto MT" panose="02040603050505030304" pitchFamily="18" charset="0"/>
              </a:rPr>
              <a:t>Explanation as to why the Special Meal is required </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1409443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3" name="Rectangle 12">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BB56FD17-6B46-6061-81F8-F4BE10D217DF}"/>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Special Meals</a:t>
            </a:r>
          </a:p>
        </p:txBody>
      </p:sp>
      <p:sp>
        <p:nvSpPr>
          <p:cNvPr id="3" name="Content Placeholder 2">
            <a:extLst>
              <a:ext uri="{FF2B5EF4-FFF2-40B4-BE49-F238E27FC236}">
                <a16:creationId xmlns:a16="http://schemas.microsoft.com/office/drawing/2014/main" id="{FC7684E4-C5FF-6509-D898-D9BE393C3F75}"/>
              </a:ext>
            </a:extLst>
          </p:cNvPr>
          <p:cNvSpPr>
            <a:spLocks noGrp="1"/>
          </p:cNvSpPr>
          <p:nvPr>
            <p:ph idx="1"/>
          </p:nvPr>
        </p:nvSpPr>
        <p:spPr>
          <a:xfrm>
            <a:off x="1957987" y="2431765"/>
            <a:ext cx="8276026" cy="3320031"/>
          </a:xfrm>
        </p:spPr>
        <p:txBody>
          <a:bodyPr anchor="ctr">
            <a:normAutofit/>
          </a:bodyPr>
          <a:lstStyle/>
          <a:p>
            <a:r>
              <a:rPr lang="en-US" sz="2000">
                <a:solidFill>
                  <a:schemeClr val="tx1">
                    <a:lumMod val="85000"/>
                    <a:lumOff val="15000"/>
                  </a:schemeClr>
                </a:solidFill>
                <a:latin typeface="Calisto MT" panose="02040603050505030304" pitchFamily="18" charset="0"/>
              </a:rPr>
              <a:t>The completed and approved Request for Special Meal must be submitted to the Purchasing office once the meal has been provided </a:t>
            </a:r>
          </a:p>
          <a:p>
            <a:pPr lvl="1"/>
            <a:r>
              <a:rPr lang="en-US" sz="2000">
                <a:solidFill>
                  <a:schemeClr val="tx1">
                    <a:lumMod val="85000"/>
                    <a:lumOff val="15000"/>
                  </a:schemeClr>
                </a:solidFill>
                <a:latin typeface="Calisto MT" panose="02040603050505030304" pitchFamily="18" charset="0"/>
              </a:rPr>
              <a:t>Actual cost of the Special Meal</a:t>
            </a:r>
          </a:p>
          <a:p>
            <a:pPr lvl="1"/>
            <a:r>
              <a:rPr lang="en-US" sz="2000">
                <a:solidFill>
                  <a:schemeClr val="tx1">
                    <a:lumMod val="85000"/>
                    <a:lumOff val="15000"/>
                  </a:schemeClr>
                </a:solidFill>
                <a:latin typeface="Calisto MT" panose="02040603050505030304" pitchFamily="18" charset="0"/>
              </a:rPr>
              <a:t>Names/affiliation of participants who received the Special Meal </a:t>
            </a:r>
          </a:p>
          <a:p>
            <a:pPr lvl="1"/>
            <a:r>
              <a:rPr lang="en-US" sz="2000">
                <a:solidFill>
                  <a:schemeClr val="tx1">
                    <a:lumMod val="85000"/>
                    <a:lumOff val="15000"/>
                  </a:schemeClr>
                </a:solidFill>
                <a:latin typeface="Calisto MT" panose="02040603050505030304" pitchFamily="18" charset="0"/>
              </a:rPr>
              <a:t>Banner Requisition number </a:t>
            </a:r>
          </a:p>
          <a:p>
            <a:r>
              <a:rPr lang="en-US" sz="2000">
                <a:solidFill>
                  <a:schemeClr val="tx1">
                    <a:lumMod val="85000"/>
                    <a:lumOff val="15000"/>
                  </a:schemeClr>
                </a:solidFill>
                <a:latin typeface="Calisto MT" panose="02040603050505030304" pitchFamily="18" charset="0"/>
              </a:rPr>
              <a:t>Copy of invoice/receipt must be submitted with Request for Special Meals form</a:t>
            </a:r>
          </a:p>
          <a:p>
            <a:r>
              <a:rPr lang="en-US" sz="2000">
                <a:solidFill>
                  <a:schemeClr val="tx1">
                    <a:lumMod val="85000"/>
                    <a:lumOff val="15000"/>
                  </a:schemeClr>
                </a:solidFill>
                <a:latin typeface="Calisto MT" panose="02040603050505030304" pitchFamily="18" charset="0"/>
              </a:rPr>
              <a:t>Original invoice/receipt must be submitted to NSU Accounts Payable </a:t>
            </a: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5251043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9A36457-A5F4-4103-A443-02581C0918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DC5FB7E8-B636-40FA-BE8D-48145C0F5C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
            <a:ext cx="12192000" cy="2295238"/>
          </a:xfrm>
          <a:custGeom>
            <a:avLst/>
            <a:gdLst>
              <a:gd name="connsiteX0" fmla="*/ 12160143 w 12192000"/>
              <a:gd name="connsiteY0" fmla="*/ 831692 h 2079137"/>
              <a:gd name="connsiteX1" fmla="*/ 12159112 w 12192000"/>
              <a:gd name="connsiteY1" fmla="*/ 833361 h 2079137"/>
              <a:gd name="connsiteX2" fmla="*/ 12158912 w 12192000"/>
              <a:gd name="connsiteY2" fmla="*/ 832430 h 2079137"/>
              <a:gd name="connsiteX3" fmla="*/ 0 w 12192000"/>
              <a:gd name="connsiteY3" fmla="*/ 0 h 2079137"/>
              <a:gd name="connsiteX4" fmla="*/ 12192000 w 12192000"/>
              <a:gd name="connsiteY4" fmla="*/ 0 h 2079137"/>
              <a:gd name="connsiteX5" fmla="*/ 12192000 w 12192000"/>
              <a:gd name="connsiteY5" fmla="*/ 558063 h 2079137"/>
              <a:gd name="connsiteX6" fmla="*/ 12189259 w 12192000"/>
              <a:gd name="connsiteY6" fmla="*/ 810508 h 2079137"/>
              <a:gd name="connsiteX7" fmla="*/ 12170847 w 12192000"/>
              <a:gd name="connsiteY7" fmla="*/ 825280 h 2079137"/>
              <a:gd name="connsiteX8" fmla="*/ 12160143 w 12192000"/>
              <a:gd name="connsiteY8" fmla="*/ 831692 h 2079137"/>
              <a:gd name="connsiteX9" fmla="*/ 12163806 w 12192000"/>
              <a:gd name="connsiteY9" fmla="*/ 825759 h 2079137"/>
              <a:gd name="connsiteX10" fmla="*/ 12056557 w 12192000"/>
              <a:gd name="connsiteY10" fmla="*/ 810176 h 2079137"/>
              <a:gd name="connsiteX11" fmla="*/ 11900316 w 12192000"/>
              <a:gd name="connsiteY11" fmla="*/ 789618 h 2079137"/>
              <a:gd name="connsiteX12" fmla="*/ 11791206 w 12192000"/>
              <a:gd name="connsiteY12" fmla="*/ 824176 h 2079137"/>
              <a:gd name="connsiteX13" fmla="*/ 11659257 w 12192000"/>
              <a:gd name="connsiteY13" fmla="*/ 800841 h 2079137"/>
              <a:gd name="connsiteX14" fmla="*/ 11569789 w 12192000"/>
              <a:gd name="connsiteY14" fmla="*/ 797135 h 2079137"/>
              <a:gd name="connsiteX15" fmla="*/ 11367885 w 12192000"/>
              <a:gd name="connsiteY15" fmla="*/ 791985 h 2079137"/>
              <a:gd name="connsiteX16" fmla="*/ 11174663 w 12192000"/>
              <a:gd name="connsiteY16" fmla="*/ 788721 h 2079137"/>
              <a:gd name="connsiteX17" fmla="*/ 11068220 w 12192000"/>
              <a:gd name="connsiteY17" fmla="*/ 786994 h 2079137"/>
              <a:gd name="connsiteX18" fmla="*/ 10893266 w 12192000"/>
              <a:gd name="connsiteY18" fmla="*/ 794013 h 2079137"/>
              <a:gd name="connsiteX19" fmla="*/ 10844025 w 12192000"/>
              <a:gd name="connsiteY19" fmla="*/ 789857 h 2079137"/>
              <a:gd name="connsiteX20" fmla="*/ 10814353 w 12192000"/>
              <a:gd name="connsiteY20" fmla="*/ 789010 h 2079137"/>
              <a:gd name="connsiteX21" fmla="*/ 10748393 w 12192000"/>
              <a:gd name="connsiteY21" fmla="*/ 806738 h 2079137"/>
              <a:gd name="connsiteX22" fmla="*/ 10468256 w 12192000"/>
              <a:gd name="connsiteY22" fmla="*/ 778733 h 2079137"/>
              <a:gd name="connsiteX23" fmla="*/ 10256131 w 12192000"/>
              <a:gd name="connsiteY23" fmla="*/ 788332 h 2079137"/>
              <a:gd name="connsiteX24" fmla="*/ 10177442 w 12192000"/>
              <a:gd name="connsiteY24" fmla="*/ 777371 h 2079137"/>
              <a:gd name="connsiteX25" fmla="*/ 10006086 w 12192000"/>
              <a:gd name="connsiteY25" fmla="*/ 792651 h 2079137"/>
              <a:gd name="connsiteX26" fmla="*/ 9952382 w 12192000"/>
              <a:gd name="connsiteY26" fmla="*/ 815411 h 2079137"/>
              <a:gd name="connsiteX27" fmla="*/ 9926457 w 12192000"/>
              <a:gd name="connsiteY27" fmla="*/ 827295 h 2079137"/>
              <a:gd name="connsiteX28" fmla="*/ 9843405 w 12192000"/>
              <a:gd name="connsiteY28" fmla="*/ 867046 h 2079137"/>
              <a:gd name="connsiteX29" fmla="*/ 9830866 w 12192000"/>
              <a:gd name="connsiteY29" fmla="*/ 875047 h 2079137"/>
              <a:gd name="connsiteX30" fmla="*/ 9801807 w 12192000"/>
              <a:gd name="connsiteY30" fmla="*/ 872272 h 2079137"/>
              <a:gd name="connsiteX31" fmla="*/ 9785653 w 12192000"/>
              <a:gd name="connsiteY31" fmla="*/ 861743 h 2079137"/>
              <a:gd name="connsiteX32" fmla="*/ 9781177 w 12192000"/>
              <a:gd name="connsiteY32" fmla="*/ 864820 h 2079137"/>
              <a:gd name="connsiteX33" fmla="*/ 9768640 w 12192000"/>
              <a:gd name="connsiteY33" fmla="*/ 869379 h 2079137"/>
              <a:gd name="connsiteX34" fmla="*/ 9712211 w 12192000"/>
              <a:gd name="connsiteY34" fmla="*/ 900283 h 2079137"/>
              <a:gd name="connsiteX35" fmla="*/ 9689465 w 12192000"/>
              <a:gd name="connsiteY35" fmla="*/ 899268 h 2079137"/>
              <a:gd name="connsiteX36" fmla="*/ 9600339 w 12192000"/>
              <a:gd name="connsiteY36" fmla="*/ 922112 h 2079137"/>
              <a:gd name="connsiteX37" fmla="*/ 9582850 w 12192000"/>
              <a:gd name="connsiteY37" fmla="*/ 925510 h 2079137"/>
              <a:gd name="connsiteX38" fmla="*/ 9549638 w 12192000"/>
              <a:gd name="connsiteY38" fmla="*/ 940845 h 2079137"/>
              <a:gd name="connsiteX39" fmla="*/ 9539471 w 12192000"/>
              <a:gd name="connsiteY39" fmla="*/ 941799 h 2079137"/>
              <a:gd name="connsiteX40" fmla="*/ 9505592 w 12192000"/>
              <a:gd name="connsiteY40" fmla="*/ 955533 h 2079137"/>
              <a:gd name="connsiteX41" fmla="*/ 9432569 w 12192000"/>
              <a:gd name="connsiteY41" fmla="*/ 985377 h 2079137"/>
              <a:gd name="connsiteX42" fmla="*/ 9414216 w 12192000"/>
              <a:gd name="connsiteY42" fmla="*/ 992655 h 2079137"/>
              <a:gd name="connsiteX43" fmla="*/ 9397106 w 12192000"/>
              <a:gd name="connsiteY43" fmla="*/ 992980 h 2079137"/>
              <a:gd name="connsiteX44" fmla="*/ 9305108 w 12192000"/>
              <a:gd name="connsiteY44" fmla="*/ 1007767 h 2079137"/>
              <a:gd name="connsiteX45" fmla="*/ 9282434 w 12192000"/>
              <a:gd name="connsiteY45" fmla="*/ 1007523 h 2079137"/>
              <a:gd name="connsiteX46" fmla="*/ 9271941 w 12192000"/>
              <a:gd name="connsiteY46" fmla="*/ 1002839 h 2079137"/>
              <a:gd name="connsiteX47" fmla="*/ 9238227 w 12192000"/>
              <a:gd name="connsiteY47" fmla="*/ 1017668 h 2079137"/>
              <a:gd name="connsiteX48" fmla="*/ 9184265 w 12192000"/>
              <a:gd name="connsiteY48" fmla="*/ 1031275 h 2079137"/>
              <a:gd name="connsiteX49" fmla="*/ 9159000 w 12192000"/>
              <a:gd name="connsiteY49" fmla="*/ 1039569 h 2079137"/>
              <a:gd name="connsiteX50" fmla="*/ 9137031 w 12192000"/>
              <a:gd name="connsiteY50" fmla="*/ 1038699 h 2079137"/>
              <a:gd name="connsiteX51" fmla="*/ 9015702 w 12192000"/>
              <a:gd name="connsiteY51" fmla="*/ 1051400 h 2079137"/>
              <a:gd name="connsiteX52" fmla="*/ 8971403 w 12192000"/>
              <a:gd name="connsiteY52" fmla="*/ 1040542 h 2079137"/>
              <a:gd name="connsiteX53" fmla="*/ 8961826 w 12192000"/>
              <a:gd name="connsiteY53" fmla="*/ 1045364 h 2079137"/>
              <a:gd name="connsiteX54" fmla="*/ 8888623 w 12192000"/>
              <a:gd name="connsiteY54" fmla="*/ 1053908 h 2079137"/>
              <a:gd name="connsiteX55" fmla="*/ 8841066 w 12192000"/>
              <a:gd name="connsiteY55" fmla="*/ 1060421 h 2079137"/>
              <a:gd name="connsiteX56" fmla="*/ 8752342 w 12192000"/>
              <a:gd name="connsiteY56" fmla="*/ 1080646 h 2079137"/>
              <a:gd name="connsiteX57" fmla="*/ 8699139 w 12192000"/>
              <a:gd name="connsiteY57" fmla="*/ 1087885 h 2079137"/>
              <a:gd name="connsiteX58" fmla="*/ 8667273 w 12192000"/>
              <a:gd name="connsiteY58" fmla="*/ 1092062 h 2079137"/>
              <a:gd name="connsiteX59" fmla="*/ 8586064 w 12192000"/>
              <a:gd name="connsiteY59" fmla="*/ 1114603 h 2079137"/>
              <a:gd name="connsiteX60" fmla="*/ 8460312 w 12192000"/>
              <a:gd name="connsiteY60" fmla="*/ 1179878 h 2079137"/>
              <a:gd name="connsiteX61" fmla="*/ 8419023 w 12192000"/>
              <a:gd name="connsiteY61" fmla="*/ 1191748 h 2079137"/>
              <a:gd name="connsiteX62" fmla="*/ 8410939 w 12192000"/>
              <a:gd name="connsiteY62" fmla="*/ 1189696 h 2079137"/>
              <a:gd name="connsiteX63" fmla="*/ 8362040 w 12192000"/>
              <a:gd name="connsiteY63" fmla="*/ 1220820 h 2079137"/>
              <a:gd name="connsiteX64" fmla="*/ 8273677 w 12192000"/>
              <a:gd name="connsiteY64" fmla="*/ 1236495 h 2079137"/>
              <a:gd name="connsiteX65" fmla="*/ 8204283 w 12192000"/>
              <a:gd name="connsiteY65" fmla="*/ 1243537 h 2079137"/>
              <a:gd name="connsiteX66" fmla="*/ 8166550 w 12192000"/>
              <a:gd name="connsiteY66" fmla="*/ 1249551 h 2079137"/>
              <a:gd name="connsiteX67" fmla="*/ 8137785 w 12192000"/>
              <a:gd name="connsiteY67" fmla="*/ 1251636 h 2079137"/>
              <a:gd name="connsiteX68" fmla="*/ 8071596 w 12192000"/>
              <a:gd name="connsiteY68" fmla="*/ 1269274 h 2079137"/>
              <a:gd name="connsiteX69" fmla="*/ 7964816 w 12192000"/>
              <a:gd name="connsiteY69" fmla="*/ 1303668 h 2079137"/>
              <a:gd name="connsiteX70" fmla="*/ 7941495 w 12192000"/>
              <a:gd name="connsiteY70" fmla="*/ 1309821 h 2079137"/>
              <a:gd name="connsiteX71" fmla="*/ 7919123 w 12192000"/>
              <a:gd name="connsiteY71" fmla="*/ 1310466 h 2079137"/>
              <a:gd name="connsiteX72" fmla="*/ 7911902 w 12192000"/>
              <a:gd name="connsiteY72" fmla="*/ 1306569 h 2079137"/>
              <a:gd name="connsiteX73" fmla="*/ 7898703 w 12192000"/>
              <a:gd name="connsiteY73" fmla="*/ 1309208 h 2079137"/>
              <a:gd name="connsiteX74" fmla="*/ 7894703 w 12192000"/>
              <a:gd name="connsiteY74" fmla="*/ 1308939 h 2079137"/>
              <a:gd name="connsiteX75" fmla="*/ 7872267 w 12192000"/>
              <a:gd name="connsiteY75" fmla="*/ 1308370 h 2079137"/>
              <a:gd name="connsiteX76" fmla="*/ 7836454 w 12192000"/>
              <a:gd name="connsiteY76" fmla="*/ 1331265 h 2079137"/>
              <a:gd name="connsiteX77" fmla="*/ 7782451 w 12192000"/>
              <a:gd name="connsiteY77" fmla="*/ 1339601 h 2079137"/>
              <a:gd name="connsiteX78" fmla="*/ 7542969 w 12192000"/>
              <a:gd name="connsiteY78" fmla="*/ 1372495 h 2079137"/>
              <a:gd name="connsiteX79" fmla="*/ 7476832 w 12192000"/>
              <a:gd name="connsiteY79" fmla="*/ 1431655 h 2079137"/>
              <a:gd name="connsiteX80" fmla="*/ 7370237 w 12192000"/>
              <a:gd name="connsiteY80" fmla="*/ 1474339 h 2079137"/>
              <a:gd name="connsiteX81" fmla="*/ 7222223 w 12192000"/>
              <a:gd name="connsiteY81" fmla="*/ 1510199 h 2079137"/>
              <a:gd name="connsiteX82" fmla="*/ 7215703 w 12192000"/>
              <a:gd name="connsiteY82" fmla="*/ 1520424 h 2079137"/>
              <a:gd name="connsiteX83" fmla="*/ 7204548 w 12192000"/>
              <a:gd name="connsiteY83" fmla="*/ 1528145 h 2079137"/>
              <a:gd name="connsiteX84" fmla="*/ 7202038 w 12192000"/>
              <a:gd name="connsiteY84" fmla="*/ 1527954 h 2079137"/>
              <a:gd name="connsiteX85" fmla="*/ 7173860 w 12192000"/>
              <a:gd name="connsiteY85" fmla="*/ 1541605 h 2079137"/>
              <a:gd name="connsiteX86" fmla="*/ 7155079 w 12192000"/>
              <a:gd name="connsiteY86" fmla="*/ 1552495 h 2079137"/>
              <a:gd name="connsiteX87" fmla="*/ 7149757 w 12192000"/>
              <a:gd name="connsiteY87" fmla="*/ 1552732 h 2079137"/>
              <a:gd name="connsiteX88" fmla="*/ 7104804 w 12192000"/>
              <a:gd name="connsiteY88" fmla="*/ 1565792 h 2079137"/>
              <a:gd name="connsiteX89" fmla="*/ 7082824 w 12192000"/>
              <a:gd name="connsiteY89" fmla="*/ 1567947 h 2079137"/>
              <a:gd name="connsiteX90" fmla="*/ 7021520 w 12192000"/>
              <a:gd name="connsiteY90" fmla="*/ 1562334 h 2079137"/>
              <a:gd name="connsiteX91" fmla="*/ 6988956 w 12192000"/>
              <a:gd name="connsiteY91" fmla="*/ 1576442 h 2079137"/>
              <a:gd name="connsiteX92" fmla="*/ 6981922 w 12192000"/>
              <a:gd name="connsiteY92" fmla="*/ 1578821 h 2079137"/>
              <a:gd name="connsiteX93" fmla="*/ 6981583 w 12192000"/>
              <a:gd name="connsiteY93" fmla="*/ 1578678 h 2079137"/>
              <a:gd name="connsiteX94" fmla="*/ 6973762 w 12192000"/>
              <a:gd name="connsiteY94" fmla="*/ 1580811 h 2079137"/>
              <a:gd name="connsiteX95" fmla="*/ 6969093 w 12192000"/>
              <a:gd name="connsiteY95" fmla="*/ 1583157 h 2079137"/>
              <a:gd name="connsiteX96" fmla="*/ 6890037 w 12192000"/>
              <a:gd name="connsiteY96" fmla="*/ 1575825 h 2079137"/>
              <a:gd name="connsiteX97" fmla="*/ 6785054 w 12192000"/>
              <a:gd name="connsiteY97" fmla="*/ 1582200 h 2079137"/>
              <a:gd name="connsiteX98" fmla="*/ 6681692 w 12192000"/>
              <a:gd name="connsiteY98" fmla="*/ 1591296 h 2079137"/>
              <a:gd name="connsiteX99" fmla="*/ 6644556 w 12192000"/>
              <a:gd name="connsiteY99" fmla="*/ 1595940 h 2079137"/>
              <a:gd name="connsiteX100" fmla="*/ 6577106 w 12192000"/>
              <a:gd name="connsiteY100" fmla="*/ 1598261 h 2079137"/>
              <a:gd name="connsiteX101" fmla="*/ 6544183 w 12192000"/>
              <a:gd name="connsiteY101" fmla="*/ 1596149 h 2079137"/>
              <a:gd name="connsiteX102" fmla="*/ 6540921 w 12192000"/>
              <a:gd name="connsiteY102" fmla="*/ 1593857 h 2079137"/>
              <a:gd name="connsiteX103" fmla="*/ 6535046 w 12192000"/>
              <a:gd name="connsiteY103" fmla="*/ 1593283 h 2079137"/>
              <a:gd name="connsiteX104" fmla="*/ 6519853 w 12192000"/>
              <a:gd name="connsiteY104" fmla="*/ 1595771 h 2079137"/>
              <a:gd name="connsiteX105" fmla="*/ 6514280 w 12192000"/>
              <a:gd name="connsiteY105" fmla="*/ 1597376 h 2079137"/>
              <a:gd name="connsiteX106" fmla="*/ 6505824 w 12192000"/>
              <a:gd name="connsiteY106" fmla="*/ 1598298 h 2079137"/>
              <a:gd name="connsiteX107" fmla="*/ 6505573 w 12192000"/>
              <a:gd name="connsiteY107" fmla="*/ 1598109 h 2079137"/>
              <a:gd name="connsiteX108" fmla="*/ 6497741 w 12192000"/>
              <a:gd name="connsiteY108" fmla="*/ 1599392 h 2079137"/>
              <a:gd name="connsiteX109" fmla="*/ 6459992 w 12192000"/>
              <a:gd name="connsiteY109" fmla="*/ 1608358 h 2079137"/>
              <a:gd name="connsiteX110" fmla="*/ 6404572 w 12192000"/>
              <a:gd name="connsiteY110" fmla="*/ 1593771 h 2079137"/>
              <a:gd name="connsiteX111" fmla="*/ 6382671 w 12192000"/>
              <a:gd name="connsiteY111" fmla="*/ 1592612 h 2079137"/>
              <a:gd name="connsiteX112" fmla="*/ 6369843 w 12192000"/>
              <a:gd name="connsiteY112" fmla="*/ 1590015 h 2079137"/>
              <a:gd name="connsiteX113" fmla="*/ 6269740 w 12192000"/>
              <a:gd name="connsiteY113" fmla="*/ 1614633 h 2079137"/>
              <a:gd name="connsiteX114" fmla="*/ 6255405 w 12192000"/>
              <a:gd name="connsiteY114" fmla="*/ 1620529 h 2079137"/>
              <a:gd name="connsiteX115" fmla="*/ 6244248 w 12192000"/>
              <a:gd name="connsiteY115" fmla="*/ 1629561 h 2079137"/>
              <a:gd name="connsiteX116" fmla="*/ 6086396 w 12192000"/>
              <a:gd name="connsiteY116" fmla="*/ 1642666 h 2079137"/>
              <a:gd name="connsiteX117" fmla="*/ 5867429 w 12192000"/>
              <a:gd name="connsiteY117" fmla="*/ 1695554 h 2079137"/>
              <a:gd name="connsiteX118" fmla="*/ 5772864 w 12192000"/>
              <a:gd name="connsiteY118" fmla="*/ 1689002 h 2079137"/>
              <a:gd name="connsiteX119" fmla="*/ 5629833 w 12192000"/>
              <a:gd name="connsiteY119" fmla="*/ 1713273 h 2079137"/>
              <a:gd name="connsiteX120" fmla="*/ 5504771 w 12192000"/>
              <a:gd name="connsiteY120" fmla="*/ 1725744 h 2079137"/>
              <a:gd name="connsiteX121" fmla="*/ 5490967 w 12192000"/>
              <a:gd name="connsiteY121" fmla="*/ 1726367 h 2079137"/>
              <a:gd name="connsiteX122" fmla="*/ 5486015 w 12192000"/>
              <a:gd name="connsiteY122" fmla="*/ 1721481 h 2079137"/>
              <a:gd name="connsiteX123" fmla="*/ 5439364 w 12192000"/>
              <a:gd name="connsiteY123" fmla="*/ 1721349 h 2079137"/>
              <a:gd name="connsiteX124" fmla="*/ 5350025 w 12192000"/>
              <a:gd name="connsiteY124" fmla="*/ 1729885 h 2079137"/>
              <a:gd name="connsiteX125" fmla="*/ 5336104 w 12192000"/>
              <a:gd name="connsiteY125" fmla="*/ 1734377 h 2079137"/>
              <a:gd name="connsiteX126" fmla="*/ 5245234 w 12192000"/>
              <a:gd name="connsiteY126" fmla="*/ 1738520 h 2079137"/>
              <a:gd name="connsiteX127" fmla="*/ 5182955 w 12192000"/>
              <a:gd name="connsiteY127" fmla="*/ 1744622 h 2079137"/>
              <a:gd name="connsiteX128" fmla="*/ 5169506 w 12192000"/>
              <a:gd name="connsiteY128" fmla="*/ 1748993 h 2079137"/>
              <a:gd name="connsiteX129" fmla="*/ 5154299 w 12192000"/>
              <a:gd name="connsiteY129" fmla="*/ 1744080 h 2079137"/>
              <a:gd name="connsiteX130" fmla="*/ 5149917 w 12192000"/>
              <a:gd name="connsiteY130" fmla="*/ 1739727 h 2079137"/>
              <a:gd name="connsiteX131" fmla="*/ 5100319 w 12192000"/>
              <a:gd name="connsiteY131" fmla="*/ 1745797 h 2079137"/>
              <a:gd name="connsiteX132" fmla="*/ 5094361 w 12192000"/>
              <a:gd name="connsiteY132" fmla="*/ 1745767 h 2079137"/>
              <a:gd name="connsiteX133" fmla="*/ 5053410 w 12192000"/>
              <a:gd name="connsiteY133" fmla="*/ 1742790 h 2079137"/>
              <a:gd name="connsiteX134" fmla="*/ 4992711 w 12192000"/>
              <a:gd name="connsiteY134" fmla="*/ 1734075 h 2079137"/>
              <a:gd name="connsiteX135" fmla="*/ 4930098 w 12192000"/>
              <a:gd name="connsiteY135" fmla="*/ 1717312 h 2079137"/>
              <a:gd name="connsiteX136" fmla="*/ 4893834 w 12192000"/>
              <a:gd name="connsiteY136" fmla="*/ 1710028 h 2079137"/>
              <a:gd name="connsiteX137" fmla="*/ 4868730 w 12192000"/>
              <a:gd name="connsiteY137" fmla="*/ 1702384 h 2079137"/>
              <a:gd name="connsiteX138" fmla="*/ 4797925 w 12192000"/>
              <a:gd name="connsiteY138" fmla="*/ 1695535 h 2079137"/>
              <a:gd name="connsiteX139" fmla="*/ 4677670 w 12192000"/>
              <a:gd name="connsiteY139" fmla="*/ 1689453 h 2079137"/>
              <a:gd name="connsiteX140" fmla="*/ 4634248 w 12192000"/>
              <a:gd name="connsiteY140" fmla="*/ 1680227 h 2079137"/>
              <a:gd name="connsiteX141" fmla="*/ 4632434 w 12192000"/>
              <a:gd name="connsiteY141" fmla="*/ 1674607 h 2079137"/>
              <a:gd name="connsiteX142" fmla="*/ 4619204 w 12192000"/>
              <a:gd name="connsiteY142" fmla="*/ 1672507 h 2079137"/>
              <a:gd name="connsiteX143" fmla="*/ 4616283 w 12192000"/>
              <a:gd name="connsiteY143" fmla="*/ 1670977 h 2079137"/>
              <a:gd name="connsiteX144" fmla="*/ 4598926 w 12192000"/>
              <a:gd name="connsiteY144" fmla="*/ 1663178 h 2079137"/>
              <a:gd name="connsiteX145" fmla="*/ 4547069 w 12192000"/>
              <a:gd name="connsiteY145" fmla="*/ 1670642 h 2079137"/>
              <a:gd name="connsiteX146" fmla="*/ 4523516 w 12192000"/>
              <a:gd name="connsiteY146" fmla="*/ 1669785 h 2079137"/>
              <a:gd name="connsiteX147" fmla="*/ 4500586 w 12192000"/>
              <a:gd name="connsiteY147" fmla="*/ 1675912 h 2079137"/>
              <a:gd name="connsiteX148" fmla="*/ 4488196 w 12192000"/>
              <a:gd name="connsiteY148" fmla="*/ 1683463 h 2079137"/>
              <a:gd name="connsiteX149" fmla="*/ 4445463 w 12192000"/>
              <a:gd name="connsiteY149" fmla="*/ 1695634 h 2079137"/>
              <a:gd name="connsiteX150" fmla="*/ 4446550 w 12192000"/>
              <a:gd name="connsiteY150" fmla="*/ 1680538 h 2079137"/>
              <a:gd name="connsiteX151" fmla="*/ 4365375 w 12192000"/>
              <a:gd name="connsiteY151" fmla="*/ 1697935 h 2079137"/>
              <a:gd name="connsiteX152" fmla="*/ 4305123 w 12192000"/>
              <a:gd name="connsiteY152" fmla="*/ 1714185 h 2079137"/>
              <a:gd name="connsiteX153" fmla="*/ 4292665 w 12192000"/>
              <a:gd name="connsiteY153" fmla="*/ 1720703 h 2079137"/>
              <a:gd name="connsiteX154" fmla="*/ 4276789 w 12192000"/>
              <a:gd name="connsiteY154" fmla="*/ 1718367 h 2079137"/>
              <a:gd name="connsiteX155" fmla="*/ 4271683 w 12192000"/>
              <a:gd name="connsiteY155" fmla="*/ 1714801 h 2079137"/>
              <a:gd name="connsiteX156" fmla="*/ 4223918 w 12192000"/>
              <a:gd name="connsiteY156" fmla="*/ 1728936 h 2079137"/>
              <a:gd name="connsiteX157" fmla="*/ 4218039 w 12192000"/>
              <a:gd name="connsiteY157" fmla="*/ 1729885 h 2079137"/>
              <a:gd name="connsiteX158" fmla="*/ 4177153 w 12192000"/>
              <a:gd name="connsiteY158" fmla="*/ 1733691 h 2079137"/>
              <a:gd name="connsiteX159" fmla="*/ 4051032 w 12192000"/>
              <a:gd name="connsiteY159" fmla="*/ 1728886 h 2079137"/>
              <a:gd name="connsiteX160" fmla="*/ 4013978 w 12192000"/>
              <a:gd name="connsiteY160" fmla="*/ 1727679 h 2079137"/>
              <a:gd name="connsiteX161" fmla="*/ 3987857 w 12192000"/>
              <a:gd name="connsiteY161" fmla="*/ 1724282 h 2079137"/>
              <a:gd name="connsiteX162" fmla="*/ 3916852 w 12192000"/>
              <a:gd name="connsiteY162" fmla="*/ 1729184 h 2079137"/>
              <a:gd name="connsiteX163" fmla="*/ 3797263 w 12192000"/>
              <a:gd name="connsiteY163" fmla="*/ 1742976 h 2079137"/>
              <a:gd name="connsiteX164" fmla="*/ 3752806 w 12192000"/>
              <a:gd name="connsiteY164" fmla="*/ 1741033 h 2079137"/>
              <a:gd name="connsiteX165" fmla="*/ 3749997 w 12192000"/>
              <a:gd name="connsiteY165" fmla="*/ 1735799 h 2079137"/>
              <a:gd name="connsiteX166" fmla="*/ 3736582 w 12192000"/>
              <a:gd name="connsiteY166" fmla="*/ 1735907 h 2079137"/>
              <a:gd name="connsiteX167" fmla="*/ 3733428 w 12192000"/>
              <a:gd name="connsiteY167" fmla="*/ 1734881 h 2079137"/>
              <a:gd name="connsiteX168" fmla="*/ 3714911 w 12192000"/>
              <a:gd name="connsiteY168" fmla="*/ 1730056 h 2079137"/>
              <a:gd name="connsiteX169" fmla="*/ 3665172 w 12192000"/>
              <a:gd name="connsiteY169" fmla="*/ 1745936 h 2079137"/>
              <a:gd name="connsiteX170" fmla="*/ 3552006 w 12192000"/>
              <a:gd name="connsiteY170" fmla="*/ 1755220 h 2079137"/>
              <a:gd name="connsiteX171" fmla="*/ 3390301 w 12192000"/>
              <a:gd name="connsiteY171" fmla="*/ 1762546 h 2079137"/>
              <a:gd name="connsiteX172" fmla="*/ 3264312 w 12192000"/>
              <a:gd name="connsiteY172" fmla="*/ 1774620 h 2079137"/>
              <a:gd name="connsiteX173" fmla="*/ 3106901 w 12192000"/>
              <a:gd name="connsiteY173" fmla="*/ 1804264 h 2079137"/>
              <a:gd name="connsiteX174" fmla="*/ 2993303 w 12192000"/>
              <a:gd name="connsiteY174" fmla="*/ 1806542 h 2079137"/>
              <a:gd name="connsiteX175" fmla="*/ 2979115 w 12192000"/>
              <a:gd name="connsiteY175" fmla="*/ 1815432 h 2079137"/>
              <a:gd name="connsiteX176" fmla="*/ 2963118 w 12192000"/>
              <a:gd name="connsiteY176" fmla="*/ 1820962 h 2079137"/>
              <a:gd name="connsiteX177" fmla="*/ 2961156 w 12192000"/>
              <a:gd name="connsiteY177" fmla="*/ 1820297 h 2079137"/>
              <a:gd name="connsiteX178" fmla="*/ 2925719 w 12192000"/>
              <a:gd name="connsiteY178" fmla="*/ 1828468 h 2079137"/>
              <a:gd name="connsiteX179" fmla="*/ 2857951 w 12192000"/>
              <a:gd name="connsiteY179" fmla="*/ 1842496 h 2079137"/>
              <a:gd name="connsiteX180" fmla="*/ 2857427 w 12192000"/>
              <a:gd name="connsiteY180" fmla="*/ 1841591 h 2079137"/>
              <a:gd name="connsiteX181" fmla="*/ 2846731 w 12192000"/>
              <a:gd name="connsiteY181" fmla="*/ 1839316 h 2079137"/>
              <a:gd name="connsiteX182" fmla="*/ 2826290 w 12192000"/>
              <a:gd name="connsiteY182" fmla="*/ 1837274 h 2079137"/>
              <a:gd name="connsiteX183" fmla="*/ 2779146 w 12192000"/>
              <a:gd name="connsiteY183" fmla="*/ 1820071 h 2079137"/>
              <a:gd name="connsiteX184" fmla="*/ 2739608 w 12192000"/>
              <a:gd name="connsiteY184" fmla="*/ 1827861 h 2079137"/>
              <a:gd name="connsiteX185" fmla="*/ 2731631 w 12192000"/>
              <a:gd name="connsiteY185" fmla="*/ 1828881 h 2079137"/>
              <a:gd name="connsiteX186" fmla="*/ 2731464 w 12192000"/>
              <a:gd name="connsiteY186" fmla="*/ 1828677 h 2079137"/>
              <a:gd name="connsiteX187" fmla="*/ 2723037 w 12192000"/>
              <a:gd name="connsiteY187" fmla="*/ 1829303 h 2079137"/>
              <a:gd name="connsiteX188" fmla="*/ 2701616 w 12192000"/>
              <a:gd name="connsiteY188" fmla="*/ 1832725 h 2079137"/>
              <a:gd name="connsiteX189" fmla="*/ 2696239 w 12192000"/>
              <a:gd name="connsiteY189" fmla="*/ 1831904 h 2079137"/>
              <a:gd name="connsiteX190" fmla="*/ 2663445 w 12192000"/>
              <a:gd name="connsiteY190" fmla="*/ 1825958 h 2079137"/>
              <a:gd name="connsiteX191" fmla="*/ 2560925 w 12192000"/>
              <a:gd name="connsiteY191" fmla="*/ 1829094 h 2079137"/>
              <a:gd name="connsiteX192" fmla="*/ 2458739 w 12192000"/>
              <a:gd name="connsiteY192" fmla="*/ 1834479 h 2079137"/>
              <a:gd name="connsiteX193" fmla="*/ 2356074 w 12192000"/>
              <a:gd name="connsiteY193" fmla="*/ 1836991 h 2079137"/>
              <a:gd name="connsiteX194" fmla="*/ 2304241 w 12192000"/>
              <a:gd name="connsiteY194" fmla="*/ 1822021 h 2079137"/>
              <a:gd name="connsiteX195" fmla="*/ 2298362 w 12192000"/>
              <a:gd name="connsiteY195" fmla="*/ 1822125 h 2079137"/>
              <a:gd name="connsiteX196" fmla="*/ 2283527 w 12192000"/>
              <a:gd name="connsiteY196" fmla="*/ 1826361 h 2079137"/>
              <a:gd name="connsiteX197" fmla="*/ 2278150 w 12192000"/>
              <a:gd name="connsiteY197" fmla="*/ 1828604 h 2079137"/>
              <a:gd name="connsiteX198" fmla="*/ 2269853 w 12192000"/>
              <a:gd name="connsiteY198" fmla="*/ 1830502 h 2079137"/>
              <a:gd name="connsiteX199" fmla="*/ 2269585 w 12192000"/>
              <a:gd name="connsiteY199" fmla="*/ 1830341 h 2079137"/>
              <a:gd name="connsiteX200" fmla="*/ 2225332 w 12192000"/>
              <a:gd name="connsiteY200" fmla="*/ 1845825 h 2079137"/>
              <a:gd name="connsiteX201" fmla="*/ 2169048 w 12192000"/>
              <a:gd name="connsiteY201" fmla="*/ 1837658 h 2079137"/>
              <a:gd name="connsiteX202" fmla="*/ 2147231 w 12192000"/>
              <a:gd name="connsiteY202" fmla="*/ 1839027 h 2079137"/>
              <a:gd name="connsiteX203" fmla="*/ 2135241 w 12192000"/>
              <a:gd name="connsiteY203" fmla="*/ 1838652 h 2079137"/>
              <a:gd name="connsiteX204" fmla="*/ 2099215 w 12192000"/>
              <a:gd name="connsiteY204" fmla="*/ 1850768 h 2079137"/>
              <a:gd name="connsiteX205" fmla="*/ 2094046 w 12192000"/>
              <a:gd name="connsiteY205" fmla="*/ 1850806 h 2079137"/>
              <a:gd name="connsiteX206" fmla="*/ 2071850 w 12192000"/>
              <a:gd name="connsiteY206" fmla="*/ 1861319 h 2079137"/>
              <a:gd name="connsiteX207" fmla="*/ 2039607 w 12192000"/>
              <a:gd name="connsiteY207" fmla="*/ 1874318 h 2079137"/>
              <a:gd name="connsiteX208" fmla="*/ 2037289 w 12192000"/>
              <a:gd name="connsiteY208" fmla="*/ 1874025 h 2079137"/>
              <a:gd name="connsiteX209" fmla="*/ 2023615 w 12192000"/>
              <a:gd name="connsiteY209" fmla="*/ 1881562 h 2079137"/>
              <a:gd name="connsiteX210" fmla="*/ 1957176 w 12192000"/>
              <a:gd name="connsiteY210" fmla="*/ 1898709 h 2079137"/>
              <a:gd name="connsiteX211" fmla="*/ 1858081 w 12192000"/>
              <a:gd name="connsiteY211" fmla="*/ 1923144 h 2079137"/>
              <a:gd name="connsiteX212" fmla="*/ 1738865 w 12192000"/>
              <a:gd name="connsiteY212" fmla="*/ 1944965 h 2079137"/>
              <a:gd name="connsiteX213" fmla="*/ 1616692 w 12192000"/>
              <a:gd name="connsiteY213" fmla="*/ 1989107 h 2079137"/>
              <a:gd name="connsiteX214" fmla="*/ 1411898 w 12192000"/>
              <a:gd name="connsiteY214" fmla="*/ 2046254 h 2079137"/>
              <a:gd name="connsiteX215" fmla="*/ 1375780 w 12192000"/>
              <a:gd name="connsiteY215" fmla="*/ 2047961 h 2079137"/>
              <a:gd name="connsiteX216" fmla="*/ 1375707 w 12192000"/>
              <a:gd name="connsiteY216" fmla="*/ 2047981 h 2079137"/>
              <a:gd name="connsiteX217" fmla="*/ 1285585 w 12192000"/>
              <a:gd name="connsiteY217" fmla="*/ 2047113 h 2079137"/>
              <a:gd name="connsiteX218" fmla="*/ 1263658 w 12192000"/>
              <a:gd name="connsiteY218" fmla="*/ 2041397 h 2079137"/>
              <a:gd name="connsiteX219" fmla="*/ 1170403 w 12192000"/>
              <a:gd name="connsiteY219" fmla="*/ 2033399 h 2079137"/>
              <a:gd name="connsiteX220" fmla="*/ 1153718 w 12192000"/>
              <a:gd name="connsiteY220" fmla="*/ 2029576 h 2079137"/>
              <a:gd name="connsiteX221" fmla="*/ 1133937 w 12192000"/>
              <a:gd name="connsiteY221" fmla="*/ 2032149 h 2079137"/>
              <a:gd name="connsiteX222" fmla="*/ 1054999 w 12192000"/>
              <a:gd name="connsiteY222" fmla="*/ 2043242 h 2079137"/>
              <a:gd name="connsiteX223" fmla="*/ 1018405 w 12192000"/>
              <a:gd name="connsiteY223" fmla="*/ 2048281 h 2079137"/>
              <a:gd name="connsiteX224" fmla="*/ 1016563 w 12192000"/>
              <a:gd name="connsiteY224" fmla="*/ 2051718 h 2079137"/>
              <a:gd name="connsiteX225" fmla="*/ 1008284 w 12192000"/>
              <a:gd name="connsiteY225" fmla="*/ 2046742 h 2079137"/>
              <a:gd name="connsiteX226" fmla="*/ 981974 w 12192000"/>
              <a:gd name="connsiteY226" fmla="*/ 2048363 h 2079137"/>
              <a:gd name="connsiteX227" fmla="*/ 971903 w 12192000"/>
              <a:gd name="connsiteY227" fmla="*/ 2053484 h 2079137"/>
              <a:gd name="connsiteX228" fmla="*/ 954015 w 12192000"/>
              <a:gd name="connsiteY228" fmla="*/ 2052529 h 2079137"/>
              <a:gd name="connsiteX229" fmla="*/ 839571 w 12192000"/>
              <a:gd name="connsiteY229" fmla="*/ 2046509 h 2079137"/>
              <a:gd name="connsiteX230" fmla="*/ 823321 w 12192000"/>
              <a:gd name="connsiteY230" fmla="*/ 2054296 h 2079137"/>
              <a:gd name="connsiteX231" fmla="*/ 800990 w 12192000"/>
              <a:gd name="connsiteY231" fmla="*/ 2051523 h 2079137"/>
              <a:gd name="connsiteX232" fmla="*/ 776439 w 12192000"/>
              <a:gd name="connsiteY232" fmla="*/ 2062634 h 2079137"/>
              <a:gd name="connsiteX233" fmla="*/ 763041 w 12192000"/>
              <a:gd name="connsiteY233" fmla="*/ 2063995 h 2079137"/>
              <a:gd name="connsiteX234" fmla="*/ 757863 w 12192000"/>
              <a:gd name="connsiteY234" fmla="*/ 2065877 h 2079137"/>
              <a:gd name="connsiteX235" fmla="*/ 745053 w 12192000"/>
              <a:gd name="connsiteY235" fmla="*/ 2051831 h 2079137"/>
              <a:gd name="connsiteX236" fmla="*/ 722609 w 12192000"/>
              <a:gd name="connsiteY236" fmla="*/ 2049504 h 2079137"/>
              <a:gd name="connsiteX237" fmla="*/ 717618 w 12192000"/>
              <a:gd name="connsiteY237" fmla="*/ 2042131 h 2079137"/>
              <a:gd name="connsiteX238" fmla="*/ 703285 w 12192000"/>
              <a:gd name="connsiteY238" fmla="*/ 2046808 h 2079137"/>
              <a:gd name="connsiteX239" fmla="*/ 680199 w 12192000"/>
              <a:gd name="connsiteY239" fmla="*/ 2051947 h 2079137"/>
              <a:gd name="connsiteX240" fmla="*/ 667351 w 12192000"/>
              <a:gd name="connsiteY240" fmla="*/ 2054469 h 2079137"/>
              <a:gd name="connsiteX241" fmla="*/ 660961 w 12192000"/>
              <a:gd name="connsiteY241" fmla="*/ 2049404 h 2079137"/>
              <a:gd name="connsiteX242" fmla="*/ 638282 w 12192000"/>
              <a:gd name="connsiteY242" fmla="*/ 2060093 h 2079137"/>
              <a:gd name="connsiteX243" fmla="*/ 583551 w 12192000"/>
              <a:gd name="connsiteY243" fmla="*/ 2070197 h 2079137"/>
              <a:gd name="connsiteX244" fmla="*/ 525274 w 12192000"/>
              <a:gd name="connsiteY244" fmla="*/ 2079137 h 2079137"/>
              <a:gd name="connsiteX245" fmla="*/ 405635 w 12192000"/>
              <a:gd name="connsiteY245" fmla="*/ 2059339 h 2079137"/>
              <a:gd name="connsiteX246" fmla="*/ 281555 w 12192000"/>
              <a:gd name="connsiteY246" fmla="*/ 2022847 h 2079137"/>
              <a:gd name="connsiteX247" fmla="*/ 98513 w 12192000"/>
              <a:gd name="connsiteY247" fmla="*/ 1969504 h 2079137"/>
              <a:gd name="connsiteX248" fmla="*/ 56191 w 12192000"/>
              <a:gd name="connsiteY248" fmla="*/ 1950709 h 2079137"/>
              <a:gd name="connsiteX249" fmla="*/ 0 w 12192000"/>
              <a:gd name="connsiteY249" fmla="*/ 1935789 h 20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2192000" h="2079137">
                <a:moveTo>
                  <a:pt x="12160143" y="831692"/>
                </a:moveTo>
                <a:lnTo>
                  <a:pt x="12159112" y="833361"/>
                </a:lnTo>
                <a:cubicBezTo>
                  <a:pt x="12157915" y="833832"/>
                  <a:pt x="12157402" y="833649"/>
                  <a:pt x="12158912" y="832430"/>
                </a:cubicBezTo>
                <a:close/>
                <a:moveTo>
                  <a:pt x="0" y="0"/>
                </a:moveTo>
                <a:lnTo>
                  <a:pt x="12192000" y="0"/>
                </a:lnTo>
                <a:lnTo>
                  <a:pt x="12192000" y="558063"/>
                </a:lnTo>
                <a:lnTo>
                  <a:pt x="12189259" y="810508"/>
                </a:lnTo>
                <a:lnTo>
                  <a:pt x="12170847" y="825280"/>
                </a:lnTo>
                <a:lnTo>
                  <a:pt x="12160143" y="831692"/>
                </a:lnTo>
                <a:lnTo>
                  <a:pt x="12163806" y="825759"/>
                </a:lnTo>
                <a:cubicBezTo>
                  <a:pt x="12125449" y="821525"/>
                  <a:pt x="12082203" y="824698"/>
                  <a:pt x="12056557" y="810176"/>
                </a:cubicBezTo>
                <a:cubicBezTo>
                  <a:pt x="12050902" y="790976"/>
                  <a:pt x="11923731" y="799312"/>
                  <a:pt x="11900316" y="789618"/>
                </a:cubicBezTo>
                <a:cubicBezTo>
                  <a:pt x="11841702" y="803374"/>
                  <a:pt x="11823963" y="832645"/>
                  <a:pt x="11791206" y="824176"/>
                </a:cubicBezTo>
                <a:cubicBezTo>
                  <a:pt x="11768977" y="817380"/>
                  <a:pt x="11683857" y="828947"/>
                  <a:pt x="11659257" y="800841"/>
                </a:cubicBezTo>
                <a:cubicBezTo>
                  <a:pt x="11617173" y="818107"/>
                  <a:pt x="11602556" y="790694"/>
                  <a:pt x="11569789" y="797135"/>
                </a:cubicBezTo>
                <a:cubicBezTo>
                  <a:pt x="11498310" y="795094"/>
                  <a:pt x="11458472" y="819882"/>
                  <a:pt x="11367885" y="791985"/>
                </a:cubicBezTo>
                <a:cubicBezTo>
                  <a:pt x="11325508" y="798158"/>
                  <a:pt x="11266580" y="755023"/>
                  <a:pt x="11174663" y="788721"/>
                </a:cubicBezTo>
                <a:cubicBezTo>
                  <a:pt x="11122703" y="792192"/>
                  <a:pt x="11150009" y="775410"/>
                  <a:pt x="11068220" y="786994"/>
                </a:cubicBezTo>
                <a:cubicBezTo>
                  <a:pt x="11046931" y="759861"/>
                  <a:pt x="10919185" y="793102"/>
                  <a:pt x="10893266" y="794013"/>
                </a:cubicBezTo>
                <a:cubicBezTo>
                  <a:pt x="10874184" y="776189"/>
                  <a:pt x="10862860" y="788743"/>
                  <a:pt x="10844025" y="789857"/>
                </a:cubicBezTo>
                <a:cubicBezTo>
                  <a:pt x="10836453" y="779294"/>
                  <a:pt x="10820690" y="778184"/>
                  <a:pt x="10814353" y="789010"/>
                </a:cubicBezTo>
                <a:cubicBezTo>
                  <a:pt x="10819669" y="816016"/>
                  <a:pt x="10754019" y="789067"/>
                  <a:pt x="10748393" y="806738"/>
                </a:cubicBezTo>
                <a:cubicBezTo>
                  <a:pt x="10687156" y="807873"/>
                  <a:pt x="10550299" y="781800"/>
                  <a:pt x="10468256" y="778733"/>
                </a:cubicBezTo>
                <a:cubicBezTo>
                  <a:pt x="10436666" y="770025"/>
                  <a:pt x="10371995" y="797252"/>
                  <a:pt x="10256131" y="788332"/>
                </a:cubicBezTo>
                <a:cubicBezTo>
                  <a:pt x="10240995" y="781626"/>
                  <a:pt x="10182664" y="765742"/>
                  <a:pt x="10177442" y="777371"/>
                </a:cubicBezTo>
                <a:cubicBezTo>
                  <a:pt x="10141447" y="775683"/>
                  <a:pt x="10030323" y="810071"/>
                  <a:pt x="10006086" y="792651"/>
                </a:cubicBezTo>
                <a:cubicBezTo>
                  <a:pt x="10009448" y="818833"/>
                  <a:pt x="9960389" y="791426"/>
                  <a:pt x="9952382" y="815411"/>
                </a:cubicBezTo>
                <a:lnTo>
                  <a:pt x="9926457" y="827295"/>
                </a:lnTo>
                <a:lnTo>
                  <a:pt x="9843405" y="867046"/>
                </a:lnTo>
                <a:lnTo>
                  <a:pt x="9830866" y="875047"/>
                </a:lnTo>
                <a:lnTo>
                  <a:pt x="9801807" y="872272"/>
                </a:lnTo>
                <a:lnTo>
                  <a:pt x="9785653" y="861743"/>
                </a:lnTo>
                <a:lnTo>
                  <a:pt x="9781177" y="864820"/>
                </a:lnTo>
                <a:cubicBezTo>
                  <a:pt x="9776153" y="871003"/>
                  <a:pt x="9773556" y="874842"/>
                  <a:pt x="9768640" y="869379"/>
                </a:cubicBezTo>
                <a:lnTo>
                  <a:pt x="9712211" y="900283"/>
                </a:lnTo>
                <a:cubicBezTo>
                  <a:pt x="9706243" y="902750"/>
                  <a:pt x="9698952" y="902954"/>
                  <a:pt x="9689465" y="899268"/>
                </a:cubicBezTo>
                <a:cubicBezTo>
                  <a:pt x="9670819" y="902906"/>
                  <a:pt x="9618108" y="917739"/>
                  <a:pt x="9600339" y="922112"/>
                </a:cubicBezTo>
                <a:lnTo>
                  <a:pt x="9582850" y="925510"/>
                </a:lnTo>
                <a:cubicBezTo>
                  <a:pt x="9574400" y="928631"/>
                  <a:pt x="9556868" y="938130"/>
                  <a:pt x="9549638" y="940845"/>
                </a:cubicBezTo>
                <a:cubicBezTo>
                  <a:pt x="9543792" y="942327"/>
                  <a:pt x="9546812" y="939351"/>
                  <a:pt x="9539471" y="941799"/>
                </a:cubicBezTo>
                <a:cubicBezTo>
                  <a:pt x="9538994" y="947702"/>
                  <a:pt x="9536009" y="953248"/>
                  <a:pt x="9505592" y="955533"/>
                </a:cubicBezTo>
                <a:cubicBezTo>
                  <a:pt x="9486013" y="968563"/>
                  <a:pt x="9460860" y="978842"/>
                  <a:pt x="9432569" y="985377"/>
                </a:cubicBezTo>
                <a:cubicBezTo>
                  <a:pt x="9426990" y="980335"/>
                  <a:pt x="9418918" y="990185"/>
                  <a:pt x="9414216" y="992655"/>
                </a:cubicBezTo>
                <a:cubicBezTo>
                  <a:pt x="9412644" y="989014"/>
                  <a:pt x="9400057" y="989255"/>
                  <a:pt x="9397106" y="992980"/>
                </a:cubicBezTo>
                <a:cubicBezTo>
                  <a:pt x="9314093" y="1020862"/>
                  <a:pt x="9349678" y="978420"/>
                  <a:pt x="9305108" y="1007767"/>
                </a:cubicBezTo>
                <a:cubicBezTo>
                  <a:pt x="9296670" y="1010324"/>
                  <a:pt x="9289251" y="1009612"/>
                  <a:pt x="9282434" y="1007523"/>
                </a:cubicBezTo>
                <a:lnTo>
                  <a:pt x="9271941" y="1002839"/>
                </a:lnTo>
                <a:lnTo>
                  <a:pt x="9238227" y="1017668"/>
                </a:lnTo>
                <a:cubicBezTo>
                  <a:pt x="9221294" y="1023415"/>
                  <a:pt x="9203166" y="1027997"/>
                  <a:pt x="9184265" y="1031275"/>
                </a:cubicBezTo>
                <a:cubicBezTo>
                  <a:pt x="9178371" y="1024135"/>
                  <a:pt x="9165618" y="1036637"/>
                  <a:pt x="9159000" y="1039569"/>
                </a:cubicBezTo>
                <a:cubicBezTo>
                  <a:pt x="9157881" y="1034602"/>
                  <a:pt x="9141725" y="1033964"/>
                  <a:pt x="9137031" y="1038699"/>
                </a:cubicBezTo>
                <a:cubicBezTo>
                  <a:pt x="9023973" y="1069523"/>
                  <a:pt x="9079946" y="1015706"/>
                  <a:pt x="9015702" y="1051400"/>
                </a:cubicBezTo>
                <a:lnTo>
                  <a:pt x="8971403" y="1040542"/>
                </a:lnTo>
                <a:lnTo>
                  <a:pt x="8961826" y="1045364"/>
                </a:lnTo>
                <a:cubicBezTo>
                  <a:pt x="8922837" y="1050010"/>
                  <a:pt x="8909116" y="1040754"/>
                  <a:pt x="8888623" y="1053908"/>
                </a:cubicBezTo>
                <a:cubicBezTo>
                  <a:pt x="8850424" y="1035587"/>
                  <a:pt x="8865892" y="1054194"/>
                  <a:pt x="8841066" y="1060421"/>
                </a:cubicBezTo>
                <a:cubicBezTo>
                  <a:pt x="8818353" y="1064878"/>
                  <a:pt x="8775995" y="1076068"/>
                  <a:pt x="8752342" y="1080646"/>
                </a:cubicBezTo>
                <a:cubicBezTo>
                  <a:pt x="8736966" y="1099406"/>
                  <a:pt x="8723186" y="1079948"/>
                  <a:pt x="8699139" y="1087885"/>
                </a:cubicBezTo>
                <a:cubicBezTo>
                  <a:pt x="8688630" y="1095506"/>
                  <a:pt x="8680324" y="1097539"/>
                  <a:pt x="8667273" y="1092062"/>
                </a:cubicBezTo>
                <a:cubicBezTo>
                  <a:pt x="8619205" y="1128818"/>
                  <a:pt x="8634590" y="1097116"/>
                  <a:pt x="8586064" y="1114603"/>
                </a:cubicBezTo>
                <a:cubicBezTo>
                  <a:pt x="8544721" y="1131913"/>
                  <a:pt x="8496602" y="1145520"/>
                  <a:pt x="8460312" y="1179878"/>
                </a:cubicBezTo>
                <a:cubicBezTo>
                  <a:pt x="8454266" y="1189140"/>
                  <a:pt x="8435781" y="1194455"/>
                  <a:pt x="8419023" y="1191748"/>
                </a:cubicBezTo>
                <a:cubicBezTo>
                  <a:pt x="8416138" y="1191283"/>
                  <a:pt x="8413416" y="1190591"/>
                  <a:pt x="8410939" y="1189696"/>
                </a:cubicBezTo>
                <a:cubicBezTo>
                  <a:pt x="8390077" y="1213458"/>
                  <a:pt x="8370324" y="1205397"/>
                  <a:pt x="8362040" y="1220820"/>
                </a:cubicBezTo>
                <a:cubicBezTo>
                  <a:pt x="8320616" y="1231942"/>
                  <a:pt x="8281663" y="1222882"/>
                  <a:pt x="8273677" y="1236495"/>
                </a:cubicBezTo>
                <a:cubicBezTo>
                  <a:pt x="8251358" y="1238573"/>
                  <a:pt x="8216738" y="1228341"/>
                  <a:pt x="8204283" y="1243537"/>
                </a:cubicBezTo>
                <a:cubicBezTo>
                  <a:pt x="8198634" y="1233135"/>
                  <a:pt x="8181550" y="1254947"/>
                  <a:pt x="8166550" y="1249551"/>
                </a:cubicBezTo>
                <a:cubicBezTo>
                  <a:pt x="8155570" y="1244572"/>
                  <a:pt x="8147825" y="1250027"/>
                  <a:pt x="8137785" y="1251636"/>
                </a:cubicBezTo>
                <a:cubicBezTo>
                  <a:pt x="8123427" y="1248361"/>
                  <a:pt x="8081662" y="1261833"/>
                  <a:pt x="8071596" y="1269274"/>
                </a:cubicBezTo>
                <a:cubicBezTo>
                  <a:pt x="8048949" y="1293759"/>
                  <a:pt x="7983924" y="1284712"/>
                  <a:pt x="7964816" y="1303668"/>
                </a:cubicBezTo>
                <a:cubicBezTo>
                  <a:pt x="7957137" y="1306992"/>
                  <a:pt x="7949335" y="1308861"/>
                  <a:pt x="7941495" y="1309821"/>
                </a:cubicBezTo>
                <a:lnTo>
                  <a:pt x="7919123" y="1310466"/>
                </a:lnTo>
                <a:lnTo>
                  <a:pt x="7911902" y="1306569"/>
                </a:lnTo>
                <a:lnTo>
                  <a:pt x="7898703" y="1309208"/>
                </a:lnTo>
                <a:lnTo>
                  <a:pt x="7894703" y="1308939"/>
                </a:lnTo>
                <a:lnTo>
                  <a:pt x="7872267" y="1308370"/>
                </a:lnTo>
                <a:cubicBezTo>
                  <a:pt x="7886550" y="1330359"/>
                  <a:pt x="7812648" y="1314851"/>
                  <a:pt x="7836454" y="1331265"/>
                </a:cubicBezTo>
                <a:cubicBezTo>
                  <a:pt x="7798907" y="1336933"/>
                  <a:pt x="7831419" y="1351068"/>
                  <a:pt x="7782451" y="1339601"/>
                </a:cubicBezTo>
                <a:cubicBezTo>
                  <a:pt x="7727636" y="1365002"/>
                  <a:pt x="7583002" y="1338768"/>
                  <a:pt x="7542969" y="1372495"/>
                </a:cubicBezTo>
                <a:cubicBezTo>
                  <a:pt x="7546396" y="1360942"/>
                  <a:pt x="7492851" y="1424323"/>
                  <a:pt x="7476832" y="1431655"/>
                </a:cubicBezTo>
                <a:cubicBezTo>
                  <a:pt x="7439619" y="1443703"/>
                  <a:pt x="7425596" y="1454661"/>
                  <a:pt x="7370237" y="1474339"/>
                </a:cubicBezTo>
                <a:cubicBezTo>
                  <a:pt x="7316246" y="1485928"/>
                  <a:pt x="7281903" y="1512712"/>
                  <a:pt x="7222223" y="1510199"/>
                </a:cubicBezTo>
                <a:cubicBezTo>
                  <a:pt x="7221190" y="1514030"/>
                  <a:pt x="7218885" y="1517398"/>
                  <a:pt x="7215703" y="1520424"/>
                </a:cubicBezTo>
                <a:lnTo>
                  <a:pt x="7204548" y="1528145"/>
                </a:lnTo>
                <a:lnTo>
                  <a:pt x="7202038" y="1527954"/>
                </a:lnTo>
                <a:lnTo>
                  <a:pt x="7173860" y="1541605"/>
                </a:lnTo>
                <a:lnTo>
                  <a:pt x="7155079" y="1552495"/>
                </a:lnTo>
                <a:lnTo>
                  <a:pt x="7149757" y="1552732"/>
                </a:lnTo>
                <a:cubicBezTo>
                  <a:pt x="7141378" y="1554948"/>
                  <a:pt x="7115959" y="1563256"/>
                  <a:pt x="7104804" y="1565792"/>
                </a:cubicBezTo>
                <a:cubicBezTo>
                  <a:pt x="7099811" y="1550850"/>
                  <a:pt x="7096935" y="1561973"/>
                  <a:pt x="7082824" y="1567947"/>
                </a:cubicBezTo>
                <a:cubicBezTo>
                  <a:pt x="7071919" y="1546070"/>
                  <a:pt x="7039417" y="1570606"/>
                  <a:pt x="7021520" y="1562334"/>
                </a:cubicBezTo>
                <a:cubicBezTo>
                  <a:pt x="7011400" y="1567217"/>
                  <a:pt x="7000495" y="1571981"/>
                  <a:pt x="6988956" y="1576442"/>
                </a:cubicBezTo>
                <a:lnTo>
                  <a:pt x="6981922" y="1578821"/>
                </a:lnTo>
                <a:lnTo>
                  <a:pt x="6981583" y="1578678"/>
                </a:lnTo>
                <a:cubicBezTo>
                  <a:pt x="6979627" y="1578791"/>
                  <a:pt x="6977153" y="1579421"/>
                  <a:pt x="6973762" y="1580811"/>
                </a:cubicBezTo>
                <a:lnTo>
                  <a:pt x="6969093" y="1583157"/>
                </a:lnTo>
                <a:lnTo>
                  <a:pt x="6890037" y="1575825"/>
                </a:lnTo>
                <a:cubicBezTo>
                  <a:pt x="6849459" y="1579997"/>
                  <a:pt x="6820022" y="1566922"/>
                  <a:pt x="6785054" y="1582200"/>
                </a:cubicBezTo>
                <a:cubicBezTo>
                  <a:pt x="6747047" y="1586037"/>
                  <a:pt x="6712794" y="1582954"/>
                  <a:pt x="6681692" y="1591296"/>
                </a:cubicBezTo>
                <a:cubicBezTo>
                  <a:pt x="6667557" y="1587501"/>
                  <a:pt x="6654822" y="1586753"/>
                  <a:pt x="6644556" y="1595940"/>
                </a:cubicBezTo>
                <a:cubicBezTo>
                  <a:pt x="6608615" y="1597269"/>
                  <a:pt x="6597697" y="1587005"/>
                  <a:pt x="6577106" y="1598261"/>
                </a:cubicBezTo>
                <a:lnTo>
                  <a:pt x="6544183" y="1596149"/>
                </a:lnTo>
                <a:lnTo>
                  <a:pt x="6540921" y="1593857"/>
                </a:lnTo>
                <a:lnTo>
                  <a:pt x="6535046" y="1593283"/>
                </a:lnTo>
                <a:lnTo>
                  <a:pt x="6519853" y="1595771"/>
                </a:lnTo>
                <a:lnTo>
                  <a:pt x="6514280" y="1597376"/>
                </a:lnTo>
                <a:cubicBezTo>
                  <a:pt x="6510385" y="1598232"/>
                  <a:pt x="6507735" y="1598481"/>
                  <a:pt x="6505824" y="1598298"/>
                </a:cubicBezTo>
                <a:lnTo>
                  <a:pt x="6505573" y="1598109"/>
                </a:lnTo>
                <a:lnTo>
                  <a:pt x="6497741" y="1599392"/>
                </a:lnTo>
                <a:cubicBezTo>
                  <a:pt x="6484628" y="1602044"/>
                  <a:pt x="6471968" y="1605085"/>
                  <a:pt x="6459992" y="1608358"/>
                </a:cubicBezTo>
                <a:cubicBezTo>
                  <a:pt x="6447037" y="1597612"/>
                  <a:pt x="6404274" y="1616787"/>
                  <a:pt x="6404572" y="1593771"/>
                </a:cubicBezTo>
                <a:cubicBezTo>
                  <a:pt x="6388277" y="1597519"/>
                  <a:pt x="6380141" y="1607970"/>
                  <a:pt x="6382671" y="1592612"/>
                </a:cubicBezTo>
                <a:lnTo>
                  <a:pt x="6369843" y="1590015"/>
                </a:lnTo>
                <a:lnTo>
                  <a:pt x="6269740" y="1614633"/>
                </a:lnTo>
                <a:lnTo>
                  <a:pt x="6255405" y="1620529"/>
                </a:lnTo>
                <a:cubicBezTo>
                  <a:pt x="6250911" y="1623016"/>
                  <a:pt x="6247090" y="1625968"/>
                  <a:pt x="6244248" y="1629561"/>
                </a:cubicBezTo>
                <a:cubicBezTo>
                  <a:pt x="6188859" y="1618246"/>
                  <a:pt x="6143250" y="1639346"/>
                  <a:pt x="6086396" y="1642666"/>
                </a:cubicBezTo>
                <a:cubicBezTo>
                  <a:pt x="6024311" y="1653696"/>
                  <a:pt x="5889522" y="1686499"/>
                  <a:pt x="5867429" y="1695554"/>
                </a:cubicBezTo>
                <a:cubicBezTo>
                  <a:pt x="5848669" y="1700350"/>
                  <a:pt x="5763994" y="1699795"/>
                  <a:pt x="5772864" y="1689002"/>
                </a:cubicBezTo>
                <a:cubicBezTo>
                  <a:pt x="5718480" y="1716048"/>
                  <a:pt x="5694188" y="1696562"/>
                  <a:pt x="5629833" y="1713273"/>
                </a:cubicBezTo>
                <a:lnTo>
                  <a:pt x="5504771" y="1725744"/>
                </a:lnTo>
                <a:lnTo>
                  <a:pt x="5490967" y="1726367"/>
                </a:lnTo>
                <a:lnTo>
                  <a:pt x="5486015" y="1721481"/>
                </a:lnTo>
                <a:lnTo>
                  <a:pt x="5439364" y="1721349"/>
                </a:lnTo>
                <a:cubicBezTo>
                  <a:pt x="5418850" y="1733129"/>
                  <a:pt x="5381503" y="1725668"/>
                  <a:pt x="5350025" y="1729885"/>
                </a:cubicBezTo>
                <a:lnTo>
                  <a:pt x="5336104" y="1734377"/>
                </a:lnTo>
                <a:lnTo>
                  <a:pt x="5245234" y="1738520"/>
                </a:lnTo>
                <a:lnTo>
                  <a:pt x="5182955" y="1744622"/>
                </a:lnTo>
                <a:lnTo>
                  <a:pt x="5169506" y="1748993"/>
                </a:lnTo>
                <a:lnTo>
                  <a:pt x="5154299" y="1744080"/>
                </a:lnTo>
                <a:cubicBezTo>
                  <a:pt x="5152463" y="1742751"/>
                  <a:pt x="5150989" y="1741283"/>
                  <a:pt x="5149917" y="1739727"/>
                </a:cubicBezTo>
                <a:lnTo>
                  <a:pt x="5100319" y="1745797"/>
                </a:lnTo>
                <a:lnTo>
                  <a:pt x="5094361" y="1745767"/>
                </a:lnTo>
                <a:lnTo>
                  <a:pt x="5053410" y="1742790"/>
                </a:lnTo>
                <a:lnTo>
                  <a:pt x="4992711" y="1734075"/>
                </a:lnTo>
                <a:cubicBezTo>
                  <a:pt x="4972764" y="1728527"/>
                  <a:pt x="4955480" y="1708667"/>
                  <a:pt x="4930098" y="1717312"/>
                </a:cubicBezTo>
                <a:cubicBezTo>
                  <a:pt x="4936142" y="1706767"/>
                  <a:pt x="4900350" y="1719438"/>
                  <a:pt x="4893834" y="1710028"/>
                </a:cubicBezTo>
                <a:cubicBezTo>
                  <a:pt x="4890113" y="1702277"/>
                  <a:pt x="4878389" y="1704314"/>
                  <a:pt x="4868730" y="1702384"/>
                </a:cubicBezTo>
                <a:cubicBezTo>
                  <a:pt x="4860577" y="1694955"/>
                  <a:pt x="4813519" y="1692594"/>
                  <a:pt x="4797925" y="1695535"/>
                </a:cubicBezTo>
                <a:cubicBezTo>
                  <a:pt x="4754973" y="1708626"/>
                  <a:pt x="4712186" y="1679830"/>
                  <a:pt x="4677670" y="1689453"/>
                </a:cubicBezTo>
                <a:cubicBezTo>
                  <a:pt x="4650390" y="1686902"/>
                  <a:pt x="4641786" y="1682702"/>
                  <a:pt x="4634248" y="1680227"/>
                </a:cubicBezTo>
                <a:lnTo>
                  <a:pt x="4632434" y="1674607"/>
                </a:lnTo>
                <a:lnTo>
                  <a:pt x="4619204" y="1672507"/>
                </a:lnTo>
                <a:lnTo>
                  <a:pt x="4616283" y="1670977"/>
                </a:lnTo>
                <a:cubicBezTo>
                  <a:pt x="4610716" y="1668036"/>
                  <a:pt x="4605090" y="1665277"/>
                  <a:pt x="4598926" y="1663178"/>
                </a:cubicBezTo>
                <a:cubicBezTo>
                  <a:pt x="4588025" y="1686237"/>
                  <a:pt x="4544698" y="1649138"/>
                  <a:pt x="4547069" y="1670642"/>
                </a:cubicBezTo>
                <a:lnTo>
                  <a:pt x="4523516" y="1669785"/>
                </a:lnTo>
                <a:lnTo>
                  <a:pt x="4500586" y="1675912"/>
                </a:lnTo>
                <a:lnTo>
                  <a:pt x="4488196" y="1683463"/>
                </a:lnTo>
                <a:lnTo>
                  <a:pt x="4445463" y="1695634"/>
                </a:lnTo>
                <a:lnTo>
                  <a:pt x="4446550" y="1680538"/>
                </a:lnTo>
                <a:lnTo>
                  <a:pt x="4365375" y="1697935"/>
                </a:lnTo>
                <a:lnTo>
                  <a:pt x="4305123" y="1714185"/>
                </a:lnTo>
                <a:lnTo>
                  <a:pt x="4292665" y="1720703"/>
                </a:lnTo>
                <a:lnTo>
                  <a:pt x="4276789" y="1718367"/>
                </a:lnTo>
                <a:cubicBezTo>
                  <a:pt x="4274740" y="1717359"/>
                  <a:pt x="4273021" y="1716157"/>
                  <a:pt x="4271683" y="1714801"/>
                </a:cubicBezTo>
                <a:lnTo>
                  <a:pt x="4223918" y="1728936"/>
                </a:lnTo>
                <a:lnTo>
                  <a:pt x="4218039" y="1729885"/>
                </a:lnTo>
                <a:lnTo>
                  <a:pt x="4177153" y="1733691"/>
                </a:lnTo>
                <a:lnTo>
                  <a:pt x="4051032" y="1728886"/>
                </a:lnTo>
                <a:cubicBezTo>
                  <a:pt x="4055072" y="1717510"/>
                  <a:pt x="4022108" y="1735873"/>
                  <a:pt x="4013978" y="1727679"/>
                </a:cubicBezTo>
                <a:cubicBezTo>
                  <a:pt x="4008905" y="1720660"/>
                  <a:pt x="3997723" y="1724594"/>
                  <a:pt x="3987857" y="1724282"/>
                </a:cubicBezTo>
                <a:cubicBezTo>
                  <a:pt x="3978476" y="1718309"/>
                  <a:pt x="3931683" y="1723723"/>
                  <a:pt x="3916852" y="1729184"/>
                </a:cubicBezTo>
                <a:cubicBezTo>
                  <a:pt x="3876910" y="1749138"/>
                  <a:pt x="3829523" y="1727824"/>
                  <a:pt x="3797263" y="1742976"/>
                </a:cubicBezTo>
                <a:cubicBezTo>
                  <a:pt x="3769922" y="1744951"/>
                  <a:pt x="3760682" y="1742230"/>
                  <a:pt x="3752806" y="1741033"/>
                </a:cubicBezTo>
                <a:lnTo>
                  <a:pt x="3749997" y="1735799"/>
                </a:lnTo>
                <a:lnTo>
                  <a:pt x="3736582" y="1735907"/>
                </a:lnTo>
                <a:lnTo>
                  <a:pt x="3733428" y="1734881"/>
                </a:lnTo>
                <a:cubicBezTo>
                  <a:pt x="3727408" y="1732899"/>
                  <a:pt x="3721365" y="1731108"/>
                  <a:pt x="3714911" y="1730056"/>
                </a:cubicBezTo>
                <a:cubicBezTo>
                  <a:pt x="3708355" y="1754554"/>
                  <a:pt x="3658933" y="1725152"/>
                  <a:pt x="3665172" y="1745936"/>
                </a:cubicBezTo>
                <a:cubicBezTo>
                  <a:pt x="3628569" y="1744420"/>
                  <a:pt x="3583742" y="1775884"/>
                  <a:pt x="3552006" y="1755220"/>
                </a:cubicBezTo>
                <a:cubicBezTo>
                  <a:pt x="3497522" y="1758390"/>
                  <a:pt x="3448310" y="1757433"/>
                  <a:pt x="3390301" y="1762546"/>
                </a:cubicBezTo>
                <a:cubicBezTo>
                  <a:pt x="3345266" y="1774524"/>
                  <a:pt x="3297039" y="1758531"/>
                  <a:pt x="3264312" y="1774620"/>
                </a:cubicBezTo>
                <a:cubicBezTo>
                  <a:pt x="3212634" y="1771139"/>
                  <a:pt x="3147905" y="1780248"/>
                  <a:pt x="3106901" y="1804264"/>
                </a:cubicBezTo>
                <a:cubicBezTo>
                  <a:pt x="3051355" y="1805490"/>
                  <a:pt x="3041708" y="1820368"/>
                  <a:pt x="2993303" y="1806542"/>
                </a:cubicBezTo>
                <a:cubicBezTo>
                  <a:pt x="2989182" y="1810139"/>
                  <a:pt x="2984377" y="1813039"/>
                  <a:pt x="2979115" y="1815432"/>
                </a:cubicBezTo>
                <a:lnTo>
                  <a:pt x="2963118" y="1820962"/>
                </a:lnTo>
                <a:lnTo>
                  <a:pt x="2961156" y="1820297"/>
                </a:lnTo>
                <a:lnTo>
                  <a:pt x="2925719" y="1828468"/>
                </a:lnTo>
                <a:lnTo>
                  <a:pt x="2857951" y="1842496"/>
                </a:lnTo>
                <a:lnTo>
                  <a:pt x="2857427" y="1841591"/>
                </a:lnTo>
                <a:cubicBezTo>
                  <a:pt x="2855386" y="1839734"/>
                  <a:pt x="2852250" y="1838690"/>
                  <a:pt x="2846731" y="1839316"/>
                </a:cubicBezTo>
                <a:cubicBezTo>
                  <a:pt x="2855175" y="1823564"/>
                  <a:pt x="2843311" y="1834035"/>
                  <a:pt x="2826290" y="1837274"/>
                </a:cubicBezTo>
                <a:cubicBezTo>
                  <a:pt x="2835609" y="1813530"/>
                  <a:pt x="2787284" y="1831665"/>
                  <a:pt x="2779146" y="1820071"/>
                </a:cubicBezTo>
                <a:cubicBezTo>
                  <a:pt x="2766432" y="1822985"/>
                  <a:pt x="2753158" y="1825635"/>
                  <a:pt x="2739608" y="1827861"/>
                </a:cubicBezTo>
                <a:lnTo>
                  <a:pt x="2731631" y="1828881"/>
                </a:lnTo>
                <a:cubicBezTo>
                  <a:pt x="2731575" y="1828813"/>
                  <a:pt x="2731521" y="1828744"/>
                  <a:pt x="2731464" y="1828677"/>
                </a:cubicBezTo>
                <a:cubicBezTo>
                  <a:pt x="2729715" y="1828415"/>
                  <a:pt x="2727085" y="1828569"/>
                  <a:pt x="2723037" y="1829303"/>
                </a:cubicBezTo>
                <a:lnTo>
                  <a:pt x="2701616" y="1832725"/>
                </a:lnTo>
                <a:lnTo>
                  <a:pt x="2696239" y="1831904"/>
                </a:lnTo>
                <a:lnTo>
                  <a:pt x="2663445" y="1825958"/>
                </a:lnTo>
                <a:cubicBezTo>
                  <a:pt x="2641260" y="1825904"/>
                  <a:pt x="2595040" y="1827674"/>
                  <a:pt x="2560925" y="1829094"/>
                </a:cubicBezTo>
                <a:cubicBezTo>
                  <a:pt x="2527977" y="1836499"/>
                  <a:pt x="2496507" y="1831991"/>
                  <a:pt x="2458739" y="1834479"/>
                </a:cubicBezTo>
                <a:cubicBezTo>
                  <a:pt x="2419379" y="1848893"/>
                  <a:pt x="2396428" y="1834257"/>
                  <a:pt x="2356074" y="1836991"/>
                </a:cubicBezTo>
                <a:cubicBezTo>
                  <a:pt x="2323435" y="1857644"/>
                  <a:pt x="2325610" y="1826053"/>
                  <a:pt x="2304241" y="1822021"/>
                </a:cubicBezTo>
                <a:lnTo>
                  <a:pt x="2298362" y="1822125"/>
                </a:lnTo>
                <a:lnTo>
                  <a:pt x="2283527" y="1826361"/>
                </a:lnTo>
                <a:lnTo>
                  <a:pt x="2278150" y="1828604"/>
                </a:lnTo>
                <a:cubicBezTo>
                  <a:pt x="2274371" y="1829907"/>
                  <a:pt x="2271762" y="1830461"/>
                  <a:pt x="2269853" y="1830502"/>
                </a:cubicBezTo>
                <a:lnTo>
                  <a:pt x="2269585" y="1830341"/>
                </a:lnTo>
                <a:lnTo>
                  <a:pt x="2225332" y="1845825"/>
                </a:lnTo>
                <a:cubicBezTo>
                  <a:pt x="2211505" y="1836594"/>
                  <a:pt x="2170867" y="1860661"/>
                  <a:pt x="2169048" y="1837658"/>
                </a:cubicBezTo>
                <a:cubicBezTo>
                  <a:pt x="2153238" y="1843278"/>
                  <a:pt x="2146132" y="1854645"/>
                  <a:pt x="2147231" y="1839027"/>
                </a:cubicBezTo>
                <a:cubicBezTo>
                  <a:pt x="2141901" y="1840465"/>
                  <a:pt x="2138205" y="1840014"/>
                  <a:pt x="2135241" y="1838652"/>
                </a:cubicBezTo>
                <a:lnTo>
                  <a:pt x="2099215" y="1850768"/>
                </a:lnTo>
                <a:lnTo>
                  <a:pt x="2094046" y="1850806"/>
                </a:lnTo>
                <a:lnTo>
                  <a:pt x="2071850" y="1861319"/>
                </a:lnTo>
                <a:lnTo>
                  <a:pt x="2039607" y="1874318"/>
                </a:lnTo>
                <a:lnTo>
                  <a:pt x="2037289" y="1874025"/>
                </a:lnTo>
                <a:lnTo>
                  <a:pt x="2023615" y="1881562"/>
                </a:lnTo>
                <a:cubicBezTo>
                  <a:pt x="2019390" y="1884562"/>
                  <a:pt x="1959668" y="1894795"/>
                  <a:pt x="1957176" y="1898709"/>
                </a:cubicBezTo>
                <a:cubicBezTo>
                  <a:pt x="1901224" y="1893805"/>
                  <a:pt x="1914145" y="1913274"/>
                  <a:pt x="1858081" y="1923144"/>
                </a:cubicBezTo>
                <a:cubicBezTo>
                  <a:pt x="1819487" y="1923227"/>
                  <a:pt x="1798952" y="1929741"/>
                  <a:pt x="1738865" y="1944965"/>
                </a:cubicBezTo>
                <a:cubicBezTo>
                  <a:pt x="1698633" y="1955957"/>
                  <a:pt x="1670491" y="1978862"/>
                  <a:pt x="1616692" y="1989107"/>
                </a:cubicBezTo>
                <a:cubicBezTo>
                  <a:pt x="1565257" y="2022368"/>
                  <a:pt x="1474172" y="2022156"/>
                  <a:pt x="1411898" y="2046254"/>
                </a:cubicBezTo>
                <a:cubicBezTo>
                  <a:pt x="1380237" y="2035952"/>
                  <a:pt x="1386648" y="2042292"/>
                  <a:pt x="1375780" y="2047961"/>
                </a:cubicBezTo>
                <a:cubicBezTo>
                  <a:pt x="1375756" y="2047968"/>
                  <a:pt x="1375731" y="2047974"/>
                  <a:pt x="1375707" y="2047981"/>
                </a:cubicBezTo>
                <a:lnTo>
                  <a:pt x="1285585" y="2047113"/>
                </a:lnTo>
                <a:cubicBezTo>
                  <a:pt x="1279541" y="2043453"/>
                  <a:pt x="1272537" y="2040974"/>
                  <a:pt x="1263658" y="2041397"/>
                </a:cubicBezTo>
                <a:cubicBezTo>
                  <a:pt x="1212454" y="2058890"/>
                  <a:pt x="1258499" y="2026611"/>
                  <a:pt x="1170403" y="2033399"/>
                </a:cubicBezTo>
                <a:cubicBezTo>
                  <a:pt x="1166530" y="2036274"/>
                  <a:pt x="1154254" y="2033463"/>
                  <a:pt x="1153718" y="2029576"/>
                </a:cubicBezTo>
                <a:cubicBezTo>
                  <a:pt x="1148486" y="2030819"/>
                  <a:pt x="1137980" y="2038354"/>
                  <a:pt x="1133937" y="2032149"/>
                </a:cubicBezTo>
                <a:cubicBezTo>
                  <a:pt x="1104720" y="2031606"/>
                  <a:pt x="1077532" y="2035424"/>
                  <a:pt x="1054999" y="2043242"/>
                </a:cubicBezTo>
                <a:cubicBezTo>
                  <a:pt x="1024875" y="2038090"/>
                  <a:pt x="1020473" y="2042711"/>
                  <a:pt x="1018405" y="2048281"/>
                </a:cubicBezTo>
                <a:lnTo>
                  <a:pt x="1016563" y="2051718"/>
                </a:lnTo>
                <a:lnTo>
                  <a:pt x="1008284" y="2046742"/>
                </a:lnTo>
                <a:cubicBezTo>
                  <a:pt x="999244" y="2043620"/>
                  <a:pt x="990505" y="2044937"/>
                  <a:pt x="981974" y="2048363"/>
                </a:cubicBezTo>
                <a:lnTo>
                  <a:pt x="971903" y="2053484"/>
                </a:lnTo>
                <a:lnTo>
                  <a:pt x="954015" y="2052529"/>
                </a:lnTo>
                <a:cubicBezTo>
                  <a:pt x="931960" y="2051365"/>
                  <a:pt x="861352" y="2046214"/>
                  <a:pt x="839571" y="2046509"/>
                </a:cubicBezTo>
                <a:lnTo>
                  <a:pt x="823321" y="2054296"/>
                </a:lnTo>
                <a:lnTo>
                  <a:pt x="800990" y="2051523"/>
                </a:lnTo>
                <a:cubicBezTo>
                  <a:pt x="790723" y="2052171"/>
                  <a:pt x="782268" y="2055403"/>
                  <a:pt x="776439" y="2062634"/>
                </a:cubicBezTo>
                <a:cubicBezTo>
                  <a:pt x="773155" y="2056184"/>
                  <a:pt x="769593" y="2059253"/>
                  <a:pt x="763041" y="2063995"/>
                </a:cubicBezTo>
                <a:lnTo>
                  <a:pt x="757863" y="2065877"/>
                </a:lnTo>
                <a:lnTo>
                  <a:pt x="745053" y="2051831"/>
                </a:lnTo>
                <a:lnTo>
                  <a:pt x="722609" y="2049504"/>
                </a:lnTo>
                <a:lnTo>
                  <a:pt x="717618" y="2042131"/>
                </a:lnTo>
                <a:lnTo>
                  <a:pt x="703285" y="2046808"/>
                </a:lnTo>
                <a:cubicBezTo>
                  <a:pt x="698219" y="2048137"/>
                  <a:pt x="690058" y="2049926"/>
                  <a:pt x="680199" y="2051947"/>
                </a:cubicBezTo>
                <a:lnTo>
                  <a:pt x="667351" y="2054469"/>
                </a:lnTo>
                <a:lnTo>
                  <a:pt x="660961" y="2049404"/>
                </a:lnTo>
                <a:lnTo>
                  <a:pt x="638282" y="2060093"/>
                </a:lnTo>
                <a:lnTo>
                  <a:pt x="583551" y="2070197"/>
                </a:lnTo>
                <a:cubicBezTo>
                  <a:pt x="569268" y="2091365"/>
                  <a:pt x="529124" y="2053106"/>
                  <a:pt x="525274" y="2079137"/>
                </a:cubicBezTo>
                <a:cubicBezTo>
                  <a:pt x="506495" y="2056498"/>
                  <a:pt x="440091" y="2069666"/>
                  <a:pt x="405635" y="2059339"/>
                </a:cubicBezTo>
                <a:cubicBezTo>
                  <a:pt x="397410" y="2069278"/>
                  <a:pt x="294416" y="2032966"/>
                  <a:pt x="281555" y="2022847"/>
                </a:cubicBezTo>
                <a:cubicBezTo>
                  <a:pt x="171589" y="1986245"/>
                  <a:pt x="126791" y="1985528"/>
                  <a:pt x="98513" y="1969504"/>
                </a:cubicBezTo>
                <a:cubicBezTo>
                  <a:pt x="85544" y="1965247"/>
                  <a:pt x="73324" y="1958000"/>
                  <a:pt x="56191" y="1950709"/>
                </a:cubicBezTo>
                <a:lnTo>
                  <a:pt x="0" y="193578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B74CC69F-BE51-213B-23C2-3DFD74CDF9C2}"/>
              </a:ext>
            </a:extLst>
          </p:cNvPr>
          <p:cNvSpPr>
            <a:spLocks noGrp="1"/>
          </p:cNvSpPr>
          <p:nvPr>
            <p:ph type="title"/>
          </p:nvPr>
        </p:nvSpPr>
        <p:spPr>
          <a:xfrm>
            <a:off x="1137036" y="548640"/>
            <a:ext cx="9543405" cy="1188720"/>
          </a:xfrm>
        </p:spPr>
        <p:txBody>
          <a:bodyPr>
            <a:normAutofit/>
          </a:bodyPr>
          <a:lstStyle/>
          <a:p>
            <a:r>
              <a:rPr lang="en-US" dirty="0">
                <a:solidFill>
                  <a:srgbClr val="7030A0"/>
                </a:solidFill>
                <a:latin typeface="Calisto MT" panose="02040603050505030304" pitchFamily="18" charset="0"/>
              </a:rPr>
              <a:t>University Meals (704210) </a:t>
            </a:r>
          </a:p>
        </p:txBody>
      </p:sp>
      <p:sp>
        <p:nvSpPr>
          <p:cNvPr id="3" name="Content Placeholder 2">
            <a:extLst>
              <a:ext uri="{FF2B5EF4-FFF2-40B4-BE49-F238E27FC236}">
                <a16:creationId xmlns:a16="http://schemas.microsoft.com/office/drawing/2014/main" id="{A752DE08-F85F-C4EC-D6F0-CBE53889862E}"/>
              </a:ext>
            </a:extLst>
          </p:cNvPr>
          <p:cNvSpPr>
            <a:spLocks noGrp="1"/>
          </p:cNvSpPr>
          <p:nvPr>
            <p:ph idx="1"/>
          </p:nvPr>
        </p:nvSpPr>
        <p:spPr>
          <a:xfrm>
            <a:off x="1957987" y="2431765"/>
            <a:ext cx="8276026" cy="3320031"/>
          </a:xfrm>
        </p:spPr>
        <p:txBody>
          <a:bodyPr anchor="ctr">
            <a:normAutofit/>
          </a:bodyPr>
          <a:lstStyle/>
          <a:p>
            <a:r>
              <a:rPr lang="en-US" sz="2000">
                <a:solidFill>
                  <a:schemeClr val="tx1">
                    <a:lumMod val="85000"/>
                    <a:lumOff val="15000"/>
                  </a:schemeClr>
                </a:solidFill>
                <a:latin typeface="Calisto MT" panose="02040603050505030304" pitchFamily="18" charset="0"/>
              </a:rPr>
              <a:t>University Meals (CO): meals open for individuals outside of the University </a:t>
            </a:r>
          </a:p>
          <a:p>
            <a:pPr lvl="1"/>
            <a:r>
              <a:rPr lang="en-US" sz="2000">
                <a:solidFill>
                  <a:schemeClr val="tx1">
                    <a:lumMod val="85000"/>
                    <a:lumOff val="15000"/>
                  </a:schemeClr>
                </a:solidFill>
                <a:latin typeface="Calisto MT" panose="02040603050505030304" pitchFamily="18" charset="0"/>
              </a:rPr>
              <a:t>Ex. Award Ceremony refreshments and Freshman Connections meals</a:t>
            </a:r>
          </a:p>
          <a:p>
            <a:r>
              <a:rPr lang="en-US" sz="2000">
                <a:solidFill>
                  <a:schemeClr val="tx1">
                    <a:lumMod val="85000"/>
                    <a:lumOff val="15000"/>
                  </a:schemeClr>
                </a:solidFill>
                <a:latin typeface="Calisto MT" panose="02040603050505030304" pitchFamily="18" charset="0"/>
              </a:rPr>
              <a:t>Allowances: Breakfast - $16.00, Lunch - $19.00, Dinner - $28.00</a:t>
            </a:r>
          </a:p>
          <a:p>
            <a:pPr lvl="1"/>
            <a:r>
              <a:rPr lang="en-US" sz="2000">
                <a:solidFill>
                  <a:schemeClr val="tx1">
                    <a:lumMod val="85000"/>
                    <a:lumOff val="15000"/>
                  </a:schemeClr>
                </a:solidFill>
                <a:latin typeface="Calisto MT" panose="02040603050505030304" pitchFamily="18" charset="0"/>
              </a:rPr>
              <a:t>Overage with approval form Vice President/President: Breakfast - $20.00, Lunch – $23.75, Dinner - $35.00</a:t>
            </a:r>
          </a:p>
          <a:p>
            <a:pPr lvl="1"/>
            <a:endParaRPr lang="en-US" sz="2000">
              <a:solidFill>
                <a:schemeClr val="tx1">
                  <a:lumMod val="85000"/>
                  <a:lumOff val="15000"/>
                </a:schemeClr>
              </a:solidFill>
            </a:endParaRPr>
          </a:p>
        </p:txBody>
      </p:sp>
      <p:sp>
        <p:nvSpPr>
          <p:cNvPr id="12" name="Freeform: Shape 11">
            <a:extLst>
              <a:ext uri="{FF2B5EF4-FFF2-40B4-BE49-F238E27FC236}">
                <a16:creationId xmlns:a16="http://schemas.microsoft.com/office/drawing/2014/main" id="{142DCE2C-2863-46FA-9BE7-24365A24D9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224586" y="5970896"/>
            <a:ext cx="9967416" cy="88710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517857" h="918356">
                <a:moveTo>
                  <a:pt x="4686423" y="247919"/>
                </a:moveTo>
                <a:lnTo>
                  <a:pt x="4689051" y="250968"/>
                </a:lnTo>
                <a:lnTo>
                  <a:pt x="4687244" y="251298"/>
                </a:lnTo>
                <a:close/>
                <a:moveTo>
                  <a:pt x="4685225" y="246530"/>
                </a:moveTo>
                <a:cubicBezTo>
                  <a:pt x="4688837" y="243198"/>
                  <a:pt x="4687468" y="244598"/>
                  <a:pt x="4686133" y="246727"/>
                </a:cubicBezTo>
                <a:lnTo>
                  <a:pt x="4686423" y="247919"/>
                </a:lnTo>
                <a:close/>
                <a:moveTo>
                  <a:pt x="9517856" y="0"/>
                </a:moveTo>
                <a:lnTo>
                  <a:pt x="9517857" y="12"/>
                </a:lnTo>
                <a:lnTo>
                  <a:pt x="9517857" y="918356"/>
                </a:lnTo>
                <a:lnTo>
                  <a:pt x="14604" y="918356"/>
                </a:lnTo>
                <a:lnTo>
                  <a:pt x="12841" y="917763"/>
                </a:lnTo>
                <a:cubicBezTo>
                  <a:pt x="4532" y="914864"/>
                  <a:pt x="-773" y="912807"/>
                  <a:pt x="93" y="912471"/>
                </a:cubicBezTo>
                <a:cubicBezTo>
                  <a:pt x="172" y="912298"/>
                  <a:pt x="58594" y="890495"/>
                  <a:pt x="58674" y="890322"/>
                </a:cubicBezTo>
                <a:cubicBezTo>
                  <a:pt x="127436" y="929614"/>
                  <a:pt x="206243" y="828226"/>
                  <a:pt x="275005" y="807229"/>
                </a:cubicBezTo>
                <a:cubicBezTo>
                  <a:pt x="303983" y="806087"/>
                  <a:pt x="504960" y="777375"/>
                  <a:pt x="587824" y="798195"/>
                </a:cubicBezTo>
                <a:cubicBezTo>
                  <a:pt x="598733" y="769348"/>
                  <a:pt x="682904" y="785924"/>
                  <a:pt x="651826" y="738338"/>
                </a:cubicBezTo>
                <a:cubicBezTo>
                  <a:pt x="688440" y="737862"/>
                  <a:pt x="753255" y="750396"/>
                  <a:pt x="727985" y="719826"/>
                </a:cubicBezTo>
                <a:cubicBezTo>
                  <a:pt x="739648" y="718749"/>
                  <a:pt x="775717" y="715087"/>
                  <a:pt x="778982" y="710142"/>
                </a:cubicBezTo>
                <a:cubicBezTo>
                  <a:pt x="779189" y="709407"/>
                  <a:pt x="849736" y="718721"/>
                  <a:pt x="849944" y="717987"/>
                </a:cubicBezTo>
                <a:lnTo>
                  <a:pt x="921659" y="712695"/>
                </a:lnTo>
                <a:lnTo>
                  <a:pt x="930946" y="734046"/>
                </a:lnTo>
                <a:lnTo>
                  <a:pt x="986250" y="713530"/>
                </a:lnTo>
                <a:lnTo>
                  <a:pt x="1013752" y="713361"/>
                </a:lnTo>
                <a:lnTo>
                  <a:pt x="1023734" y="718571"/>
                </a:lnTo>
                <a:cubicBezTo>
                  <a:pt x="1033291" y="721276"/>
                  <a:pt x="1045398" y="721394"/>
                  <a:pt x="1063207" y="715651"/>
                </a:cubicBezTo>
                <a:lnTo>
                  <a:pt x="1081980" y="738455"/>
                </a:lnTo>
                <a:lnTo>
                  <a:pt x="1218120" y="713280"/>
                </a:lnTo>
                <a:cubicBezTo>
                  <a:pt x="1230137" y="716162"/>
                  <a:pt x="1387179" y="685179"/>
                  <a:pt x="1397459" y="691190"/>
                </a:cubicBezTo>
                <a:cubicBezTo>
                  <a:pt x="1490025" y="704984"/>
                  <a:pt x="1465878" y="715604"/>
                  <a:pt x="1580688" y="693697"/>
                </a:cubicBezTo>
                <a:cubicBezTo>
                  <a:pt x="1607067" y="704379"/>
                  <a:pt x="1719477" y="658239"/>
                  <a:pt x="1772334" y="710640"/>
                </a:cubicBezTo>
                <a:cubicBezTo>
                  <a:pt x="1745536" y="644824"/>
                  <a:pt x="1976078" y="716436"/>
                  <a:pt x="2002561" y="659917"/>
                </a:cubicBezTo>
                <a:cubicBezTo>
                  <a:pt x="2045346" y="660357"/>
                  <a:pt x="2166676" y="654391"/>
                  <a:pt x="2135144" y="636501"/>
                </a:cubicBezTo>
                <a:cubicBezTo>
                  <a:pt x="2276591" y="665055"/>
                  <a:pt x="2293173" y="591792"/>
                  <a:pt x="2440292" y="593862"/>
                </a:cubicBezTo>
                <a:cubicBezTo>
                  <a:pt x="2495160" y="534824"/>
                  <a:pt x="2473343" y="585644"/>
                  <a:pt x="2547829" y="566150"/>
                </a:cubicBezTo>
                <a:cubicBezTo>
                  <a:pt x="2545438" y="614169"/>
                  <a:pt x="2632278" y="528280"/>
                  <a:pt x="2658055" y="578727"/>
                </a:cubicBezTo>
                <a:cubicBezTo>
                  <a:pt x="2670795" y="573581"/>
                  <a:pt x="2682322" y="567005"/>
                  <a:pt x="2693698" y="560029"/>
                </a:cubicBezTo>
                <a:lnTo>
                  <a:pt x="2699673" y="556400"/>
                </a:lnTo>
                <a:lnTo>
                  <a:pt x="2727306" y="550698"/>
                </a:lnTo>
                <a:lnTo>
                  <a:pt x="2730451" y="538058"/>
                </a:lnTo>
                <a:lnTo>
                  <a:pt x="2768713" y="521575"/>
                </a:lnTo>
                <a:cubicBezTo>
                  <a:pt x="2783756" y="517104"/>
                  <a:pt x="2800788" y="514291"/>
                  <a:pt x="2820868" y="514160"/>
                </a:cubicBezTo>
                <a:cubicBezTo>
                  <a:pt x="2894791" y="532885"/>
                  <a:pt x="2981506" y="465507"/>
                  <a:pt x="3073635" y="491294"/>
                </a:cubicBezTo>
                <a:cubicBezTo>
                  <a:pt x="3106872" y="496624"/>
                  <a:pt x="3205785" y="487718"/>
                  <a:pt x="3222071" y="470559"/>
                </a:cubicBezTo>
                <a:cubicBezTo>
                  <a:pt x="3242193" y="465514"/>
                  <a:pt x="3267163" y="469136"/>
                  <a:pt x="3274069" y="451605"/>
                </a:cubicBezTo>
                <a:cubicBezTo>
                  <a:pt x="3286659" y="430165"/>
                  <a:pt x="3363648" y="455571"/>
                  <a:pt x="3349632" y="432583"/>
                </a:cubicBezTo>
                <a:cubicBezTo>
                  <a:pt x="3404182" y="449847"/>
                  <a:pt x="3438210" y="404323"/>
                  <a:pt x="3479593" y="390437"/>
                </a:cubicBezTo>
                <a:cubicBezTo>
                  <a:pt x="3523240" y="408403"/>
                  <a:pt x="3567027" y="361554"/>
                  <a:pt x="3660110" y="348726"/>
                </a:cubicBezTo>
                <a:cubicBezTo>
                  <a:pt x="3708299" y="369683"/>
                  <a:pt x="3662447" y="344775"/>
                  <a:pt x="3750023" y="370678"/>
                </a:cubicBezTo>
                <a:cubicBezTo>
                  <a:pt x="3752092" y="367132"/>
                  <a:pt x="3816880" y="365055"/>
                  <a:pt x="3844133" y="360648"/>
                </a:cubicBezTo>
                <a:cubicBezTo>
                  <a:pt x="3871386" y="356240"/>
                  <a:pt x="3882848" y="332490"/>
                  <a:pt x="3913545" y="344235"/>
                </a:cubicBezTo>
                <a:cubicBezTo>
                  <a:pt x="4050255" y="376864"/>
                  <a:pt x="4159924" y="363190"/>
                  <a:pt x="4266740" y="361454"/>
                </a:cubicBezTo>
                <a:cubicBezTo>
                  <a:pt x="4385770" y="354374"/>
                  <a:pt x="4314535" y="340143"/>
                  <a:pt x="4430770" y="342643"/>
                </a:cubicBezTo>
                <a:cubicBezTo>
                  <a:pt x="4439969" y="322594"/>
                  <a:pt x="4478290" y="314645"/>
                  <a:pt x="4512664" y="319948"/>
                </a:cubicBezTo>
                <a:cubicBezTo>
                  <a:pt x="4570011" y="315138"/>
                  <a:pt x="4549085" y="269599"/>
                  <a:pt x="4616423" y="290914"/>
                </a:cubicBezTo>
                <a:cubicBezTo>
                  <a:pt x="4599641" y="270277"/>
                  <a:pt x="4692085" y="269216"/>
                  <a:pt x="4691675" y="254011"/>
                </a:cubicBezTo>
                <a:lnTo>
                  <a:pt x="4689051" y="250968"/>
                </a:lnTo>
                <a:lnTo>
                  <a:pt x="4719994" y="245307"/>
                </a:lnTo>
                <a:cubicBezTo>
                  <a:pt x="4732635" y="242775"/>
                  <a:pt x="4745300" y="240335"/>
                  <a:pt x="4752894" y="239875"/>
                </a:cubicBezTo>
                <a:lnTo>
                  <a:pt x="4769329" y="233585"/>
                </a:lnTo>
                <a:lnTo>
                  <a:pt x="4775634" y="234063"/>
                </a:lnTo>
                <a:lnTo>
                  <a:pt x="4790452" y="233572"/>
                </a:lnTo>
                <a:cubicBezTo>
                  <a:pt x="4789989" y="236356"/>
                  <a:pt x="4789525" y="239141"/>
                  <a:pt x="4789062" y="241924"/>
                </a:cubicBezTo>
                <a:cubicBezTo>
                  <a:pt x="4786342" y="249932"/>
                  <a:pt x="4804560" y="248631"/>
                  <a:pt x="4827826" y="246977"/>
                </a:cubicBezTo>
                <a:cubicBezTo>
                  <a:pt x="4875782" y="239569"/>
                  <a:pt x="4874112" y="283413"/>
                  <a:pt x="4892569" y="249933"/>
                </a:cubicBezTo>
                <a:lnTo>
                  <a:pt x="4896611" y="240448"/>
                </a:lnTo>
                <a:lnTo>
                  <a:pt x="4917286" y="243659"/>
                </a:lnTo>
                <a:cubicBezTo>
                  <a:pt x="4923060" y="243799"/>
                  <a:pt x="4981729" y="240979"/>
                  <a:pt x="4981173" y="247103"/>
                </a:cubicBezTo>
                <a:cubicBezTo>
                  <a:pt x="5024880" y="220690"/>
                  <a:pt x="5014146" y="257963"/>
                  <a:pt x="5060397" y="263688"/>
                </a:cubicBezTo>
                <a:cubicBezTo>
                  <a:pt x="5093356" y="238589"/>
                  <a:pt x="5157892" y="275351"/>
                  <a:pt x="5252996" y="270655"/>
                </a:cubicBezTo>
                <a:cubicBezTo>
                  <a:pt x="5288840" y="241872"/>
                  <a:pt x="5287005" y="287921"/>
                  <a:pt x="5358056" y="247248"/>
                </a:cubicBezTo>
                <a:cubicBezTo>
                  <a:pt x="5361752" y="250257"/>
                  <a:pt x="5403312" y="238215"/>
                  <a:pt x="5426496" y="235142"/>
                </a:cubicBezTo>
                <a:cubicBezTo>
                  <a:pt x="5449679" y="232069"/>
                  <a:pt x="5473549" y="245611"/>
                  <a:pt x="5497161" y="228808"/>
                </a:cubicBezTo>
                <a:cubicBezTo>
                  <a:pt x="5611861" y="172767"/>
                  <a:pt x="5723211" y="165860"/>
                  <a:pt x="5826043" y="148073"/>
                </a:cubicBezTo>
                <a:cubicBezTo>
                  <a:pt x="5943127" y="133166"/>
                  <a:pt x="5872659" y="193078"/>
                  <a:pt x="6013415" y="137316"/>
                </a:cubicBezTo>
                <a:cubicBezTo>
                  <a:pt x="6031924" y="154783"/>
                  <a:pt x="6050745" y="154258"/>
                  <a:pt x="6080994" y="142938"/>
                </a:cubicBezTo>
                <a:cubicBezTo>
                  <a:pt x="6138083" y="137090"/>
                  <a:pt x="6140195" y="184383"/>
                  <a:pt x="6194152" y="151772"/>
                </a:cubicBezTo>
                <a:cubicBezTo>
                  <a:pt x="6187280" y="177783"/>
                  <a:pt x="6304222" y="153410"/>
                  <a:pt x="6281379" y="181626"/>
                </a:cubicBezTo>
                <a:cubicBezTo>
                  <a:pt x="6321899" y="201819"/>
                  <a:pt x="6335111" y="162590"/>
                  <a:pt x="6374947" y="179799"/>
                </a:cubicBezTo>
                <a:cubicBezTo>
                  <a:pt x="6417404" y="181336"/>
                  <a:pt x="6402484" y="169694"/>
                  <a:pt x="6448518" y="164378"/>
                </a:cubicBezTo>
                <a:cubicBezTo>
                  <a:pt x="6504958" y="162488"/>
                  <a:pt x="6493438" y="111203"/>
                  <a:pt x="6544700" y="167161"/>
                </a:cubicBezTo>
                <a:cubicBezTo>
                  <a:pt x="6601507" y="148697"/>
                  <a:pt x="6566269" y="164386"/>
                  <a:pt x="6648353" y="172250"/>
                </a:cubicBezTo>
                <a:cubicBezTo>
                  <a:pt x="6680008" y="155223"/>
                  <a:pt x="6707960" y="160673"/>
                  <a:pt x="6736227" y="173216"/>
                </a:cubicBezTo>
                <a:cubicBezTo>
                  <a:pt x="6813963" y="164284"/>
                  <a:pt x="6888143" y="181296"/>
                  <a:pt x="6977218" y="184289"/>
                </a:cubicBezTo>
                <a:cubicBezTo>
                  <a:pt x="7040424" y="188318"/>
                  <a:pt x="7000278" y="216835"/>
                  <a:pt x="7065221" y="227531"/>
                </a:cubicBezTo>
                <a:cubicBezTo>
                  <a:pt x="7130163" y="238228"/>
                  <a:pt x="7291878" y="238208"/>
                  <a:pt x="7366876" y="248468"/>
                </a:cubicBezTo>
                <a:cubicBezTo>
                  <a:pt x="7491356" y="206752"/>
                  <a:pt x="7367734" y="280166"/>
                  <a:pt x="7565449" y="258950"/>
                </a:cubicBezTo>
                <a:cubicBezTo>
                  <a:pt x="7575959" y="252432"/>
                  <a:pt x="7600854" y="257628"/>
                  <a:pt x="7599285" y="266021"/>
                </a:cubicBezTo>
                <a:cubicBezTo>
                  <a:pt x="7611616" y="262940"/>
                  <a:pt x="7639946" y="245819"/>
                  <a:pt x="7644411" y="258986"/>
                </a:cubicBezTo>
                <a:cubicBezTo>
                  <a:pt x="7708015" y="258012"/>
                  <a:pt x="7770249" y="247724"/>
                  <a:pt x="7825110" y="229109"/>
                </a:cubicBezTo>
                <a:cubicBezTo>
                  <a:pt x="7949762" y="247028"/>
                  <a:pt x="7921956" y="197757"/>
                  <a:pt x="7965804" y="190545"/>
                </a:cubicBezTo>
                <a:cubicBezTo>
                  <a:pt x="8039439" y="213878"/>
                  <a:pt x="8063651" y="191475"/>
                  <a:pt x="8147401" y="205617"/>
                </a:cubicBezTo>
                <a:cubicBezTo>
                  <a:pt x="8166453" y="196610"/>
                  <a:pt x="8225048" y="207099"/>
                  <a:pt x="8256033" y="193713"/>
                </a:cubicBezTo>
                <a:cubicBezTo>
                  <a:pt x="8311388" y="242017"/>
                  <a:pt x="8350376" y="178592"/>
                  <a:pt x="8410677" y="172167"/>
                </a:cubicBezTo>
                <a:cubicBezTo>
                  <a:pt x="8470978" y="165743"/>
                  <a:pt x="8572470" y="206385"/>
                  <a:pt x="8617841" y="155167"/>
                </a:cubicBezTo>
                <a:cubicBezTo>
                  <a:pt x="8646050" y="160448"/>
                  <a:pt x="8664949" y="183631"/>
                  <a:pt x="8715976" y="178374"/>
                </a:cubicBezTo>
                <a:cubicBezTo>
                  <a:pt x="8737194" y="188216"/>
                  <a:pt x="8738009" y="189511"/>
                  <a:pt x="8778827" y="172936"/>
                </a:cubicBezTo>
                <a:cubicBezTo>
                  <a:pt x="8725277" y="146372"/>
                  <a:pt x="8850819" y="175612"/>
                  <a:pt x="8840778" y="143149"/>
                </a:cubicBezTo>
                <a:cubicBezTo>
                  <a:pt x="8903519" y="121096"/>
                  <a:pt x="9021861" y="150359"/>
                  <a:pt x="9010380" y="91891"/>
                </a:cubicBezTo>
                <a:cubicBezTo>
                  <a:pt x="9027103" y="56852"/>
                  <a:pt x="9112524" y="108357"/>
                  <a:pt x="9110856" y="70997"/>
                </a:cubicBezTo>
                <a:cubicBezTo>
                  <a:pt x="9148189" y="94250"/>
                  <a:pt x="9209809" y="53285"/>
                  <a:pt x="9268817" y="53082"/>
                </a:cubicBezTo>
                <a:cubicBezTo>
                  <a:pt x="9279135" y="35997"/>
                  <a:pt x="9292736" y="36520"/>
                  <a:pt x="9316667" y="45047"/>
                </a:cubicBezTo>
                <a:cubicBezTo>
                  <a:pt x="9352186" y="45862"/>
                  <a:pt x="9390008" y="39799"/>
                  <a:pt x="9428209" y="29923"/>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1377442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8" name="Rectangle 17">
            <a:extLst>
              <a:ext uri="{FF2B5EF4-FFF2-40B4-BE49-F238E27FC236}">
                <a16:creationId xmlns:a16="http://schemas.microsoft.com/office/drawing/2014/main" id="{3C54F4CE-85F0-46ED-80DA-9518C9251AD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DADD1FCA-8ACB-4958-81DD-4CDD6D3E19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5802086" cy="6858000"/>
          </a:xfrm>
          <a:custGeom>
            <a:avLst/>
            <a:gdLst>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6695 w 5734864"/>
              <a:gd name="connsiteY13" fmla="*/ 1035077 h 6858000"/>
              <a:gd name="connsiteX14" fmla="*/ 847865 w 5734864"/>
              <a:gd name="connsiteY14" fmla="*/ 1070795 h 6858000"/>
              <a:gd name="connsiteX15" fmla="*/ 862786 w 5734864"/>
              <a:gd name="connsiteY15" fmla="*/ 1238994 h 6858000"/>
              <a:gd name="connsiteX16" fmla="*/ 859345 w 5734864"/>
              <a:gd name="connsiteY16" fmla="*/ 1380427 h 6858000"/>
              <a:gd name="connsiteX17" fmla="*/ 855172 w 5734864"/>
              <a:gd name="connsiteY17" fmla="*/ 1435262 h 6858000"/>
              <a:gd name="connsiteX18" fmla="*/ 860494 w 5734864"/>
              <a:gd name="connsiteY18" fmla="*/ 1453861 h 6858000"/>
              <a:gd name="connsiteX19" fmla="*/ 853731 w 5734864"/>
              <a:gd name="connsiteY19" fmla="*/ 1467047 h 6858000"/>
              <a:gd name="connsiteX20" fmla="*/ 845847 w 5734864"/>
              <a:gd name="connsiteY20" fmla="*/ 1502307 h 6858000"/>
              <a:gd name="connsiteX21" fmla="*/ 817613 w 5734864"/>
              <a:gd name="connsiteY21" fmla="*/ 1565166 h 6858000"/>
              <a:gd name="connsiteX22" fmla="*/ 804223 w 5734864"/>
              <a:gd name="connsiteY22" fmla="*/ 1601941 h 6858000"/>
              <a:gd name="connsiteX23" fmla="*/ 791773 w 5734864"/>
              <a:gd name="connsiteY23" fmla="*/ 1627005 h 6858000"/>
              <a:gd name="connsiteX24" fmla="*/ 774645 w 5734864"/>
              <a:gd name="connsiteY24" fmla="*/ 1699922 h 6858000"/>
              <a:gd name="connsiteX25" fmla="*/ 752343 w 5734864"/>
              <a:gd name="connsiteY25" fmla="*/ 1824604 h 6858000"/>
              <a:gd name="connsiteX26" fmla="*/ 746254 w 5734864"/>
              <a:gd name="connsiteY26" fmla="*/ 1850222 h 6858000"/>
              <a:gd name="connsiteX27" fmla="*/ 728600 w 5734864"/>
              <a:gd name="connsiteY27" fmla="*/ 1869603 h 6858000"/>
              <a:gd name="connsiteX28" fmla="*/ 724396 w 5734864"/>
              <a:gd name="connsiteY28" fmla="*/ 1883104 h 6858000"/>
              <a:gd name="connsiteX29" fmla="*/ 722165 w 5734864"/>
              <a:gd name="connsiteY29" fmla="*/ 1885924 h 6858000"/>
              <a:gd name="connsiteX30" fmla="*/ 721338 w 5734864"/>
              <a:gd name="connsiteY30" fmla="*/ 1887123 h 6858000"/>
              <a:gd name="connsiteX31" fmla="*/ 714840 w 5734864"/>
              <a:gd name="connsiteY31" fmla="*/ 1902274 h 6858000"/>
              <a:gd name="connsiteX32" fmla="*/ 722847 w 5734864"/>
              <a:gd name="connsiteY32" fmla="*/ 1929891 h 6858000"/>
              <a:gd name="connsiteX33" fmla="*/ 719647 w 5734864"/>
              <a:gd name="connsiteY33" fmla="*/ 1936120 h 6858000"/>
              <a:gd name="connsiteX34" fmla="*/ 714660 w 5734864"/>
              <a:gd name="connsiteY34" fmla="*/ 1982709 h 6858000"/>
              <a:gd name="connsiteX35" fmla="*/ 710759 w 5734864"/>
              <a:gd name="connsiteY35" fmla="*/ 2013010 h 6858000"/>
              <a:gd name="connsiteX36" fmla="*/ 697927 w 5734864"/>
              <a:gd name="connsiteY36" fmla="*/ 2069833 h 6858000"/>
              <a:gd name="connsiteX37" fmla="*/ 693594 w 5734864"/>
              <a:gd name="connsiteY37" fmla="*/ 2103731 h 6858000"/>
              <a:gd name="connsiteX38" fmla="*/ 691109 w 5734864"/>
              <a:gd name="connsiteY38" fmla="*/ 2124027 h 6858000"/>
              <a:gd name="connsiteX39" fmla="*/ 676593 w 5734864"/>
              <a:gd name="connsiteY39" fmla="*/ 2176182 h 6858000"/>
              <a:gd name="connsiteX40" fmla="*/ 633227 w 5734864"/>
              <a:gd name="connsiteY40" fmla="*/ 2258036 h 6858000"/>
              <a:gd name="connsiteX41" fmla="*/ 625564 w 5734864"/>
              <a:gd name="connsiteY41" fmla="*/ 2284567 h 6858000"/>
              <a:gd name="connsiteX42" fmla="*/ 627074 w 5734864"/>
              <a:gd name="connsiteY42" fmla="*/ 2289605 h 6858000"/>
              <a:gd name="connsiteX43" fmla="*/ 614574 w 5734864"/>
              <a:gd name="connsiteY43" fmla="*/ 2308717 h 6858000"/>
              <a:gd name="connsiteX44" fmla="*/ 606890 w 5734864"/>
              <a:gd name="connsiteY44" fmla="*/ 2320662 h 6858000"/>
              <a:gd name="connsiteX45" fmla="*/ 605558 w 5734864"/>
              <a:gd name="connsiteY45" fmla="*/ 2327897 h 6858000"/>
              <a:gd name="connsiteX46" fmla="*/ 602202 w 5734864"/>
              <a:gd name="connsiteY46" fmla="*/ 2357749 h 6858000"/>
              <a:gd name="connsiteX47" fmla="*/ 600213 w 5734864"/>
              <a:gd name="connsiteY47" fmla="*/ 2364905 h 6858000"/>
              <a:gd name="connsiteX48" fmla="*/ 597160 w 5734864"/>
              <a:gd name="connsiteY48" fmla="*/ 2388351 h 6858000"/>
              <a:gd name="connsiteX49" fmla="*/ 597982 w 5734864"/>
              <a:gd name="connsiteY49" fmla="*/ 2402296 h 6858000"/>
              <a:gd name="connsiteX50" fmla="*/ 593150 w 5734864"/>
              <a:gd name="connsiteY50" fmla="*/ 2420015 h 6858000"/>
              <a:gd name="connsiteX51" fmla="*/ 592833 w 5734864"/>
              <a:gd name="connsiteY51" fmla="*/ 2422749 h 6858000"/>
              <a:gd name="connsiteX52" fmla="*/ 594479 w 5734864"/>
              <a:gd name="connsiteY52" fmla="*/ 2426002 h 6858000"/>
              <a:gd name="connsiteX53" fmla="*/ 591963 w 5734864"/>
              <a:gd name="connsiteY53" fmla="*/ 2431950 h 6858000"/>
              <a:gd name="connsiteX54" fmla="*/ 591544 w 5734864"/>
              <a:gd name="connsiteY54" fmla="*/ 2433897 h 6858000"/>
              <a:gd name="connsiteX55" fmla="*/ 589519 w 5734864"/>
              <a:gd name="connsiteY55" fmla="*/ 2451398 h 6858000"/>
              <a:gd name="connsiteX56" fmla="*/ 590037 w 5734864"/>
              <a:gd name="connsiteY56" fmla="*/ 2455536 h 6858000"/>
              <a:gd name="connsiteX57" fmla="*/ 588179 w 5734864"/>
              <a:gd name="connsiteY57" fmla="*/ 2462981 h 6858000"/>
              <a:gd name="connsiteX58" fmla="*/ 583434 w 5734864"/>
              <a:gd name="connsiteY58" fmla="*/ 2503991 h 6858000"/>
              <a:gd name="connsiteX59" fmla="*/ 567942 w 5734864"/>
              <a:gd name="connsiteY59" fmla="*/ 2652936 h 6858000"/>
              <a:gd name="connsiteX60" fmla="*/ 573869 w 5734864"/>
              <a:gd name="connsiteY60" fmla="*/ 2670188 h 6858000"/>
              <a:gd name="connsiteX61" fmla="*/ 575243 w 5734864"/>
              <a:gd name="connsiteY61" fmla="*/ 2688114 h 6858000"/>
              <a:gd name="connsiteX62" fmla="*/ 573824 w 5734864"/>
              <a:gd name="connsiteY62" fmla="*/ 2689856 h 6858000"/>
              <a:gd name="connsiteX63" fmla="*/ 570699 w 5734864"/>
              <a:gd name="connsiteY63" fmla="*/ 2709353 h 6858000"/>
              <a:gd name="connsiteX64" fmla="*/ 573192 w 5734864"/>
              <a:gd name="connsiteY64" fmla="*/ 2714527 h 6858000"/>
              <a:gd name="connsiteX65" fmla="*/ 572044 w 5734864"/>
              <a:gd name="connsiteY65" fmla="*/ 2728187 h 6858000"/>
              <a:gd name="connsiteX66" fmla="*/ 572465 w 5734864"/>
              <a:gd name="connsiteY66" fmla="*/ 2755863 h 6858000"/>
              <a:gd name="connsiteX67" fmla="*/ 570028 w 5734864"/>
              <a:gd name="connsiteY67" fmla="*/ 2760324 h 6858000"/>
              <a:gd name="connsiteX68" fmla="*/ 566748 w 5734864"/>
              <a:gd name="connsiteY68" fmla="*/ 2800948 h 6858000"/>
              <a:gd name="connsiteX69" fmla="*/ 565509 w 5734864"/>
              <a:gd name="connsiteY69" fmla="*/ 2801167 h 6858000"/>
              <a:gd name="connsiteX70" fmla="*/ 559367 w 5734864"/>
              <a:gd name="connsiteY70" fmla="*/ 2811129 h 6858000"/>
              <a:gd name="connsiteX71" fmla="*/ 550354 w 5734864"/>
              <a:gd name="connsiteY71" fmla="*/ 2830949 h 6858000"/>
              <a:gd name="connsiteX72" fmla="*/ 514795 w 5734864"/>
              <a:gd name="connsiteY72" fmla="*/ 2872433 h 6858000"/>
              <a:gd name="connsiteX73" fmla="*/ 509875 w 5734864"/>
              <a:gd name="connsiteY73" fmla="*/ 2923099 h 6858000"/>
              <a:gd name="connsiteX74" fmla="*/ 509577 w 5734864"/>
              <a:gd name="connsiteY74" fmla="*/ 2923197 h 6858000"/>
              <a:gd name="connsiteX75" fmla="*/ 507597 w 5734864"/>
              <a:gd name="connsiteY75" fmla="*/ 2931868 h 6858000"/>
              <a:gd name="connsiteX76" fmla="*/ 507379 w 5734864"/>
              <a:gd name="connsiteY76" fmla="*/ 2938322 h 6858000"/>
              <a:gd name="connsiteX77" fmla="*/ 504725 w 5734864"/>
              <a:gd name="connsiteY77" fmla="*/ 2954519 h 6858000"/>
              <a:gd name="connsiteX78" fmla="*/ 502018 w 5734864"/>
              <a:gd name="connsiteY78" fmla="*/ 2959643 h 6858000"/>
              <a:gd name="connsiteX79" fmla="*/ 498360 w 5734864"/>
              <a:gd name="connsiteY79" fmla="*/ 2961019 h 6858000"/>
              <a:gd name="connsiteX80" fmla="*/ 498483 w 5734864"/>
              <a:gd name="connsiteY80" fmla="*/ 2962590 h 6858000"/>
              <a:gd name="connsiteX81" fmla="*/ 484403 w 5734864"/>
              <a:gd name="connsiteY81" fmla="*/ 2990538 h 6858000"/>
              <a:gd name="connsiteX82" fmla="*/ 463075 w 5734864"/>
              <a:gd name="connsiteY82" fmla="*/ 3055956 h 6858000"/>
              <a:gd name="connsiteX83" fmla="*/ 455013 w 5734864"/>
              <a:gd name="connsiteY83" fmla="*/ 3094482 h 6858000"/>
              <a:gd name="connsiteX84" fmla="*/ 428391 w 5734864"/>
              <a:gd name="connsiteY84" fmla="*/ 3198850 h 6858000"/>
              <a:gd name="connsiteX85" fmla="*/ 401440 w 5734864"/>
              <a:gd name="connsiteY85" fmla="*/ 3307560 h 6858000"/>
              <a:gd name="connsiteX86" fmla="*/ 386076 w 5734864"/>
              <a:gd name="connsiteY86" fmla="*/ 3373943 h 6858000"/>
              <a:gd name="connsiteX87" fmla="*/ 374726 w 5734864"/>
              <a:gd name="connsiteY87" fmla="*/ 3381364 h 6858000"/>
              <a:gd name="connsiteX88" fmla="*/ 369145 w 5734864"/>
              <a:gd name="connsiteY88" fmla="*/ 3383729 h 6858000"/>
              <a:gd name="connsiteX89" fmla="*/ 364294 w 5734864"/>
              <a:gd name="connsiteY89" fmla="*/ 3414159 h 6858000"/>
              <a:gd name="connsiteX90" fmla="*/ 366450 w 5734864"/>
              <a:gd name="connsiteY90" fmla="*/ 3436925 h 6858000"/>
              <a:gd name="connsiteX91" fmla="*/ 351743 w 5734864"/>
              <a:gd name="connsiteY91" fmla="*/ 3521619 h 6858000"/>
              <a:gd name="connsiteX92" fmla="*/ 345784 w 5734864"/>
              <a:gd name="connsiteY92" fmla="*/ 3603757 h 6858000"/>
              <a:gd name="connsiteX93" fmla="*/ 344198 w 5734864"/>
              <a:gd name="connsiteY93" fmla="*/ 3652424 h 6858000"/>
              <a:gd name="connsiteX94" fmla="*/ 352450 w 5734864"/>
              <a:gd name="connsiteY94" fmla="*/ 3665222 h 6858000"/>
              <a:gd name="connsiteX95" fmla="*/ 342621 w 5734864"/>
              <a:gd name="connsiteY95" fmla="*/ 3700804 h 6858000"/>
              <a:gd name="connsiteX96" fmla="*/ 341514 w 5734864"/>
              <a:gd name="connsiteY96" fmla="*/ 3734774 h 6858000"/>
              <a:gd name="connsiteX97" fmla="*/ 340607 w 5734864"/>
              <a:gd name="connsiteY97" fmla="*/ 3785153 h 6858000"/>
              <a:gd name="connsiteX98" fmla="*/ 340707 w 5734864"/>
              <a:gd name="connsiteY98" fmla="*/ 3788177 h 6858000"/>
              <a:gd name="connsiteX99" fmla="*/ 340361 w 5734864"/>
              <a:gd name="connsiteY99" fmla="*/ 3798803 h 6858000"/>
              <a:gd name="connsiteX100" fmla="*/ 339642 w 5734864"/>
              <a:gd name="connsiteY100" fmla="*/ 3838750 h 6858000"/>
              <a:gd name="connsiteX101" fmla="*/ 360295 w 5734864"/>
              <a:gd name="connsiteY101" fmla="*/ 4015196 h 6858000"/>
              <a:gd name="connsiteX102" fmla="*/ 339043 w 5734864"/>
              <a:gd name="connsiteY102" fmla="*/ 4052778 h 6858000"/>
              <a:gd name="connsiteX103" fmla="*/ 339343 w 5734864"/>
              <a:gd name="connsiteY103" fmla="*/ 4096257 h 6858000"/>
              <a:gd name="connsiteX104" fmla="*/ 340786 w 5734864"/>
              <a:gd name="connsiteY104" fmla="*/ 4321136 h 6858000"/>
              <a:gd name="connsiteX105" fmla="*/ 343158 w 5734864"/>
              <a:gd name="connsiteY105" fmla="*/ 4429174 h 6858000"/>
              <a:gd name="connsiteX106" fmla="*/ 334599 w 5734864"/>
              <a:gd name="connsiteY106" fmla="*/ 4449938 h 6858000"/>
              <a:gd name="connsiteX107" fmla="*/ 332890 w 5734864"/>
              <a:gd name="connsiteY107" fmla="*/ 4453515 h 6858000"/>
              <a:gd name="connsiteX108" fmla="*/ 331105 w 5734864"/>
              <a:gd name="connsiteY108" fmla="*/ 4467941 h 6858000"/>
              <a:gd name="connsiteX109" fmla="*/ 324289 w 5734864"/>
              <a:gd name="connsiteY109" fmla="*/ 4471861 h 6858000"/>
              <a:gd name="connsiteX110" fmla="*/ 317079 w 5734864"/>
              <a:gd name="connsiteY110" fmla="*/ 4493468 h 6858000"/>
              <a:gd name="connsiteX111" fmla="*/ 315557 w 5734864"/>
              <a:gd name="connsiteY111" fmla="*/ 4520067 h 6858000"/>
              <a:gd name="connsiteX112" fmla="*/ 315240 w 5734864"/>
              <a:gd name="connsiteY112" fmla="*/ 4536872 h 6858000"/>
              <a:gd name="connsiteX113" fmla="*/ 316200 w 5734864"/>
              <a:gd name="connsiteY113" fmla="*/ 4538297 h 6858000"/>
              <a:gd name="connsiteX114" fmla="*/ 317507 w 5734864"/>
              <a:gd name="connsiteY114" fmla="*/ 4547582 h 6858000"/>
              <a:gd name="connsiteX115" fmla="*/ 323078 w 5734864"/>
              <a:gd name="connsiteY115" fmla="*/ 4592102 h 6858000"/>
              <a:gd name="connsiteX116" fmla="*/ 328722 w 5734864"/>
              <a:gd name="connsiteY116" fmla="*/ 4667914 h 6858000"/>
              <a:gd name="connsiteX117" fmla="*/ 335597 w 5734864"/>
              <a:gd name="connsiteY117" fmla="*/ 4695035 h 6858000"/>
              <a:gd name="connsiteX118" fmla="*/ 339485 w 5734864"/>
              <a:gd name="connsiteY118" fmla="*/ 4695979 h 6858000"/>
              <a:gd name="connsiteX119" fmla="*/ 341089 w 5734864"/>
              <a:gd name="connsiteY119" fmla="*/ 4704268 h 6858000"/>
              <a:gd name="connsiteX120" fmla="*/ 342177 w 5734864"/>
              <a:gd name="connsiteY120" fmla="*/ 4706060 h 6858000"/>
              <a:gd name="connsiteX121" fmla="*/ 347751 w 5734864"/>
              <a:gd name="connsiteY121" fmla="*/ 4716754 h 6858000"/>
              <a:gd name="connsiteX122" fmla="*/ 344125 w 5734864"/>
              <a:gd name="connsiteY122" fmla="*/ 4764669 h 6858000"/>
              <a:gd name="connsiteX123" fmla="*/ 340188 w 5734864"/>
              <a:gd name="connsiteY123" fmla="*/ 4779386 h 6858000"/>
              <a:gd name="connsiteX124" fmla="*/ 335146 w 5734864"/>
              <a:gd name="connsiteY124" fmla="*/ 4787491 h 6858000"/>
              <a:gd name="connsiteX125" fmla="*/ 319124 w 5734864"/>
              <a:gd name="connsiteY125" fmla="*/ 4843514 h 6858000"/>
              <a:gd name="connsiteX126" fmla="*/ 305956 w 5734864"/>
              <a:gd name="connsiteY126" fmla="*/ 4881505 h 6858000"/>
              <a:gd name="connsiteX127" fmla="*/ 301062 w 5734864"/>
              <a:gd name="connsiteY127" fmla="*/ 4889332 h 6858000"/>
              <a:gd name="connsiteX128" fmla="*/ 302141 w 5734864"/>
              <a:gd name="connsiteY128" fmla="*/ 4899400 h 6858000"/>
              <a:gd name="connsiteX129" fmla="*/ 304424 w 5734864"/>
              <a:gd name="connsiteY129" fmla="*/ 4902664 h 6858000"/>
              <a:gd name="connsiteX130" fmla="*/ 293123 w 5734864"/>
              <a:gd name="connsiteY130" fmla="*/ 4932769 h 6858000"/>
              <a:gd name="connsiteX131" fmla="*/ 292275 w 5734864"/>
              <a:gd name="connsiteY131" fmla="*/ 4936482 h 6858000"/>
              <a:gd name="connsiteX132" fmla="*/ 288304 w 5734864"/>
              <a:gd name="connsiteY132" fmla="*/ 4962325 h 6858000"/>
              <a:gd name="connsiteX133" fmla="*/ 287420 w 5734864"/>
              <a:gd name="connsiteY133" fmla="*/ 5042193 h 6858000"/>
              <a:gd name="connsiteX134" fmla="*/ 287020 w 5734864"/>
              <a:gd name="connsiteY134" fmla="*/ 5065655 h 6858000"/>
              <a:gd name="connsiteX135" fmla="*/ 288488 w 5734864"/>
              <a:gd name="connsiteY135" fmla="*/ 5082216 h 6858000"/>
              <a:gd name="connsiteX136" fmla="*/ 282763 w 5734864"/>
              <a:gd name="connsiteY136" fmla="*/ 5127114 h 6858000"/>
              <a:gd name="connsiteX137" fmla="*/ 269316 w 5734864"/>
              <a:gd name="connsiteY137" fmla="*/ 5202682 h 6858000"/>
              <a:gd name="connsiteX138" fmla="*/ 269174 w 5734864"/>
              <a:gd name="connsiteY138" fmla="*/ 5230835 h 6858000"/>
              <a:gd name="connsiteX139" fmla="*/ 272679 w 5734864"/>
              <a:gd name="connsiteY139" fmla="*/ 5232660 h 6858000"/>
              <a:gd name="connsiteX140" fmla="*/ 272160 w 5734864"/>
              <a:gd name="connsiteY140" fmla="*/ 5241150 h 6858000"/>
              <a:gd name="connsiteX141" fmla="*/ 272760 w 5734864"/>
              <a:gd name="connsiteY141" fmla="*/ 5243156 h 6858000"/>
              <a:gd name="connsiteX142" fmla="*/ 275462 w 5734864"/>
              <a:gd name="connsiteY142" fmla="*/ 5254919 h 6858000"/>
              <a:gd name="connsiteX143" fmla="*/ 262897 w 5734864"/>
              <a:gd name="connsiteY143" fmla="*/ 5286259 h 6858000"/>
              <a:gd name="connsiteX144" fmla="*/ 252761 w 5734864"/>
              <a:gd name="connsiteY144" fmla="*/ 5357801 h 6858000"/>
              <a:gd name="connsiteX145" fmla="*/ 242360 w 5734864"/>
              <a:gd name="connsiteY145" fmla="*/ 5460080 h 6858000"/>
              <a:gd name="connsiteX146" fmla="*/ 229880 w 5734864"/>
              <a:gd name="connsiteY146" fmla="*/ 5539714 h 6858000"/>
              <a:gd name="connsiteX147" fmla="*/ 204283 w 5734864"/>
              <a:gd name="connsiteY147" fmla="*/ 5639080 h 6858000"/>
              <a:gd name="connsiteX148" fmla="*/ 198948 w 5734864"/>
              <a:gd name="connsiteY148" fmla="*/ 5710958 h 6858000"/>
              <a:gd name="connsiteX149" fmla="*/ 192367 w 5734864"/>
              <a:gd name="connsiteY149" fmla="*/ 5719859 h 6858000"/>
              <a:gd name="connsiteX150" fmla="*/ 188035 w 5734864"/>
              <a:gd name="connsiteY150" fmla="*/ 5729935 h 6858000"/>
              <a:gd name="connsiteX151" fmla="*/ 188428 w 5734864"/>
              <a:gd name="connsiteY151" fmla="*/ 5731182 h 6858000"/>
              <a:gd name="connsiteX152" fmla="*/ 181635 w 5734864"/>
              <a:gd name="connsiteY152" fmla="*/ 5753538 h 6858000"/>
              <a:gd name="connsiteX153" fmla="*/ 169744 w 5734864"/>
              <a:gd name="connsiteY153" fmla="*/ 5796307 h 6858000"/>
              <a:gd name="connsiteX154" fmla="*/ 170351 w 5734864"/>
              <a:gd name="connsiteY154" fmla="*/ 5796644 h 6858000"/>
              <a:gd name="connsiteX155" fmla="*/ 171559 w 5734864"/>
              <a:gd name="connsiteY155" fmla="*/ 5803435 h 6858000"/>
              <a:gd name="connsiteX156" fmla="*/ 172284 w 5734864"/>
              <a:gd name="connsiteY156" fmla="*/ 5816391 h 6858000"/>
              <a:gd name="connsiteX157" fmla="*/ 182542 w 5734864"/>
              <a:gd name="connsiteY157" fmla="*/ 5846382 h 6858000"/>
              <a:gd name="connsiteX158" fmla="*/ 175877 w 5734864"/>
              <a:gd name="connsiteY158" fmla="*/ 5871336 h 6858000"/>
              <a:gd name="connsiteX159" fmla="*/ 174910 w 5734864"/>
              <a:gd name="connsiteY159" fmla="*/ 5876376 h 6858000"/>
              <a:gd name="connsiteX160" fmla="*/ 175047 w 5734864"/>
              <a:gd name="connsiteY160" fmla="*/ 5876483 h 6858000"/>
              <a:gd name="connsiteX161" fmla="*/ 174335 w 5734864"/>
              <a:gd name="connsiteY161" fmla="*/ 5881814 h 6858000"/>
              <a:gd name="connsiteX162" fmla="*/ 171273 w 5734864"/>
              <a:gd name="connsiteY162" fmla="*/ 5895339 h 6858000"/>
              <a:gd name="connsiteX163" fmla="*/ 171658 w 5734864"/>
              <a:gd name="connsiteY163" fmla="*/ 5898749 h 6858000"/>
              <a:gd name="connsiteX164" fmla="*/ 174658 w 5734864"/>
              <a:gd name="connsiteY164" fmla="*/ 5919558 h 6858000"/>
              <a:gd name="connsiteX165" fmla="*/ 169099 w 5734864"/>
              <a:gd name="connsiteY165" fmla="*/ 5984417 h 6858000"/>
              <a:gd name="connsiteX166" fmla="*/ 162007 w 5734864"/>
              <a:gd name="connsiteY166" fmla="*/ 6049043 h 6858000"/>
              <a:gd name="connsiteX167" fmla="*/ 156875 w 5734864"/>
              <a:gd name="connsiteY167" fmla="*/ 6114000 h 6858000"/>
              <a:gd name="connsiteX168" fmla="*/ 165441 w 5734864"/>
              <a:gd name="connsiteY168" fmla="*/ 6146938 h 6858000"/>
              <a:gd name="connsiteX169" fmla="*/ 165177 w 5734864"/>
              <a:gd name="connsiteY169" fmla="*/ 6150658 h 6858000"/>
              <a:gd name="connsiteX170" fmla="*/ 161772 w 5734864"/>
              <a:gd name="connsiteY170" fmla="*/ 6160011 h 6858000"/>
              <a:gd name="connsiteX171" fmla="*/ 160051 w 5734864"/>
              <a:gd name="connsiteY171" fmla="*/ 6163393 h 6858000"/>
              <a:gd name="connsiteX172" fmla="*/ 158473 w 5734864"/>
              <a:gd name="connsiteY172" fmla="*/ 6168628 h 6858000"/>
              <a:gd name="connsiteX173" fmla="*/ 158573 w 5734864"/>
              <a:gd name="connsiteY173" fmla="*/ 6168799 h 6858000"/>
              <a:gd name="connsiteX174" fmla="*/ 146463 w 5734864"/>
              <a:gd name="connsiteY174" fmla="*/ 6196671 h 6858000"/>
              <a:gd name="connsiteX175" fmla="*/ 150209 w 5734864"/>
              <a:gd name="connsiteY175" fmla="*/ 6232365 h 6858000"/>
              <a:gd name="connsiteX176" fmla="*/ 148544 w 5734864"/>
              <a:gd name="connsiteY176" fmla="*/ 6246162 h 6858000"/>
              <a:gd name="connsiteX177" fmla="*/ 148403 w 5734864"/>
              <a:gd name="connsiteY177" fmla="*/ 6253754 h 6858000"/>
              <a:gd name="connsiteX178" fmla="*/ 138880 w 5734864"/>
              <a:gd name="connsiteY178" fmla="*/ 6276449 h 6858000"/>
              <a:gd name="connsiteX179" fmla="*/ 138683 w 5734864"/>
              <a:gd name="connsiteY179" fmla="*/ 6279721 h 6858000"/>
              <a:gd name="connsiteX180" fmla="*/ 130721 w 5734864"/>
              <a:gd name="connsiteY180" fmla="*/ 6293675 h 6858000"/>
              <a:gd name="connsiteX181" fmla="*/ 120717 w 5734864"/>
              <a:gd name="connsiteY181" fmla="*/ 6313967 h 6858000"/>
              <a:gd name="connsiteX182" fmla="*/ 120841 w 5734864"/>
              <a:gd name="connsiteY182" fmla="*/ 6315437 h 6858000"/>
              <a:gd name="connsiteX183" fmla="*/ 115208 w 5734864"/>
              <a:gd name="connsiteY183" fmla="*/ 6324024 h 6858000"/>
              <a:gd name="connsiteX184" fmla="*/ 101217 w 5734864"/>
              <a:gd name="connsiteY184" fmla="*/ 6365923 h 6858000"/>
              <a:gd name="connsiteX185" fmla="*/ 74946 w 5734864"/>
              <a:gd name="connsiteY185" fmla="*/ 6556817 h 6858000"/>
              <a:gd name="connsiteX186" fmla="*/ 16001 w 5734864"/>
              <a:gd name="connsiteY186" fmla="*/ 6808678 h 6858000"/>
              <a:gd name="connsiteX187" fmla="*/ 0 w 5734864"/>
              <a:gd name="connsiteY187" fmla="*/ 6858000 h 6858000"/>
              <a:gd name="connsiteX188" fmla="*/ 5734864 w 5734864"/>
              <a:gd name="connsiteY188" fmla="*/ 6858000 h 6858000"/>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6695 w 5734864"/>
              <a:gd name="connsiteY13" fmla="*/ 1035077 h 6858000"/>
              <a:gd name="connsiteX14" fmla="*/ 847865 w 5734864"/>
              <a:gd name="connsiteY14" fmla="*/ 1070795 h 6858000"/>
              <a:gd name="connsiteX15" fmla="*/ 862786 w 5734864"/>
              <a:gd name="connsiteY15" fmla="*/ 1238994 h 6858000"/>
              <a:gd name="connsiteX16" fmla="*/ 859345 w 5734864"/>
              <a:gd name="connsiteY16" fmla="*/ 1380427 h 6858000"/>
              <a:gd name="connsiteX17" fmla="*/ 855172 w 5734864"/>
              <a:gd name="connsiteY17" fmla="*/ 1435262 h 6858000"/>
              <a:gd name="connsiteX18" fmla="*/ 860494 w 5734864"/>
              <a:gd name="connsiteY18" fmla="*/ 1453861 h 6858000"/>
              <a:gd name="connsiteX19" fmla="*/ 853731 w 5734864"/>
              <a:gd name="connsiteY19" fmla="*/ 1467047 h 6858000"/>
              <a:gd name="connsiteX20" fmla="*/ 845847 w 5734864"/>
              <a:gd name="connsiteY20" fmla="*/ 1502307 h 6858000"/>
              <a:gd name="connsiteX21" fmla="*/ 817613 w 5734864"/>
              <a:gd name="connsiteY21" fmla="*/ 1565166 h 6858000"/>
              <a:gd name="connsiteX22" fmla="*/ 804223 w 5734864"/>
              <a:gd name="connsiteY22" fmla="*/ 1601941 h 6858000"/>
              <a:gd name="connsiteX23" fmla="*/ 791773 w 5734864"/>
              <a:gd name="connsiteY23" fmla="*/ 1627005 h 6858000"/>
              <a:gd name="connsiteX24" fmla="*/ 774645 w 5734864"/>
              <a:gd name="connsiteY24" fmla="*/ 1699922 h 6858000"/>
              <a:gd name="connsiteX25" fmla="*/ 752343 w 5734864"/>
              <a:gd name="connsiteY25" fmla="*/ 1824604 h 6858000"/>
              <a:gd name="connsiteX26" fmla="*/ 746254 w 5734864"/>
              <a:gd name="connsiteY26" fmla="*/ 1850222 h 6858000"/>
              <a:gd name="connsiteX27" fmla="*/ 728600 w 5734864"/>
              <a:gd name="connsiteY27" fmla="*/ 1869603 h 6858000"/>
              <a:gd name="connsiteX28" fmla="*/ 724396 w 5734864"/>
              <a:gd name="connsiteY28" fmla="*/ 1883104 h 6858000"/>
              <a:gd name="connsiteX29" fmla="*/ 722165 w 5734864"/>
              <a:gd name="connsiteY29" fmla="*/ 1885924 h 6858000"/>
              <a:gd name="connsiteX30" fmla="*/ 721338 w 5734864"/>
              <a:gd name="connsiteY30" fmla="*/ 1887123 h 6858000"/>
              <a:gd name="connsiteX31" fmla="*/ 714840 w 5734864"/>
              <a:gd name="connsiteY31" fmla="*/ 1902274 h 6858000"/>
              <a:gd name="connsiteX32" fmla="*/ 722847 w 5734864"/>
              <a:gd name="connsiteY32" fmla="*/ 1929891 h 6858000"/>
              <a:gd name="connsiteX33" fmla="*/ 714660 w 5734864"/>
              <a:gd name="connsiteY33" fmla="*/ 1982709 h 6858000"/>
              <a:gd name="connsiteX34" fmla="*/ 710759 w 5734864"/>
              <a:gd name="connsiteY34" fmla="*/ 2013010 h 6858000"/>
              <a:gd name="connsiteX35" fmla="*/ 697927 w 5734864"/>
              <a:gd name="connsiteY35" fmla="*/ 2069833 h 6858000"/>
              <a:gd name="connsiteX36" fmla="*/ 693594 w 5734864"/>
              <a:gd name="connsiteY36" fmla="*/ 2103731 h 6858000"/>
              <a:gd name="connsiteX37" fmla="*/ 691109 w 5734864"/>
              <a:gd name="connsiteY37" fmla="*/ 2124027 h 6858000"/>
              <a:gd name="connsiteX38" fmla="*/ 676593 w 5734864"/>
              <a:gd name="connsiteY38" fmla="*/ 2176182 h 6858000"/>
              <a:gd name="connsiteX39" fmla="*/ 633227 w 5734864"/>
              <a:gd name="connsiteY39" fmla="*/ 2258036 h 6858000"/>
              <a:gd name="connsiteX40" fmla="*/ 625564 w 5734864"/>
              <a:gd name="connsiteY40" fmla="*/ 2284567 h 6858000"/>
              <a:gd name="connsiteX41" fmla="*/ 627074 w 5734864"/>
              <a:gd name="connsiteY41" fmla="*/ 2289605 h 6858000"/>
              <a:gd name="connsiteX42" fmla="*/ 614574 w 5734864"/>
              <a:gd name="connsiteY42" fmla="*/ 2308717 h 6858000"/>
              <a:gd name="connsiteX43" fmla="*/ 606890 w 5734864"/>
              <a:gd name="connsiteY43" fmla="*/ 2320662 h 6858000"/>
              <a:gd name="connsiteX44" fmla="*/ 605558 w 5734864"/>
              <a:gd name="connsiteY44" fmla="*/ 2327897 h 6858000"/>
              <a:gd name="connsiteX45" fmla="*/ 602202 w 5734864"/>
              <a:gd name="connsiteY45" fmla="*/ 2357749 h 6858000"/>
              <a:gd name="connsiteX46" fmla="*/ 600213 w 5734864"/>
              <a:gd name="connsiteY46" fmla="*/ 2364905 h 6858000"/>
              <a:gd name="connsiteX47" fmla="*/ 597160 w 5734864"/>
              <a:gd name="connsiteY47" fmla="*/ 2388351 h 6858000"/>
              <a:gd name="connsiteX48" fmla="*/ 597982 w 5734864"/>
              <a:gd name="connsiteY48" fmla="*/ 2402296 h 6858000"/>
              <a:gd name="connsiteX49" fmla="*/ 593150 w 5734864"/>
              <a:gd name="connsiteY49" fmla="*/ 2420015 h 6858000"/>
              <a:gd name="connsiteX50" fmla="*/ 592833 w 5734864"/>
              <a:gd name="connsiteY50" fmla="*/ 2422749 h 6858000"/>
              <a:gd name="connsiteX51" fmla="*/ 594479 w 5734864"/>
              <a:gd name="connsiteY51" fmla="*/ 2426002 h 6858000"/>
              <a:gd name="connsiteX52" fmla="*/ 591963 w 5734864"/>
              <a:gd name="connsiteY52" fmla="*/ 2431950 h 6858000"/>
              <a:gd name="connsiteX53" fmla="*/ 591544 w 5734864"/>
              <a:gd name="connsiteY53" fmla="*/ 2433897 h 6858000"/>
              <a:gd name="connsiteX54" fmla="*/ 589519 w 5734864"/>
              <a:gd name="connsiteY54" fmla="*/ 2451398 h 6858000"/>
              <a:gd name="connsiteX55" fmla="*/ 590037 w 5734864"/>
              <a:gd name="connsiteY55" fmla="*/ 2455536 h 6858000"/>
              <a:gd name="connsiteX56" fmla="*/ 588179 w 5734864"/>
              <a:gd name="connsiteY56" fmla="*/ 2462981 h 6858000"/>
              <a:gd name="connsiteX57" fmla="*/ 583434 w 5734864"/>
              <a:gd name="connsiteY57" fmla="*/ 2503991 h 6858000"/>
              <a:gd name="connsiteX58" fmla="*/ 567942 w 5734864"/>
              <a:gd name="connsiteY58" fmla="*/ 2652936 h 6858000"/>
              <a:gd name="connsiteX59" fmla="*/ 573869 w 5734864"/>
              <a:gd name="connsiteY59" fmla="*/ 2670188 h 6858000"/>
              <a:gd name="connsiteX60" fmla="*/ 575243 w 5734864"/>
              <a:gd name="connsiteY60" fmla="*/ 2688114 h 6858000"/>
              <a:gd name="connsiteX61" fmla="*/ 573824 w 5734864"/>
              <a:gd name="connsiteY61" fmla="*/ 2689856 h 6858000"/>
              <a:gd name="connsiteX62" fmla="*/ 570699 w 5734864"/>
              <a:gd name="connsiteY62" fmla="*/ 2709353 h 6858000"/>
              <a:gd name="connsiteX63" fmla="*/ 573192 w 5734864"/>
              <a:gd name="connsiteY63" fmla="*/ 2714527 h 6858000"/>
              <a:gd name="connsiteX64" fmla="*/ 572044 w 5734864"/>
              <a:gd name="connsiteY64" fmla="*/ 2728187 h 6858000"/>
              <a:gd name="connsiteX65" fmla="*/ 572465 w 5734864"/>
              <a:gd name="connsiteY65" fmla="*/ 2755863 h 6858000"/>
              <a:gd name="connsiteX66" fmla="*/ 570028 w 5734864"/>
              <a:gd name="connsiteY66" fmla="*/ 2760324 h 6858000"/>
              <a:gd name="connsiteX67" fmla="*/ 566748 w 5734864"/>
              <a:gd name="connsiteY67" fmla="*/ 2800948 h 6858000"/>
              <a:gd name="connsiteX68" fmla="*/ 565509 w 5734864"/>
              <a:gd name="connsiteY68" fmla="*/ 2801167 h 6858000"/>
              <a:gd name="connsiteX69" fmla="*/ 559367 w 5734864"/>
              <a:gd name="connsiteY69" fmla="*/ 2811129 h 6858000"/>
              <a:gd name="connsiteX70" fmla="*/ 550354 w 5734864"/>
              <a:gd name="connsiteY70" fmla="*/ 2830949 h 6858000"/>
              <a:gd name="connsiteX71" fmla="*/ 514795 w 5734864"/>
              <a:gd name="connsiteY71" fmla="*/ 2872433 h 6858000"/>
              <a:gd name="connsiteX72" fmla="*/ 509875 w 5734864"/>
              <a:gd name="connsiteY72" fmla="*/ 2923099 h 6858000"/>
              <a:gd name="connsiteX73" fmla="*/ 509577 w 5734864"/>
              <a:gd name="connsiteY73" fmla="*/ 2923197 h 6858000"/>
              <a:gd name="connsiteX74" fmla="*/ 507597 w 5734864"/>
              <a:gd name="connsiteY74" fmla="*/ 2931868 h 6858000"/>
              <a:gd name="connsiteX75" fmla="*/ 507379 w 5734864"/>
              <a:gd name="connsiteY75" fmla="*/ 2938322 h 6858000"/>
              <a:gd name="connsiteX76" fmla="*/ 504725 w 5734864"/>
              <a:gd name="connsiteY76" fmla="*/ 2954519 h 6858000"/>
              <a:gd name="connsiteX77" fmla="*/ 502018 w 5734864"/>
              <a:gd name="connsiteY77" fmla="*/ 2959643 h 6858000"/>
              <a:gd name="connsiteX78" fmla="*/ 498360 w 5734864"/>
              <a:gd name="connsiteY78" fmla="*/ 2961019 h 6858000"/>
              <a:gd name="connsiteX79" fmla="*/ 498483 w 5734864"/>
              <a:gd name="connsiteY79" fmla="*/ 2962590 h 6858000"/>
              <a:gd name="connsiteX80" fmla="*/ 484403 w 5734864"/>
              <a:gd name="connsiteY80" fmla="*/ 2990538 h 6858000"/>
              <a:gd name="connsiteX81" fmla="*/ 463075 w 5734864"/>
              <a:gd name="connsiteY81" fmla="*/ 3055956 h 6858000"/>
              <a:gd name="connsiteX82" fmla="*/ 455013 w 5734864"/>
              <a:gd name="connsiteY82" fmla="*/ 3094482 h 6858000"/>
              <a:gd name="connsiteX83" fmla="*/ 428391 w 5734864"/>
              <a:gd name="connsiteY83" fmla="*/ 3198850 h 6858000"/>
              <a:gd name="connsiteX84" fmla="*/ 401440 w 5734864"/>
              <a:gd name="connsiteY84" fmla="*/ 3307560 h 6858000"/>
              <a:gd name="connsiteX85" fmla="*/ 386076 w 5734864"/>
              <a:gd name="connsiteY85" fmla="*/ 3373943 h 6858000"/>
              <a:gd name="connsiteX86" fmla="*/ 374726 w 5734864"/>
              <a:gd name="connsiteY86" fmla="*/ 3381364 h 6858000"/>
              <a:gd name="connsiteX87" fmla="*/ 369145 w 5734864"/>
              <a:gd name="connsiteY87" fmla="*/ 3383729 h 6858000"/>
              <a:gd name="connsiteX88" fmla="*/ 364294 w 5734864"/>
              <a:gd name="connsiteY88" fmla="*/ 3414159 h 6858000"/>
              <a:gd name="connsiteX89" fmla="*/ 366450 w 5734864"/>
              <a:gd name="connsiteY89" fmla="*/ 3436925 h 6858000"/>
              <a:gd name="connsiteX90" fmla="*/ 351743 w 5734864"/>
              <a:gd name="connsiteY90" fmla="*/ 3521619 h 6858000"/>
              <a:gd name="connsiteX91" fmla="*/ 345784 w 5734864"/>
              <a:gd name="connsiteY91" fmla="*/ 3603757 h 6858000"/>
              <a:gd name="connsiteX92" fmla="*/ 344198 w 5734864"/>
              <a:gd name="connsiteY92" fmla="*/ 3652424 h 6858000"/>
              <a:gd name="connsiteX93" fmla="*/ 352450 w 5734864"/>
              <a:gd name="connsiteY93" fmla="*/ 3665222 h 6858000"/>
              <a:gd name="connsiteX94" fmla="*/ 342621 w 5734864"/>
              <a:gd name="connsiteY94" fmla="*/ 3700804 h 6858000"/>
              <a:gd name="connsiteX95" fmla="*/ 341514 w 5734864"/>
              <a:gd name="connsiteY95" fmla="*/ 3734774 h 6858000"/>
              <a:gd name="connsiteX96" fmla="*/ 340607 w 5734864"/>
              <a:gd name="connsiteY96" fmla="*/ 3785153 h 6858000"/>
              <a:gd name="connsiteX97" fmla="*/ 340707 w 5734864"/>
              <a:gd name="connsiteY97" fmla="*/ 3788177 h 6858000"/>
              <a:gd name="connsiteX98" fmla="*/ 340361 w 5734864"/>
              <a:gd name="connsiteY98" fmla="*/ 3798803 h 6858000"/>
              <a:gd name="connsiteX99" fmla="*/ 339642 w 5734864"/>
              <a:gd name="connsiteY99" fmla="*/ 3838750 h 6858000"/>
              <a:gd name="connsiteX100" fmla="*/ 360295 w 5734864"/>
              <a:gd name="connsiteY100" fmla="*/ 4015196 h 6858000"/>
              <a:gd name="connsiteX101" fmla="*/ 339043 w 5734864"/>
              <a:gd name="connsiteY101" fmla="*/ 4052778 h 6858000"/>
              <a:gd name="connsiteX102" fmla="*/ 339343 w 5734864"/>
              <a:gd name="connsiteY102" fmla="*/ 4096257 h 6858000"/>
              <a:gd name="connsiteX103" fmla="*/ 340786 w 5734864"/>
              <a:gd name="connsiteY103" fmla="*/ 4321136 h 6858000"/>
              <a:gd name="connsiteX104" fmla="*/ 343158 w 5734864"/>
              <a:gd name="connsiteY104" fmla="*/ 4429174 h 6858000"/>
              <a:gd name="connsiteX105" fmla="*/ 334599 w 5734864"/>
              <a:gd name="connsiteY105" fmla="*/ 4449938 h 6858000"/>
              <a:gd name="connsiteX106" fmla="*/ 332890 w 5734864"/>
              <a:gd name="connsiteY106" fmla="*/ 4453515 h 6858000"/>
              <a:gd name="connsiteX107" fmla="*/ 331105 w 5734864"/>
              <a:gd name="connsiteY107" fmla="*/ 4467941 h 6858000"/>
              <a:gd name="connsiteX108" fmla="*/ 324289 w 5734864"/>
              <a:gd name="connsiteY108" fmla="*/ 4471861 h 6858000"/>
              <a:gd name="connsiteX109" fmla="*/ 317079 w 5734864"/>
              <a:gd name="connsiteY109" fmla="*/ 4493468 h 6858000"/>
              <a:gd name="connsiteX110" fmla="*/ 315557 w 5734864"/>
              <a:gd name="connsiteY110" fmla="*/ 4520067 h 6858000"/>
              <a:gd name="connsiteX111" fmla="*/ 315240 w 5734864"/>
              <a:gd name="connsiteY111" fmla="*/ 4536872 h 6858000"/>
              <a:gd name="connsiteX112" fmla="*/ 316200 w 5734864"/>
              <a:gd name="connsiteY112" fmla="*/ 4538297 h 6858000"/>
              <a:gd name="connsiteX113" fmla="*/ 317507 w 5734864"/>
              <a:gd name="connsiteY113" fmla="*/ 4547582 h 6858000"/>
              <a:gd name="connsiteX114" fmla="*/ 323078 w 5734864"/>
              <a:gd name="connsiteY114" fmla="*/ 4592102 h 6858000"/>
              <a:gd name="connsiteX115" fmla="*/ 328722 w 5734864"/>
              <a:gd name="connsiteY115" fmla="*/ 4667914 h 6858000"/>
              <a:gd name="connsiteX116" fmla="*/ 335597 w 5734864"/>
              <a:gd name="connsiteY116" fmla="*/ 4695035 h 6858000"/>
              <a:gd name="connsiteX117" fmla="*/ 339485 w 5734864"/>
              <a:gd name="connsiteY117" fmla="*/ 4695979 h 6858000"/>
              <a:gd name="connsiteX118" fmla="*/ 341089 w 5734864"/>
              <a:gd name="connsiteY118" fmla="*/ 4704268 h 6858000"/>
              <a:gd name="connsiteX119" fmla="*/ 342177 w 5734864"/>
              <a:gd name="connsiteY119" fmla="*/ 4706060 h 6858000"/>
              <a:gd name="connsiteX120" fmla="*/ 347751 w 5734864"/>
              <a:gd name="connsiteY120" fmla="*/ 4716754 h 6858000"/>
              <a:gd name="connsiteX121" fmla="*/ 344125 w 5734864"/>
              <a:gd name="connsiteY121" fmla="*/ 4764669 h 6858000"/>
              <a:gd name="connsiteX122" fmla="*/ 340188 w 5734864"/>
              <a:gd name="connsiteY122" fmla="*/ 4779386 h 6858000"/>
              <a:gd name="connsiteX123" fmla="*/ 335146 w 5734864"/>
              <a:gd name="connsiteY123" fmla="*/ 4787491 h 6858000"/>
              <a:gd name="connsiteX124" fmla="*/ 319124 w 5734864"/>
              <a:gd name="connsiteY124" fmla="*/ 4843514 h 6858000"/>
              <a:gd name="connsiteX125" fmla="*/ 305956 w 5734864"/>
              <a:gd name="connsiteY125" fmla="*/ 4881505 h 6858000"/>
              <a:gd name="connsiteX126" fmla="*/ 301062 w 5734864"/>
              <a:gd name="connsiteY126" fmla="*/ 4889332 h 6858000"/>
              <a:gd name="connsiteX127" fmla="*/ 302141 w 5734864"/>
              <a:gd name="connsiteY127" fmla="*/ 4899400 h 6858000"/>
              <a:gd name="connsiteX128" fmla="*/ 304424 w 5734864"/>
              <a:gd name="connsiteY128" fmla="*/ 4902664 h 6858000"/>
              <a:gd name="connsiteX129" fmla="*/ 293123 w 5734864"/>
              <a:gd name="connsiteY129" fmla="*/ 4932769 h 6858000"/>
              <a:gd name="connsiteX130" fmla="*/ 292275 w 5734864"/>
              <a:gd name="connsiteY130" fmla="*/ 4936482 h 6858000"/>
              <a:gd name="connsiteX131" fmla="*/ 288304 w 5734864"/>
              <a:gd name="connsiteY131" fmla="*/ 4962325 h 6858000"/>
              <a:gd name="connsiteX132" fmla="*/ 287420 w 5734864"/>
              <a:gd name="connsiteY132" fmla="*/ 5042193 h 6858000"/>
              <a:gd name="connsiteX133" fmla="*/ 287020 w 5734864"/>
              <a:gd name="connsiteY133" fmla="*/ 5065655 h 6858000"/>
              <a:gd name="connsiteX134" fmla="*/ 288488 w 5734864"/>
              <a:gd name="connsiteY134" fmla="*/ 5082216 h 6858000"/>
              <a:gd name="connsiteX135" fmla="*/ 282763 w 5734864"/>
              <a:gd name="connsiteY135" fmla="*/ 5127114 h 6858000"/>
              <a:gd name="connsiteX136" fmla="*/ 269316 w 5734864"/>
              <a:gd name="connsiteY136" fmla="*/ 5202682 h 6858000"/>
              <a:gd name="connsiteX137" fmla="*/ 269174 w 5734864"/>
              <a:gd name="connsiteY137" fmla="*/ 5230835 h 6858000"/>
              <a:gd name="connsiteX138" fmla="*/ 272679 w 5734864"/>
              <a:gd name="connsiteY138" fmla="*/ 5232660 h 6858000"/>
              <a:gd name="connsiteX139" fmla="*/ 272160 w 5734864"/>
              <a:gd name="connsiteY139" fmla="*/ 5241150 h 6858000"/>
              <a:gd name="connsiteX140" fmla="*/ 272760 w 5734864"/>
              <a:gd name="connsiteY140" fmla="*/ 5243156 h 6858000"/>
              <a:gd name="connsiteX141" fmla="*/ 275462 w 5734864"/>
              <a:gd name="connsiteY141" fmla="*/ 5254919 h 6858000"/>
              <a:gd name="connsiteX142" fmla="*/ 262897 w 5734864"/>
              <a:gd name="connsiteY142" fmla="*/ 5286259 h 6858000"/>
              <a:gd name="connsiteX143" fmla="*/ 252761 w 5734864"/>
              <a:gd name="connsiteY143" fmla="*/ 5357801 h 6858000"/>
              <a:gd name="connsiteX144" fmla="*/ 242360 w 5734864"/>
              <a:gd name="connsiteY144" fmla="*/ 5460080 h 6858000"/>
              <a:gd name="connsiteX145" fmla="*/ 229880 w 5734864"/>
              <a:gd name="connsiteY145" fmla="*/ 5539714 h 6858000"/>
              <a:gd name="connsiteX146" fmla="*/ 204283 w 5734864"/>
              <a:gd name="connsiteY146" fmla="*/ 5639080 h 6858000"/>
              <a:gd name="connsiteX147" fmla="*/ 198948 w 5734864"/>
              <a:gd name="connsiteY147" fmla="*/ 5710958 h 6858000"/>
              <a:gd name="connsiteX148" fmla="*/ 192367 w 5734864"/>
              <a:gd name="connsiteY148" fmla="*/ 5719859 h 6858000"/>
              <a:gd name="connsiteX149" fmla="*/ 188035 w 5734864"/>
              <a:gd name="connsiteY149" fmla="*/ 5729935 h 6858000"/>
              <a:gd name="connsiteX150" fmla="*/ 188428 w 5734864"/>
              <a:gd name="connsiteY150" fmla="*/ 5731182 h 6858000"/>
              <a:gd name="connsiteX151" fmla="*/ 181635 w 5734864"/>
              <a:gd name="connsiteY151" fmla="*/ 5753538 h 6858000"/>
              <a:gd name="connsiteX152" fmla="*/ 169744 w 5734864"/>
              <a:gd name="connsiteY152" fmla="*/ 5796307 h 6858000"/>
              <a:gd name="connsiteX153" fmla="*/ 170351 w 5734864"/>
              <a:gd name="connsiteY153" fmla="*/ 5796644 h 6858000"/>
              <a:gd name="connsiteX154" fmla="*/ 171559 w 5734864"/>
              <a:gd name="connsiteY154" fmla="*/ 5803435 h 6858000"/>
              <a:gd name="connsiteX155" fmla="*/ 172284 w 5734864"/>
              <a:gd name="connsiteY155" fmla="*/ 5816391 h 6858000"/>
              <a:gd name="connsiteX156" fmla="*/ 182542 w 5734864"/>
              <a:gd name="connsiteY156" fmla="*/ 5846382 h 6858000"/>
              <a:gd name="connsiteX157" fmla="*/ 175877 w 5734864"/>
              <a:gd name="connsiteY157" fmla="*/ 5871336 h 6858000"/>
              <a:gd name="connsiteX158" fmla="*/ 174910 w 5734864"/>
              <a:gd name="connsiteY158" fmla="*/ 5876376 h 6858000"/>
              <a:gd name="connsiteX159" fmla="*/ 175047 w 5734864"/>
              <a:gd name="connsiteY159" fmla="*/ 5876483 h 6858000"/>
              <a:gd name="connsiteX160" fmla="*/ 174335 w 5734864"/>
              <a:gd name="connsiteY160" fmla="*/ 5881814 h 6858000"/>
              <a:gd name="connsiteX161" fmla="*/ 171273 w 5734864"/>
              <a:gd name="connsiteY161" fmla="*/ 5895339 h 6858000"/>
              <a:gd name="connsiteX162" fmla="*/ 171658 w 5734864"/>
              <a:gd name="connsiteY162" fmla="*/ 5898749 h 6858000"/>
              <a:gd name="connsiteX163" fmla="*/ 174658 w 5734864"/>
              <a:gd name="connsiteY163" fmla="*/ 5919558 h 6858000"/>
              <a:gd name="connsiteX164" fmla="*/ 169099 w 5734864"/>
              <a:gd name="connsiteY164" fmla="*/ 5984417 h 6858000"/>
              <a:gd name="connsiteX165" fmla="*/ 162007 w 5734864"/>
              <a:gd name="connsiteY165" fmla="*/ 6049043 h 6858000"/>
              <a:gd name="connsiteX166" fmla="*/ 156875 w 5734864"/>
              <a:gd name="connsiteY166" fmla="*/ 6114000 h 6858000"/>
              <a:gd name="connsiteX167" fmla="*/ 165441 w 5734864"/>
              <a:gd name="connsiteY167" fmla="*/ 6146938 h 6858000"/>
              <a:gd name="connsiteX168" fmla="*/ 165177 w 5734864"/>
              <a:gd name="connsiteY168" fmla="*/ 6150658 h 6858000"/>
              <a:gd name="connsiteX169" fmla="*/ 161772 w 5734864"/>
              <a:gd name="connsiteY169" fmla="*/ 6160011 h 6858000"/>
              <a:gd name="connsiteX170" fmla="*/ 160051 w 5734864"/>
              <a:gd name="connsiteY170" fmla="*/ 6163393 h 6858000"/>
              <a:gd name="connsiteX171" fmla="*/ 158473 w 5734864"/>
              <a:gd name="connsiteY171" fmla="*/ 6168628 h 6858000"/>
              <a:gd name="connsiteX172" fmla="*/ 158573 w 5734864"/>
              <a:gd name="connsiteY172" fmla="*/ 6168799 h 6858000"/>
              <a:gd name="connsiteX173" fmla="*/ 146463 w 5734864"/>
              <a:gd name="connsiteY173" fmla="*/ 6196671 h 6858000"/>
              <a:gd name="connsiteX174" fmla="*/ 150209 w 5734864"/>
              <a:gd name="connsiteY174" fmla="*/ 6232365 h 6858000"/>
              <a:gd name="connsiteX175" fmla="*/ 148544 w 5734864"/>
              <a:gd name="connsiteY175" fmla="*/ 6246162 h 6858000"/>
              <a:gd name="connsiteX176" fmla="*/ 148403 w 5734864"/>
              <a:gd name="connsiteY176" fmla="*/ 6253754 h 6858000"/>
              <a:gd name="connsiteX177" fmla="*/ 138880 w 5734864"/>
              <a:gd name="connsiteY177" fmla="*/ 6276449 h 6858000"/>
              <a:gd name="connsiteX178" fmla="*/ 138683 w 5734864"/>
              <a:gd name="connsiteY178" fmla="*/ 6279721 h 6858000"/>
              <a:gd name="connsiteX179" fmla="*/ 130721 w 5734864"/>
              <a:gd name="connsiteY179" fmla="*/ 6293675 h 6858000"/>
              <a:gd name="connsiteX180" fmla="*/ 120717 w 5734864"/>
              <a:gd name="connsiteY180" fmla="*/ 6313967 h 6858000"/>
              <a:gd name="connsiteX181" fmla="*/ 120841 w 5734864"/>
              <a:gd name="connsiteY181" fmla="*/ 6315437 h 6858000"/>
              <a:gd name="connsiteX182" fmla="*/ 115208 w 5734864"/>
              <a:gd name="connsiteY182" fmla="*/ 6324024 h 6858000"/>
              <a:gd name="connsiteX183" fmla="*/ 101217 w 5734864"/>
              <a:gd name="connsiteY183" fmla="*/ 6365923 h 6858000"/>
              <a:gd name="connsiteX184" fmla="*/ 74946 w 5734864"/>
              <a:gd name="connsiteY184" fmla="*/ 6556817 h 6858000"/>
              <a:gd name="connsiteX185" fmla="*/ 16001 w 5734864"/>
              <a:gd name="connsiteY185" fmla="*/ 6808678 h 6858000"/>
              <a:gd name="connsiteX186" fmla="*/ 0 w 5734864"/>
              <a:gd name="connsiteY186" fmla="*/ 6858000 h 6858000"/>
              <a:gd name="connsiteX187" fmla="*/ 5734864 w 5734864"/>
              <a:gd name="connsiteY187" fmla="*/ 6858000 h 6858000"/>
              <a:gd name="connsiteX188" fmla="*/ 5734864 w 5734864"/>
              <a:gd name="connsiteY188" fmla="*/ 0 h 6858000"/>
              <a:gd name="connsiteX0" fmla="*/ 5734864 w 5734864"/>
              <a:gd name="connsiteY0" fmla="*/ 0 h 6858000"/>
              <a:gd name="connsiteX1" fmla="*/ 771611 w 5734864"/>
              <a:gd name="connsiteY1" fmla="*/ 0 h 6858000"/>
              <a:gd name="connsiteX2" fmla="*/ 771679 w 5734864"/>
              <a:gd name="connsiteY2" fmla="*/ 49108 h 6858000"/>
              <a:gd name="connsiteX3" fmla="*/ 794248 w 5734864"/>
              <a:gd name="connsiteY3" fmla="*/ 200968 h 6858000"/>
              <a:gd name="connsiteX4" fmla="*/ 801749 w 5734864"/>
              <a:gd name="connsiteY4" fmla="*/ 414071 h 6858000"/>
              <a:gd name="connsiteX5" fmla="*/ 818548 w 5734864"/>
              <a:gd name="connsiteY5" fmla="*/ 585467 h 6858000"/>
              <a:gd name="connsiteX6" fmla="*/ 857476 w 5734864"/>
              <a:gd name="connsiteY6" fmla="*/ 800623 h 6858000"/>
              <a:gd name="connsiteX7" fmla="*/ 851083 w 5734864"/>
              <a:gd name="connsiteY7" fmla="*/ 878903 h 6858000"/>
              <a:gd name="connsiteX8" fmla="*/ 873564 w 5734864"/>
              <a:gd name="connsiteY8" fmla="*/ 943826 h 6858000"/>
              <a:gd name="connsiteX9" fmla="*/ 864705 w 5734864"/>
              <a:gd name="connsiteY9" fmla="*/ 973328 h 6858000"/>
              <a:gd name="connsiteX10" fmla="*/ 862869 w 5734864"/>
              <a:gd name="connsiteY10" fmla="*/ 978457 h 6858000"/>
              <a:gd name="connsiteX11" fmla="*/ 862233 w 5734864"/>
              <a:gd name="connsiteY11" fmla="*/ 998041 h 6858000"/>
              <a:gd name="connsiteX12" fmla="*/ 853665 w 5734864"/>
              <a:gd name="connsiteY12" fmla="*/ 1004750 h 6858000"/>
              <a:gd name="connsiteX13" fmla="*/ 847865 w 5734864"/>
              <a:gd name="connsiteY13" fmla="*/ 1070795 h 6858000"/>
              <a:gd name="connsiteX14" fmla="*/ 862786 w 5734864"/>
              <a:gd name="connsiteY14" fmla="*/ 1238994 h 6858000"/>
              <a:gd name="connsiteX15" fmla="*/ 859345 w 5734864"/>
              <a:gd name="connsiteY15" fmla="*/ 1380427 h 6858000"/>
              <a:gd name="connsiteX16" fmla="*/ 855172 w 5734864"/>
              <a:gd name="connsiteY16" fmla="*/ 1435262 h 6858000"/>
              <a:gd name="connsiteX17" fmla="*/ 860494 w 5734864"/>
              <a:gd name="connsiteY17" fmla="*/ 1453861 h 6858000"/>
              <a:gd name="connsiteX18" fmla="*/ 853731 w 5734864"/>
              <a:gd name="connsiteY18" fmla="*/ 1467047 h 6858000"/>
              <a:gd name="connsiteX19" fmla="*/ 845847 w 5734864"/>
              <a:gd name="connsiteY19" fmla="*/ 1502307 h 6858000"/>
              <a:gd name="connsiteX20" fmla="*/ 817613 w 5734864"/>
              <a:gd name="connsiteY20" fmla="*/ 1565166 h 6858000"/>
              <a:gd name="connsiteX21" fmla="*/ 804223 w 5734864"/>
              <a:gd name="connsiteY21" fmla="*/ 1601941 h 6858000"/>
              <a:gd name="connsiteX22" fmla="*/ 791773 w 5734864"/>
              <a:gd name="connsiteY22" fmla="*/ 1627005 h 6858000"/>
              <a:gd name="connsiteX23" fmla="*/ 774645 w 5734864"/>
              <a:gd name="connsiteY23" fmla="*/ 1699922 h 6858000"/>
              <a:gd name="connsiteX24" fmla="*/ 752343 w 5734864"/>
              <a:gd name="connsiteY24" fmla="*/ 1824604 h 6858000"/>
              <a:gd name="connsiteX25" fmla="*/ 746254 w 5734864"/>
              <a:gd name="connsiteY25" fmla="*/ 1850222 h 6858000"/>
              <a:gd name="connsiteX26" fmla="*/ 728600 w 5734864"/>
              <a:gd name="connsiteY26" fmla="*/ 1869603 h 6858000"/>
              <a:gd name="connsiteX27" fmla="*/ 724396 w 5734864"/>
              <a:gd name="connsiteY27" fmla="*/ 1883104 h 6858000"/>
              <a:gd name="connsiteX28" fmla="*/ 722165 w 5734864"/>
              <a:gd name="connsiteY28" fmla="*/ 1885924 h 6858000"/>
              <a:gd name="connsiteX29" fmla="*/ 721338 w 5734864"/>
              <a:gd name="connsiteY29" fmla="*/ 1887123 h 6858000"/>
              <a:gd name="connsiteX30" fmla="*/ 714840 w 5734864"/>
              <a:gd name="connsiteY30" fmla="*/ 1902274 h 6858000"/>
              <a:gd name="connsiteX31" fmla="*/ 722847 w 5734864"/>
              <a:gd name="connsiteY31" fmla="*/ 1929891 h 6858000"/>
              <a:gd name="connsiteX32" fmla="*/ 714660 w 5734864"/>
              <a:gd name="connsiteY32" fmla="*/ 1982709 h 6858000"/>
              <a:gd name="connsiteX33" fmla="*/ 710759 w 5734864"/>
              <a:gd name="connsiteY33" fmla="*/ 2013010 h 6858000"/>
              <a:gd name="connsiteX34" fmla="*/ 697927 w 5734864"/>
              <a:gd name="connsiteY34" fmla="*/ 2069833 h 6858000"/>
              <a:gd name="connsiteX35" fmla="*/ 693594 w 5734864"/>
              <a:gd name="connsiteY35" fmla="*/ 2103731 h 6858000"/>
              <a:gd name="connsiteX36" fmla="*/ 691109 w 5734864"/>
              <a:gd name="connsiteY36" fmla="*/ 2124027 h 6858000"/>
              <a:gd name="connsiteX37" fmla="*/ 676593 w 5734864"/>
              <a:gd name="connsiteY37" fmla="*/ 2176182 h 6858000"/>
              <a:gd name="connsiteX38" fmla="*/ 633227 w 5734864"/>
              <a:gd name="connsiteY38" fmla="*/ 2258036 h 6858000"/>
              <a:gd name="connsiteX39" fmla="*/ 625564 w 5734864"/>
              <a:gd name="connsiteY39" fmla="*/ 2284567 h 6858000"/>
              <a:gd name="connsiteX40" fmla="*/ 627074 w 5734864"/>
              <a:gd name="connsiteY40" fmla="*/ 2289605 h 6858000"/>
              <a:gd name="connsiteX41" fmla="*/ 614574 w 5734864"/>
              <a:gd name="connsiteY41" fmla="*/ 2308717 h 6858000"/>
              <a:gd name="connsiteX42" fmla="*/ 606890 w 5734864"/>
              <a:gd name="connsiteY42" fmla="*/ 2320662 h 6858000"/>
              <a:gd name="connsiteX43" fmla="*/ 605558 w 5734864"/>
              <a:gd name="connsiteY43" fmla="*/ 2327897 h 6858000"/>
              <a:gd name="connsiteX44" fmla="*/ 602202 w 5734864"/>
              <a:gd name="connsiteY44" fmla="*/ 2357749 h 6858000"/>
              <a:gd name="connsiteX45" fmla="*/ 600213 w 5734864"/>
              <a:gd name="connsiteY45" fmla="*/ 2364905 h 6858000"/>
              <a:gd name="connsiteX46" fmla="*/ 597160 w 5734864"/>
              <a:gd name="connsiteY46" fmla="*/ 2388351 h 6858000"/>
              <a:gd name="connsiteX47" fmla="*/ 597982 w 5734864"/>
              <a:gd name="connsiteY47" fmla="*/ 2402296 h 6858000"/>
              <a:gd name="connsiteX48" fmla="*/ 593150 w 5734864"/>
              <a:gd name="connsiteY48" fmla="*/ 2420015 h 6858000"/>
              <a:gd name="connsiteX49" fmla="*/ 592833 w 5734864"/>
              <a:gd name="connsiteY49" fmla="*/ 2422749 h 6858000"/>
              <a:gd name="connsiteX50" fmla="*/ 594479 w 5734864"/>
              <a:gd name="connsiteY50" fmla="*/ 2426002 h 6858000"/>
              <a:gd name="connsiteX51" fmla="*/ 591963 w 5734864"/>
              <a:gd name="connsiteY51" fmla="*/ 2431950 h 6858000"/>
              <a:gd name="connsiteX52" fmla="*/ 591544 w 5734864"/>
              <a:gd name="connsiteY52" fmla="*/ 2433897 h 6858000"/>
              <a:gd name="connsiteX53" fmla="*/ 589519 w 5734864"/>
              <a:gd name="connsiteY53" fmla="*/ 2451398 h 6858000"/>
              <a:gd name="connsiteX54" fmla="*/ 590037 w 5734864"/>
              <a:gd name="connsiteY54" fmla="*/ 2455536 h 6858000"/>
              <a:gd name="connsiteX55" fmla="*/ 588179 w 5734864"/>
              <a:gd name="connsiteY55" fmla="*/ 2462981 h 6858000"/>
              <a:gd name="connsiteX56" fmla="*/ 583434 w 5734864"/>
              <a:gd name="connsiteY56" fmla="*/ 2503991 h 6858000"/>
              <a:gd name="connsiteX57" fmla="*/ 567942 w 5734864"/>
              <a:gd name="connsiteY57" fmla="*/ 2652936 h 6858000"/>
              <a:gd name="connsiteX58" fmla="*/ 573869 w 5734864"/>
              <a:gd name="connsiteY58" fmla="*/ 2670188 h 6858000"/>
              <a:gd name="connsiteX59" fmla="*/ 575243 w 5734864"/>
              <a:gd name="connsiteY59" fmla="*/ 2688114 h 6858000"/>
              <a:gd name="connsiteX60" fmla="*/ 573824 w 5734864"/>
              <a:gd name="connsiteY60" fmla="*/ 2689856 h 6858000"/>
              <a:gd name="connsiteX61" fmla="*/ 570699 w 5734864"/>
              <a:gd name="connsiteY61" fmla="*/ 2709353 h 6858000"/>
              <a:gd name="connsiteX62" fmla="*/ 573192 w 5734864"/>
              <a:gd name="connsiteY62" fmla="*/ 2714527 h 6858000"/>
              <a:gd name="connsiteX63" fmla="*/ 572044 w 5734864"/>
              <a:gd name="connsiteY63" fmla="*/ 2728187 h 6858000"/>
              <a:gd name="connsiteX64" fmla="*/ 572465 w 5734864"/>
              <a:gd name="connsiteY64" fmla="*/ 2755863 h 6858000"/>
              <a:gd name="connsiteX65" fmla="*/ 570028 w 5734864"/>
              <a:gd name="connsiteY65" fmla="*/ 2760324 h 6858000"/>
              <a:gd name="connsiteX66" fmla="*/ 566748 w 5734864"/>
              <a:gd name="connsiteY66" fmla="*/ 2800948 h 6858000"/>
              <a:gd name="connsiteX67" fmla="*/ 565509 w 5734864"/>
              <a:gd name="connsiteY67" fmla="*/ 2801167 h 6858000"/>
              <a:gd name="connsiteX68" fmla="*/ 559367 w 5734864"/>
              <a:gd name="connsiteY68" fmla="*/ 2811129 h 6858000"/>
              <a:gd name="connsiteX69" fmla="*/ 550354 w 5734864"/>
              <a:gd name="connsiteY69" fmla="*/ 2830949 h 6858000"/>
              <a:gd name="connsiteX70" fmla="*/ 514795 w 5734864"/>
              <a:gd name="connsiteY70" fmla="*/ 2872433 h 6858000"/>
              <a:gd name="connsiteX71" fmla="*/ 509875 w 5734864"/>
              <a:gd name="connsiteY71" fmla="*/ 2923099 h 6858000"/>
              <a:gd name="connsiteX72" fmla="*/ 509577 w 5734864"/>
              <a:gd name="connsiteY72" fmla="*/ 2923197 h 6858000"/>
              <a:gd name="connsiteX73" fmla="*/ 507597 w 5734864"/>
              <a:gd name="connsiteY73" fmla="*/ 2931868 h 6858000"/>
              <a:gd name="connsiteX74" fmla="*/ 507379 w 5734864"/>
              <a:gd name="connsiteY74" fmla="*/ 2938322 h 6858000"/>
              <a:gd name="connsiteX75" fmla="*/ 504725 w 5734864"/>
              <a:gd name="connsiteY75" fmla="*/ 2954519 h 6858000"/>
              <a:gd name="connsiteX76" fmla="*/ 502018 w 5734864"/>
              <a:gd name="connsiteY76" fmla="*/ 2959643 h 6858000"/>
              <a:gd name="connsiteX77" fmla="*/ 498360 w 5734864"/>
              <a:gd name="connsiteY77" fmla="*/ 2961019 h 6858000"/>
              <a:gd name="connsiteX78" fmla="*/ 498483 w 5734864"/>
              <a:gd name="connsiteY78" fmla="*/ 2962590 h 6858000"/>
              <a:gd name="connsiteX79" fmla="*/ 484403 w 5734864"/>
              <a:gd name="connsiteY79" fmla="*/ 2990538 h 6858000"/>
              <a:gd name="connsiteX80" fmla="*/ 463075 w 5734864"/>
              <a:gd name="connsiteY80" fmla="*/ 3055956 h 6858000"/>
              <a:gd name="connsiteX81" fmla="*/ 455013 w 5734864"/>
              <a:gd name="connsiteY81" fmla="*/ 3094482 h 6858000"/>
              <a:gd name="connsiteX82" fmla="*/ 428391 w 5734864"/>
              <a:gd name="connsiteY82" fmla="*/ 3198850 h 6858000"/>
              <a:gd name="connsiteX83" fmla="*/ 401440 w 5734864"/>
              <a:gd name="connsiteY83" fmla="*/ 3307560 h 6858000"/>
              <a:gd name="connsiteX84" fmla="*/ 386076 w 5734864"/>
              <a:gd name="connsiteY84" fmla="*/ 3373943 h 6858000"/>
              <a:gd name="connsiteX85" fmla="*/ 374726 w 5734864"/>
              <a:gd name="connsiteY85" fmla="*/ 3381364 h 6858000"/>
              <a:gd name="connsiteX86" fmla="*/ 369145 w 5734864"/>
              <a:gd name="connsiteY86" fmla="*/ 3383729 h 6858000"/>
              <a:gd name="connsiteX87" fmla="*/ 364294 w 5734864"/>
              <a:gd name="connsiteY87" fmla="*/ 3414159 h 6858000"/>
              <a:gd name="connsiteX88" fmla="*/ 366450 w 5734864"/>
              <a:gd name="connsiteY88" fmla="*/ 3436925 h 6858000"/>
              <a:gd name="connsiteX89" fmla="*/ 351743 w 5734864"/>
              <a:gd name="connsiteY89" fmla="*/ 3521619 h 6858000"/>
              <a:gd name="connsiteX90" fmla="*/ 345784 w 5734864"/>
              <a:gd name="connsiteY90" fmla="*/ 3603757 h 6858000"/>
              <a:gd name="connsiteX91" fmla="*/ 344198 w 5734864"/>
              <a:gd name="connsiteY91" fmla="*/ 3652424 h 6858000"/>
              <a:gd name="connsiteX92" fmla="*/ 352450 w 5734864"/>
              <a:gd name="connsiteY92" fmla="*/ 3665222 h 6858000"/>
              <a:gd name="connsiteX93" fmla="*/ 342621 w 5734864"/>
              <a:gd name="connsiteY93" fmla="*/ 3700804 h 6858000"/>
              <a:gd name="connsiteX94" fmla="*/ 341514 w 5734864"/>
              <a:gd name="connsiteY94" fmla="*/ 3734774 h 6858000"/>
              <a:gd name="connsiteX95" fmla="*/ 340607 w 5734864"/>
              <a:gd name="connsiteY95" fmla="*/ 3785153 h 6858000"/>
              <a:gd name="connsiteX96" fmla="*/ 340707 w 5734864"/>
              <a:gd name="connsiteY96" fmla="*/ 3788177 h 6858000"/>
              <a:gd name="connsiteX97" fmla="*/ 340361 w 5734864"/>
              <a:gd name="connsiteY97" fmla="*/ 3798803 h 6858000"/>
              <a:gd name="connsiteX98" fmla="*/ 339642 w 5734864"/>
              <a:gd name="connsiteY98" fmla="*/ 3838750 h 6858000"/>
              <a:gd name="connsiteX99" fmla="*/ 360295 w 5734864"/>
              <a:gd name="connsiteY99" fmla="*/ 4015196 h 6858000"/>
              <a:gd name="connsiteX100" fmla="*/ 339043 w 5734864"/>
              <a:gd name="connsiteY100" fmla="*/ 4052778 h 6858000"/>
              <a:gd name="connsiteX101" fmla="*/ 339343 w 5734864"/>
              <a:gd name="connsiteY101" fmla="*/ 4096257 h 6858000"/>
              <a:gd name="connsiteX102" fmla="*/ 340786 w 5734864"/>
              <a:gd name="connsiteY102" fmla="*/ 4321136 h 6858000"/>
              <a:gd name="connsiteX103" fmla="*/ 343158 w 5734864"/>
              <a:gd name="connsiteY103" fmla="*/ 4429174 h 6858000"/>
              <a:gd name="connsiteX104" fmla="*/ 334599 w 5734864"/>
              <a:gd name="connsiteY104" fmla="*/ 4449938 h 6858000"/>
              <a:gd name="connsiteX105" fmla="*/ 332890 w 5734864"/>
              <a:gd name="connsiteY105" fmla="*/ 4453515 h 6858000"/>
              <a:gd name="connsiteX106" fmla="*/ 331105 w 5734864"/>
              <a:gd name="connsiteY106" fmla="*/ 4467941 h 6858000"/>
              <a:gd name="connsiteX107" fmla="*/ 324289 w 5734864"/>
              <a:gd name="connsiteY107" fmla="*/ 4471861 h 6858000"/>
              <a:gd name="connsiteX108" fmla="*/ 317079 w 5734864"/>
              <a:gd name="connsiteY108" fmla="*/ 4493468 h 6858000"/>
              <a:gd name="connsiteX109" fmla="*/ 315557 w 5734864"/>
              <a:gd name="connsiteY109" fmla="*/ 4520067 h 6858000"/>
              <a:gd name="connsiteX110" fmla="*/ 315240 w 5734864"/>
              <a:gd name="connsiteY110" fmla="*/ 4536872 h 6858000"/>
              <a:gd name="connsiteX111" fmla="*/ 316200 w 5734864"/>
              <a:gd name="connsiteY111" fmla="*/ 4538297 h 6858000"/>
              <a:gd name="connsiteX112" fmla="*/ 317507 w 5734864"/>
              <a:gd name="connsiteY112" fmla="*/ 4547582 h 6858000"/>
              <a:gd name="connsiteX113" fmla="*/ 323078 w 5734864"/>
              <a:gd name="connsiteY113" fmla="*/ 4592102 h 6858000"/>
              <a:gd name="connsiteX114" fmla="*/ 328722 w 5734864"/>
              <a:gd name="connsiteY114" fmla="*/ 4667914 h 6858000"/>
              <a:gd name="connsiteX115" fmla="*/ 335597 w 5734864"/>
              <a:gd name="connsiteY115" fmla="*/ 4695035 h 6858000"/>
              <a:gd name="connsiteX116" fmla="*/ 339485 w 5734864"/>
              <a:gd name="connsiteY116" fmla="*/ 4695979 h 6858000"/>
              <a:gd name="connsiteX117" fmla="*/ 341089 w 5734864"/>
              <a:gd name="connsiteY117" fmla="*/ 4704268 h 6858000"/>
              <a:gd name="connsiteX118" fmla="*/ 342177 w 5734864"/>
              <a:gd name="connsiteY118" fmla="*/ 4706060 h 6858000"/>
              <a:gd name="connsiteX119" fmla="*/ 347751 w 5734864"/>
              <a:gd name="connsiteY119" fmla="*/ 4716754 h 6858000"/>
              <a:gd name="connsiteX120" fmla="*/ 344125 w 5734864"/>
              <a:gd name="connsiteY120" fmla="*/ 4764669 h 6858000"/>
              <a:gd name="connsiteX121" fmla="*/ 340188 w 5734864"/>
              <a:gd name="connsiteY121" fmla="*/ 4779386 h 6858000"/>
              <a:gd name="connsiteX122" fmla="*/ 335146 w 5734864"/>
              <a:gd name="connsiteY122" fmla="*/ 4787491 h 6858000"/>
              <a:gd name="connsiteX123" fmla="*/ 319124 w 5734864"/>
              <a:gd name="connsiteY123" fmla="*/ 4843514 h 6858000"/>
              <a:gd name="connsiteX124" fmla="*/ 305956 w 5734864"/>
              <a:gd name="connsiteY124" fmla="*/ 4881505 h 6858000"/>
              <a:gd name="connsiteX125" fmla="*/ 301062 w 5734864"/>
              <a:gd name="connsiteY125" fmla="*/ 4889332 h 6858000"/>
              <a:gd name="connsiteX126" fmla="*/ 302141 w 5734864"/>
              <a:gd name="connsiteY126" fmla="*/ 4899400 h 6858000"/>
              <a:gd name="connsiteX127" fmla="*/ 304424 w 5734864"/>
              <a:gd name="connsiteY127" fmla="*/ 4902664 h 6858000"/>
              <a:gd name="connsiteX128" fmla="*/ 293123 w 5734864"/>
              <a:gd name="connsiteY128" fmla="*/ 4932769 h 6858000"/>
              <a:gd name="connsiteX129" fmla="*/ 292275 w 5734864"/>
              <a:gd name="connsiteY129" fmla="*/ 4936482 h 6858000"/>
              <a:gd name="connsiteX130" fmla="*/ 288304 w 5734864"/>
              <a:gd name="connsiteY130" fmla="*/ 4962325 h 6858000"/>
              <a:gd name="connsiteX131" fmla="*/ 287420 w 5734864"/>
              <a:gd name="connsiteY131" fmla="*/ 5042193 h 6858000"/>
              <a:gd name="connsiteX132" fmla="*/ 287020 w 5734864"/>
              <a:gd name="connsiteY132" fmla="*/ 5065655 h 6858000"/>
              <a:gd name="connsiteX133" fmla="*/ 288488 w 5734864"/>
              <a:gd name="connsiteY133" fmla="*/ 5082216 h 6858000"/>
              <a:gd name="connsiteX134" fmla="*/ 282763 w 5734864"/>
              <a:gd name="connsiteY134" fmla="*/ 5127114 h 6858000"/>
              <a:gd name="connsiteX135" fmla="*/ 269316 w 5734864"/>
              <a:gd name="connsiteY135" fmla="*/ 5202682 h 6858000"/>
              <a:gd name="connsiteX136" fmla="*/ 269174 w 5734864"/>
              <a:gd name="connsiteY136" fmla="*/ 5230835 h 6858000"/>
              <a:gd name="connsiteX137" fmla="*/ 272679 w 5734864"/>
              <a:gd name="connsiteY137" fmla="*/ 5232660 h 6858000"/>
              <a:gd name="connsiteX138" fmla="*/ 272160 w 5734864"/>
              <a:gd name="connsiteY138" fmla="*/ 5241150 h 6858000"/>
              <a:gd name="connsiteX139" fmla="*/ 272760 w 5734864"/>
              <a:gd name="connsiteY139" fmla="*/ 5243156 h 6858000"/>
              <a:gd name="connsiteX140" fmla="*/ 275462 w 5734864"/>
              <a:gd name="connsiteY140" fmla="*/ 5254919 h 6858000"/>
              <a:gd name="connsiteX141" fmla="*/ 262897 w 5734864"/>
              <a:gd name="connsiteY141" fmla="*/ 5286259 h 6858000"/>
              <a:gd name="connsiteX142" fmla="*/ 252761 w 5734864"/>
              <a:gd name="connsiteY142" fmla="*/ 5357801 h 6858000"/>
              <a:gd name="connsiteX143" fmla="*/ 242360 w 5734864"/>
              <a:gd name="connsiteY143" fmla="*/ 5460080 h 6858000"/>
              <a:gd name="connsiteX144" fmla="*/ 229880 w 5734864"/>
              <a:gd name="connsiteY144" fmla="*/ 5539714 h 6858000"/>
              <a:gd name="connsiteX145" fmla="*/ 204283 w 5734864"/>
              <a:gd name="connsiteY145" fmla="*/ 5639080 h 6858000"/>
              <a:gd name="connsiteX146" fmla="*/ 198948 w 5734864"/>
              <a:gd name="connsiteY146" fmla="*/ 5710958 h 6858000"/>
              <a:gd name="connsiteX147" fmla="*/ 192367 w 5734864"/>
              <a:gd name="connsiteY147" fmla="*/ 5719859 h 6858000"/>
              <a:gd name="connsiteX148" fmla="*/ 188035 w 5734864"/>
              <a:gd name="connsiteY148" fmla="*/ 5729935 h 6858000"/>
              <a:gd name="connsiteX149" fmla="*/ 188428 w 5734864"/>
              <a:gd name="connsiteY149" fmla="*/ 5731182 h 6858000"/>
              <a:gd name="connsiteX150" fmla="*/ 181635 w 5734864"/>
              <a:gd name="connsiteY150" fmla="*/ 5753538 h 6858000"/>
              <a:gd name="connsiteX151" fmla="*/ 169744 w 5734864"/>
              <a:gd name="connsiteY151" fmla="*/ 5796307 h 6858000"/>
              <a:gd name="connsiteX152" fmla="*/ 170351 w 5734864"/>
              <a:gd name="connsiteY152" fmla="*/ 5796644 h 6858000"/>
              <a:gd name="connsiteX153" fmla="*/ 171559 w 5734864"/>
              <a:gd name="connsiteY153" fmla="*/ 5803435 h 6858000"/>
              <a:gd name="connsiteX154" fmla="*/ 172284 w 5734864"/>
              <a:gd name="connsiteY154" fmla="*/ 5816391 h 6858000"/>
              <a:gd name="connsiteX155" fmla="*/ 182542 w 5734864"/>
              <a:gd name="connsiteY155" fmla="*/ 5846382 h 6858000"/>
              <a:gd name="connsiteX156" fmla="*/ 175877 w 5734864"/>
              <a:gd name="connsiteY156" fmla="*/ 5871336 h 6858000"/>
              <a:gd name="connsiteX157" fmla="*/ 174910 w 5734864"/>
              <a:gd name="connsiteY157" fmla="*/ 5876376 h 6858000"/>
              <a:gd name="connsiteX158" fmla="*/ 175047 w 5734864"/>
              <a:gd name="connsiteY158" fmla="*/ 5876483 h 6858000"/>
              <a:gd name="connsiteX159" fmla="*/ 174335 w 5734864"/>
              <a:gd name="connsiteY159" fmla="*/ 5881814 h 6858000"/>
              <a:gd name="connsiteX160" fmla="*/ 171273 w 5734864"/>
              <a:gd name="connsiteY160" fmla="*/ 5895339 h 6858000"/>
              <a:gd name="connsiteX161" fmla="*/ 171658 w 5734864"/>
              <a:gd name="connsiteY161" fmla="*/ 5898749 h 6858000"/>
              <a:gd name="connsiteX162" fmla="*/ 174658 w 5734864"/>
              <a:gd name="connsiteY162" fmla="*/ 5919558 h 6858000"/>
              <a:gd name="connsiteX163" fmla="*/ 169099 w 5734864"/>
              <a:gd name="connsiteY163" fmla="*/ 5984417 h 6858000"/>
              <a:gd name="connsiteX164" fmla="*/ 162007 w 5734864"/>
              <a:gd name="connsiteY164" fmla="*/ 6049043 h 6858000"/>
              <a:gd name="connsiteX165" fmla="*/ 156875 w 5734864"/>
              <a:gd name="connsiteY165" fmla="*/ 6114000 h 6858000"/>
              <a:gd name="connsiteX166" fmla="*/ 165441 w 5734864"/>
              <a:gd name="connsiteY166" fmla="*/ 6146938 h 6858000"/>
              <a:gd name="connsiteX167" fmla="*/ 165177 w 5734864"/>
              <a:gd name="connsiteY167" fmla="*/ 6150658 h 6858000"/>
              <a:gd name="connsiteX168" fmla="*/ 161772 w 5734864"/>
              <a:gd name="connsiteY168" fmla="*/ 6160011 h 6858000"/>
              <a:gd name="connsiteX169" fmla="*/ 160051 w 5734864"/>
              <a:gd name="connsiteY169" fmla="*/ 6163393 h 6858000"/>
              <a:gd name="connsiteX170" fmla="*/ 158473 w 5734864"/>
              <a:gd name="connsiteY170" fmla="*/ 6168628 h 6858000"/>
              <a:gd name="connsiteX171" fmla="*/ 158573 w 5734864"/>
              <a:gd name="connsiteY171" fmla="*/ 6168799 h 6858000"/>
              <a:gd name="connsiteX172" fmla="*/ 146463 w 5734864"/>
              <a:gd name="connsiteY172" fmla="*/ 6196671 h 6858000"/>
              <a:gd name="connsiteX173" fmla="*/ 150209 w 5734864"/>
              <a:gd name="connsiteY173" fmla="*/ 6232365 h 6858000"/>
              <a:gd name="connsiteX174" fmla="*/ 148544 w 5734864"/>
              <a:gd name="connsiteY174" fmla="*/ 6246162 h 6858000"/>
              <a:gd name="connsiteX175" fmla="*/ 148403 w 5734864"/>
              <a:gd name="connsiteY175" fmla="*/ 6253754 h 6858000"/>
              <a:gd name="connsiteX176" fmla="*/ 138880 w 5734864"/>
              <a:gd name="connsiteY176" fmla="*/ 6276449 h 6858000"/>
              <a:gd name="connsiteX177" fmla="*/ 138683 w 5734864"/>
              <a:gd name="connsiteY177" fmla="*/ 6279721 h 6858000"/>
              <a:gd name="connsiteX178" fmla="*/ 130721 w 5734864"/>
              <a:gd name="connsiteY178" fmla="*/ 6293675 h 6858000"/>
              <a:gd name="connsiteX179" fmla="*/ 120717 w 5734864"/>
              <a:gd name="connsiteY179" fmla="*/ 6313967 h 6858000"/>
              <a:gd name="connsiteX180" fmla="*/ 120841 w 5734864"/>
              <a:gd name="connsiteY180" fmla="*/ 6315437 h 6858000"/>
              <a:gd name="connsiteX181" fmla="*/ 115208 w 5734864"/>
              <a:gd name="connsiteY181" fmla="*/ 6324024 h 6858000"/>
              <a:gd name="connsiteX182" fmla="*/ 101217 w 5734864"/>
              <a:gd name="connsiteY182" fmla="*/ 6365923 h 6858000"/>
              <a:gd name="connsiteX183" fmla="*/ 74946 w 5734864"/>
              <a:gd name="connsiteY183" fmla="*/ 6556817 h 6858000"/>
              <a:gd name="connsiteX184" fmla="*/ 16001 w 5734864"/>
              <a:gd name="connsiteY184" fmla="*/ 6808678 h 6858000"/>
              <a:gd name="connsiteX185" fmla="*/ 0 w 5734864"/>
              <a:gd name="connsiteY185" fmla="*/ 6858000 h 6858000"/>
              <a:gd name="connsiteX186" fmla="*/ 5734864 w 5734864"/>
              <a:gd name="connsiteY186" fmla="*/ 6858000 h 6858000"/>
              <a:gd name="connsiteX187" fmla="*/ 5734864 w 5734864"/>
              <a:gd name="connsiteY18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5734864" h="6858000">
                <a:moveTo>
                  <a:pt x="5734864" y="0"/>
                </a:moveTo>
                <a:lnTo>
                  <a:pt x="771611" y="0"/>
                </a:lnTo>
                <a:cubicBezTo>
                  <a:pt x="771634" y="16369"/>
                  <a:pt x="771656" y="32739"/>
                  <a:pt x="771679" y="49108"/>
                </a:cubicBezTo>
                <a:cubicBezTo>
                  <a:pt x="775201" y="55622"/>
                  <a:pt x="788724" y="196721"/>
                  <a:pt x="794248" y="200968"/>
                </a:cubicBezTo>
                <a:lnTo>
                  <a:pt x="801749" y="414071"/>
                </a:lnTo>
                <a:cubicBezTo>
                  <a:pt x="807329" y="440933"/>
                  <a:pt x="835107" y="598697"/>
                  <a:pt x="818548" y="585467"/>
                </a:cubicBezTo>
                <a:cubicBezTo>
                  <a:pt x="856197" y="664140"/>
                  <a:pt x="837895" y="708473"/>
                  <a:pt x="857476" y="800623"/>
                </a:cubicBezTo>
                <a:cubicBezTo>
                  <a:pt x="822401" y="857344"/>
                  <a:pt x="855723" y="824571"/>
                  <a:pt x="851083" y="878903"/>
                </a:cubicBezTo>
                <a:cubicBezTo>
                  <a:pt x="884811" y="859448"/>
                  <a:pt x="834648" y="946397"/>
                  <a:pt x="873564" y="943826"/>
                </a:cubicBezTo>
                <a:cubicBezTo>
                  <a:pt x="871487" y="953795"/>
                  <a:pt x="868248" y="963533"/>
                  <a:pt x="864705" y="973328"/>
                </a:cubicBezTo>
                <a:lnTo>
                  <a:pt x="862869" y="978457"/>
                </a:lnTo>
                <a:lnTo>
                  <a:pt x="862233" y="998041"/>
                </a:lnTo>
                <a:lnTo>
                  <a:pt x="853665" y="1004750"/>
                </a:lnTo>
                <a:lnTo>
                  <a:pt x="847865" y="1070795"/>
                </a:lnTo>
                <a:cubicBezTo>
                  <a:pt x="870234" y="1110486"/>
                  <a:pt x="833172" y="1190441"/>
                  <a:pt x="862786" y="1238994"/>
                </a:cubicBezTo>
                <a:cubicBezTo>
                  <a:pt x="864699" y="1290599"/>
                  <a:pt x="860615" y="1347716"/>
                  <a:pt x="859345" y="1380427"/>
                </a:cubicBezTo>
                <a:cubicBezTo>
                  <a:pt x="845703" y="1396391"/>
                  <a:pt x="873184" y="1435525"/>
                  <a:pt x="855172" y="1435262"/>
                </a:cubicBezTo>
                <a:lnTo>
                  <a:pt x="860494" y="1453861"/>
                </a:lnTo>
                <a:lnTo>
                  <a:pt x="853731" y="1467047"/>
                </a:lnTo>
                <a:cubicBezTo>
                  <a:pt x="846549" y="1480528"/>
                  <a:pt x="841728" y="1491093"/>
                  <a:pt x="845847" y="1502307"/>
                </a:cubicBezTo>
                <a:lnTo>
                  <a:pt x="817613" y="1565166"/>
                </a:lnTo>
                <a:cubicBezTo>
                  <a:pt x="805468" y="1557258"/>
                  <a:pt x="816534" y="1596564"/>
                  <a:pt x="804223" y="1601941"/>
                </a:cubicBezTo>
                <a:cubicBezTo>
                  <a:pt x="794287" y="1604654"/>
                  <a:pt x="795328" y="1617209"/>
                  <a:pt x="791773" y="1627005"/>
                </a:cubicBezTo>
                <a:cubicBezTo>
                  <a:pt x="781684" y="1634393"/>
                  <a:pt x="772978" y="1683187"/>
                  <a:pt x="774645" y="1699922"/>
                </a:cubicBezTo>
                <a:cubicBezTo>
                  <a:pt x="785341" y="1746767"/>
                  <a:pt x="744845" y="1787099"/>
                  <a:pt x="752343" y="1824604"/>
                </a:cubicBezTo>
                <a:cubicBezTo>
                  <a:pt x="751502" y="1834578"/>
                  <a:pt x="749297" y="1842929"/>
                  <a:pt x="746254" y="1850222"/>
                </a:cubicBezTo>
                <a:lnTo>
                  <a:pt x="728600" y="1869603"/>
                </a:lnTo>
                <a:lnTo>
                  <a:pt x="724396" y="1883104"/>
                </a:lnTo>
                <a:lnTo>
                  <a:pt x="722165" y="1885924"/>
                </a:lnTo>
                <a:lnTo>
                  <a:pt x="721338" y="1887123"/>
                </a:lnTo>
                <a:lnTo>
                  <a:pt x="714840" y="1902274"/>
                </a:lnTo>
                <a:lnTo>
                  <a:pt x="722847" y="1929891"/>
                </a:lnTo>
                <a:lnTo>
                  <a:pt x="714660" y="1982709"/>
                </a:lnTo>
                <a:cubicBezTo>
                  <a:pt x="727725" y="2006201"/>
                  <a:pt x="714739" y="1997091"/>
                  <a:pt x="710759" y="2013010"/>
                </a:cubicBezTo>
                <a:cubicBezTo>
                  <a:pt x="707970" y="2027531"/>
                  <a:pt x="700788" y="2054714"/>
                  <a:pt x="697927" y="2069833"/>
                </a:cubicBezTo>
                <a:cubicBezTo>
                  <a:pt x="685211" y="2080229"/>
                  <a:pt x="698762" y="2088241"/>
                  <a:pt x="693594" y="2103731"/>
                </a:cubicBezTo>
                <a:cubicBezTo>
                  <a:pt x="688481" y="2110649"/>
                  <a:pt x="687183" y="2115973"/>
                  <a:pt x="691109" y="2124027"/>
                </a:cubicBezTo>
                <a:cubicBezTo>
                  <a:pt x="666413" y="2155740"/>
                  <a:pt x="688031" y="2144874"/>
                  <a:pt x="676593" y="2176182"/>
                </a:cubicBezTo>
                <a:cubicBezTo>
                  <a:pt x="665190" y="2202944"/>
                  <a:pt x="656416" y="2233857"/>
                  <a:pt x="633227" y="2258036"/>
                </a:cubicBezTo>
                <a:cubicBezTo>
                  <a:pt x="626930" y="2262191"/>
                  <a:pt x="623498" y="2274069"/>
                  <a:pt x="625564" y="2284567"/>
                </a:cubicBezTo>
                <a:cubicBezTo>
                  <a:pt x="625918" y="2286374"/>
                  <a:pt x="626427" y="2288071"/>
                  <a:pt x="627074" y="2289605"/>
                </a:cubicBezTo>
                <a:cubicBezTo>
                  <a:pt x="619029" y="2296628"/>
                  <a:pt x="616453" y="2303188"/>
                  <a:pt x="614574" y="2308717"/>
                </a:cubicBezTo>
                <a:lnTo>
                  <a:pt x="606890" y="2320662"/>
                </a:lnTo>
                <a:lnTo>
                  <a:pt x="605558" y="2327897"/>
                </a:lnTo>
                <a:lnTo>
                  <a:pt x="602202" y="2357749"/>
                </a:lnTo>
                <a:lnTo>
                  <a:pt x="600213" y="2364905"/>
                </a:lnTo>
                <a:lnTo>
                  <a:pt x="597160" y="2388351"/>
                </a:lnTo>
                <a:lnTo>
                  <a:pt x="597982" y="2402296"/>
                </a:lnTo>
                <a:lnTo>
                  <a:pt x="593150" y="2420015"/>
                </a:lnTo>
                <a:cubicBezTo>
                  <a:pt x="593044" y="2420926"/>
                  <a:pt x="592939" y="2421838"/>
                  <a:pt x="592833" y="2422749"/>
                </a:cubicBezTo>
                <a:lnTo>
                  <a:pt x="594479" y="2426002"/>
                </a:lnTo>
                <a:cubicBezTo>
                  <a:pt x="594168" y="2427683"/>
                  <a:pt x="593118" y="2429721"/>
                  <a:pt x="591963" y="2431950"/>
                </a:cubicBezTo>
                <a:cubicBezTo>
                  <a:pt x="591823" y="2432599"/>
                  <a:pt x="591684" y="2433248"/>
                  <a:pt x="591544" y="2433897"/>
                </a:cubicBezTo>
                <a:lnTo>
                  <a:pt x="589519" y="2451398"/>
                </a:lnTo>
                <a:cubicBezTo>
                  <a:pt x="589692" y="2452777"/>
                  <a:pt x="589864" y="2454157"/>
                  <a:pt x="590037" y="2455536"/>
                </a:cubicBezTo>
                <a:lnTo>
                  <a:pt x="588179" y="2462981"/>
                </a:lnTo>
                <a:lnTo>
                  <a:pt x="583434" y="2503991"/>
                </a:lnTo>
                <a:cubicBezTo>
                  <a:pt x="576530" y="2566058"/>
                  <a:pt x="570433" y="2625224"/>
                  <a:pt x="567942" y="2652936"/>
                </a:cubicBezTo>
                <a:cubicBezTo>
                  <a:pt x="570864" y="2658290"/>
                  <a:pt x="572739" y="2664095"/>
                  <a:pt x="573869" y="2670188"/>
                </a:cubicBezTo>
                <a:lnTo>
                  <a:pt x="575243" y="2688114"/>
                </a:lnTo>
                <a:lnTo>
                  <a:pt x="573824" y="2689856"/>
                </a:lnTo>
                <a:cubicBezTo>
                  <a:pt x="569972" y="2698471"/>
                  <a:pt x="569572" y="2704494"/>
                  <a:pt x="570699" y="2709353"/>
                </a:cubicBezTo>
                <a:lnTo>
                  <a:pt x="573192" y="2714527"/>
                </a:lnTo>
                <a:cubicBezTo>
                  <a:pt x="572809" y="2719080"/>
                  <a:pt x="572427" y="2723634"/>
                  <a:pt x="572044" y="2728187"/>
                </a:cubicBezTo>
                <a:cubicBezTo>
                  <a:pt x="572184" y="2737412"/>
                  <a:pt x="572325" y="2746638"/>
                  <a:pt x="572465" y="2755863"/>
                </a:cubicBezTo>
                <a:lnTo>
                  <a:pt x="570028" y="2760324"/>
                </a:lnTo>
                <a:lnTo>
                  <a:pt x="566748" y="2800948"/>
                </a:lnTo>
                <a:lnTo>
                  <a:pt x="565509" y="2801167"/>
                </a:lnTo>
                <a:cubicBezTo>
                  <a:pt x="562655" y="2802587"/>
                  <a:pt x="560408" y="2805381"/>
                  <a:pt x="559367" y="2811129"/>
                </a:cubicBezTo>
                <a:cubicBezTo>
                  <a:pt x="543471" y="2797318"/>
                  <a:pt x="552020" y="2812773"/>
                  <a:pt x="550354" y="2830949"/>
                </a:cubicBezTo>
                <a:cubicBezTo>
                  <a:pt x="525292" y="2813553"/>
                  <a:pt x="531129" y="2868192"/>
                  <a:pt x="514795" y="2872433"/>
                </a:cubicBezTo>
                <a:lnTo>
                  <a:pt x="509875" y="2923099"/>
                </a:lnTo>
                <a:lnTo>
                  <a:pt x="509577" y="2923197"/>
                </a:lnTo>
                <a:cubicBezTo>
                  <a:pt x="508704" y="2924865"/>
                  <a:pt x="508038" y="2927556"/>
                  <a:pt x="507597" y="2931868"/>
                </a:cubicBezTo>
                <a:cubicBezTo>
                  <a:pt x="507524" y="2934019"/>
                  <a:pt x="507452" y="2936171"/>
                  <a:pt x="507379" y="2938322"/>
                </a:cubicBezTo>
                <a:lnTo>
                  <a:pt x="504725" y="2954519"/>
                </a:lnTo>
                <a:lnTo>
                  <a:pt x="502018" y="2959643"/>
                </a:lnTo>
                <a:lnTo>
                  <a:pt x="498360" y="2961019"/>
                </a:lnTo>
                <a:lnTo>
                  <a:pt x="498483" y="2962590"/>
                </a:lnTo>
                <a:cubicBezTo>
                  <a:pt x="502388" y="2975027"/>
                  <a:pt x="510202" y="2980016"/>
                  <a:pt x="484403" y="2990538"/>
                </a:cubicBezTo>
                <a:cubicBezTo>
                  <a:pt x="489425" y="3018352"/>
                  <a:pt x="474337" y="3021029"/>
                  <a:pt x="463075" y="3055956"/>
                </a:cubicBezTo>
                <a:cubicBezTo>
                  <a:pt x="469487" y="3072485"/>
                  <a:pt x="464165" y="3083955"/>
                  <a:pt x="455013" y="3094482"/>
                </a:cubicBezTo>
                <a:cubicBezTo>
                  <a:pt x="453131" y="3130054"/>
                  <a:pt x="437643" y="3160106"/>
                  <a:pt x="428391" y="3198850"/>
                </a:cubicBezTo>
                <a:lnTo>
                  <a:pt x="401440" y="3307560"/>
                </a:lnTo>
                <a:lnTo>
                  <a:pt x="386076" y="3373943"/>
                </a:lnTo>
                <a:cubicBezTo>
                  <a:pt x="386236" y="3376061"/>
                  <a:pt x="380537" y="3378856"/>
                  <a:pt x="374726" y="3381364"/>
                </a:cubicBezTo>
                <a:lnTo>
                  <a:pt x="369145" y="3383729"/>
                </a:lnTo>
                <a:lnTo>
                  <a:pt x="364294" y="3414159"/>
                </a:lnTo>
                <a:lnTo>
                  <a:pt x="366450" y="3436925"/>
                </a:lnTo>
                <a:lnTo>
                  <a:pt x="351743" y="3521619"/>
                </a:lnTo>
                <a:lnTo>
                  <a:pt x="345784" y="3603757"/>
                </a:lnTo>
                <a:cubicBezTo>
                  <a:pt x="345255" y="3619979"/>
                  <a:pt x="344727" y="3636202"/>
                  <a:pt x="344198" y="3652424"/>
                </a:cubicBezTo>
                <a:lnTo>
                  <a:pt x="352450" y="3665222"/>
                </a:lnTo>
                <a:lnTo>
                  <a:pt x="342621" y="3700804"/>
                </a:lnTo>
                <a:lnTo>
                  <a:pt x="341514" y="3734774"/>
                </a:lnTo>
                <a:cubicBezTo>
                  <a:pt x="341212" y="3751567"/>
                  <a:pt x="340909" y="3768360"/>
                  <a:pt x="340607" y="3785153"/>
                </a:cubicBezTo>
                <a:cubicBezTo>
                  <a:pt x="340640" y="3786161"/>
                  <a:pt x="340674" y="3787169"/>
                  <a:pt x="340707" y="3788177"/>
                </a:cubicBezTo>
                <a:cubicBezTo>
                  <a:pt x="340592" y="3791719"/>
                  <a:pt x="340476" y="3795261"/>
                  <a:pt x="340361" y="3798803"/>
                </a:cubicBezTo>
                <a:cubicBezTo>
                  <a:pt x="340121" y="3812119"/>
                  <a:pt x="339882" y="3825434"/>
                  <a:pt x="339642" y="3838750"/>
                </a:cubicBezTo>
                <a:cubicBezTo>
                  <a:pt x="337363" y="3949044"/>
                  <a:pt x="361794" y="3960437"/>
                  <a:pt x="360295" y="4015196"/>
                </a:cubicBezTo>
                <a:lnTo>
                  <a:pt x="339043" y="4052778"/>
                </a:lnTo>
                <a:lnTo>
                  <a:pt x="339343" y="4096257"/>
                </a:lnTo>
                <a:cubicBezTo>
                  <a:pt x="362058" y="4159145"/>
                  <a:pt x="332404" y="4250479"/>
                  <a:pt x="340786" y="4321136"/>
                </a:cubicBezTo>
                <a:cubicBezTo>
                  <a:pt x="341421" y="4376624"/>
                  <a:pt x="344189" y="4407708"/>
                  <a:pt x="343158" y="4429174"/>
                </a:cubicBezTo>
                <a:cubicBezTo>
                  <a:pt x="340948" y="4436304"/>
                  <a:pt x="337887" y="4443121"/>
                  <a:pt x="334599" y="4449938"/>
                </a:cubicBezTo>
                <a:lnTo>
                  <a:pt x="332890" y="4453515"/>
                </a:lnTo>
                <a:lnTo>
                  <a:pt x="331105" y="4467941"/>
                </a:lnTo>
                <a:lnTo>
                  <a:pt x="324289" y="4471861"/>
                </a:lnTo>
                <a:lnTo>
                  <a:pt x="317079" y="4493468"/>
                </a:lnTo>
                <a:cubicBezTo>
                  <a:pt x="315353" y="4501584"/>
                  <a:pt x="314639" y="4510343"/>
                  <a:pt x="315557" y="4520067"/>
                </a:cubicBezTo>
                <a:cubicBezTo>
                  <a:pt x="315451" y="4525669"/>
                  <a:pt x="315346" y="4531270"/>
                  <a:pt x="315240" y="4536872"/>
                </a:cubicBezTo>
                <a:lnTo>
                  <a:pt x="316200" y="4538297"/>
                </a:lnTo>
                <a:cubicBezTo>
                  <a:pt x="316738" y="4541182"/>
                  <a:pt x="316785" y="4544563"/>
                  <a:pt x="317507" y="4547582"/>
                </a:cubicBezTo>
                <a:cubicBezTo>
                  <a:pt x="322716" y="4552468"/>
                  <a:pt x="324912" y="4582137"/>
                  <a:pt x="323078" y="4592102"/>
                </a:cubicBezTo>
                <a:cubicBezTo>
                  <a:pt x="314597" y="4619728"/>
                  <a:pt x="334923" y="4645745"/>
                  <a:pt x="328722" y="4667914"/>
                </a:cubicBezTo>
                <a:cubicBezTo>
                  <a:pt x="330810" y="4685069"/>
                  <a:pt x="333803" y="4690356"/>
                  <a:pt x="335597" y="4695035"/>
                </a:cubicBezTo>
                <a:lnTo>
                  <a:pt x="339485" y="4695979"/>
                </a:lnTo>
                <a:lnTo>
                  <a:pt x="341089" y="4704268"/>
                </a:lnTo>
                <a:lnTo>
                  <a:pt x="342177" y="4706060"/>
                </a:lnTo>
                <a:cubicBezTo>
                  <a:pt x="344268" y="4709474"/>
                  <a:pt x="346234" y="4712931"/>
                  <a:pt x="347751" y="4716754"/>
                </a:cubicBezTo>
                <a:lnTo>
                  <a:pt x="344125" y="4764669"/>
                </a:lnTo>
                <a:lnTo>
                  <a:pt x="340188" y="4779386"/>
                </a:lnTo>
                <a:lnTo>
                  <a:pt x="335146" y="4787491"/>
                </a:lnTo>
                <a:lnTo>
                  <a:pt x="319124" y="4843514"/>
                </a:lnTo>
                <a:lnTo>
                  <a:pt x="305956" y="4881505"/>
                </a:lnTo>
                <a:lnTo>
                  <a:pt x="301062" y="4889332"/>
                </a:lnTo>
                <a:lnTo>
                  <a:pt x="302141" y="4899400"/>
                </a:lnTo>
                <a:cubicBezTo>
                  <a:pt x="302767" y="4900706"/>
                  <a:pt x="303536" y="4901803"/>
                  <a:pt x="304424" y="4902664"/>
                </a:cubicBezTo>
                <a:lnTo>
                  <a:pt x="293123" y="4932769"/>
                </a:lnTo>
                <a:lnTo>
                  <a:pt x="292275" y="4936482"/>
                </a:lnTo>
                <a:lnTo>
                  <a:pt x="288304" y="4962325"/>
                </a:lnTo>
                <a:cubicBezTo>
                  <a:pt x="288009" y="4988948"/>
                  <a:pt x="287715" y="5015570"/>
                  <a:pt x="287420" y="5042193"/>
                </a:cubicBezTo>
                <a:cubicBezTo>
                  <a:pt x="295373" y="5039737"/>
                  <a:pt x="281659" y="5060438"/>
                  <a:pt x="287020" y="5065655"/>
                </a:cubicBezTo>
                <a:cubicBezTo>
                  <a:pt x="291675" y="5068928"/>
                  <a:pt x="288601" y="5075970"/>
                  <a:pt x="288488" y="5082216"/>
                </a:cubicBezTo>
                <a:cubicBezTo>
                  <a:pt x="292282" y="5088207"/>
                  <a:pt x="287008" y="5117775"/>
                  <a:pt x="282763" y="5127114"/>
                </a:cubicBezTo>
                <a:cubicBezTo>
                  <a:pt x="267723" y="5152218"/>
                  <a:pt x="280799" y="5182399"/>
                  <a:pt x="269316" y="5202682"/>
                </a:cubicBezTo>
                <a:cubicBezTo>
                  <a:pt x="267050" y="5219969"/>
                  <a:pt x="268614" y="5225841"/>
                  <a:pt x="269174" y="5230835"/>
                </a:cubicBezTo>
                <a:lnTo>
                  <a:pt x="272679" y="5232660"/>
                </a:lnTo>
                <a:lnTo>
                  <a:pt x="272160" y="5241150"/>
                </a:lnTo>
                <a:lnTo>
                  <a:pt x="272760" y="5243156"/>
                </a:lnTo>
                <a:cubicBezTo>
                  <a:pt x="273922" y="5246984"/>
                  <a:pt x="274952" y="5250824"/>
                  <a:pt x="275462" y="5254919"/>
                </a:cubicBezTo>
                <a:cubicBezTo>
                  <a:pt x="258407" y="5258851"/>
                  <a:pt x="276976" y="5290392"/>
                  <a:pt x="262897" y="5286259"/>
                </a:cubicBezTo>
                <a:cubicBezTo>
                  <a:pt x="262724" y="5309439"/>
                  <a:pt x="239612" y="5337531"/>
                  <a:pt x="252761" y="5357801"/>
                </a:cubicBezTo>
                <a:cubicBezTo>
                  <a:pt x="248775" y="5392256"/>
                  <a:pt x="247799" y="5423412"/>
                  <a:pt x="242360" y="5460080"/>
                </a:cubicBezTo>
                <a:cubicBezTo>
                  <a:pt x="232632" y="5488478"/>
                  <a:pt x="242025" y="5519143"/>
                  <a:pt x="229880" y="5539714"/>
                </a:cubicBezTo>
                <a:cubicBezTo>
                  <a:pt x="230558" y="5572454"/>
                  <a:pt x="222150" y="5613340"/>
                  <a:pt x="204283" y="5639080"/>
                </a:cubicBezTo>
                <a:cubicBezTo>
                  <a:pt x="201596" y="5674226"/>
                  <a:pt x="191051" y="5680198"/>
                  <a:pt x="198948" y="5710958"/>
                </a:cubicBezTo>
                <a:cubicBezTo>
                  <a:pt x="196338" y="5713534"/>
                  <a:pt x="194185" y="5716550"/>
                  <a:pt x="192367" y="5719859"/>
                </a:cubicBezTo>
                <a:lnTo>
                  <a:pt x="188035" y="5729935"/>
                </a:lnTo>
                <a:lnTo>
                  <a:pt x="188428" y="5731182"/>
                </a:lnTo>
                <a:lnTo>
                  <a:pt x="181635" y="5753538"/>
                </a:lnTo>
                <a:lnTo>
                  <a:pt x="169744" y="5796307"/>
                </a:lnTo>
                <a:lnTo>
                  <a:pt x="170351" y="5796644"/>
                </a:lnTo>
                <a:cubicBezTo>
                  <a:pt x="171558" y="5797954"/>
                  <a:pt x="172173" y="5799948"/>
                  <a:pt x="171559" y="5803435"/>
                </a:cubicBezTo>
                <a:cubicBezTo>
                  <a:pt x="182664" y="5798231"/>
                  <a:pt x="175075" y="5805646"/>
                  <a:pt x="172284" y="5816391"/>
                </a:cubicBezTo>
                <a:cubicBezTo>
                  <a:pt x="188911" y="5810703"/>
                  <a:pt x="174844" y="5841128"/>
                  <a:pt x="182542" y="5846382"/>
                </a:cubicBezTo>
                <a:cubicBezTo>
                  <a:pt x="180118" y="5854404"/>
                  <a:pt x="177856" y="5862781"/>
                  <a:pt x="175877" y="5871336"/>
                </a:cubicBezTo>
                <a:lnTo>
                  <a:pt x="174910" y="5876376"/>
                </a:lnTo>
                <a:lnTo>
                  <a:pt x="175047" y="5876483"/>
                </a:lnTo>
                <a:cubicBezTo>
                  <a:pt x="175167" y="5877594"/>
                  <a:pt x="174973" y="5879257"/>
                  <a:pt x="174335" y="5881814"/>
                </a:cubicBezTo>
                <a:lnTo>
                  <a:pt x="171273" y="5895339"/>
                </a:lnTo>
                <a:cubicBezTo>
                  <a:pt x="171401" y="5896476"/>
                  <a:pt x="171530" y="5897612"/>
                  <a:pt x="171658" y="5898749"/>
                </a:cubicBezTo>
                <a:lnTo>
                  <a:pt x="174658" y="5919558"/>
                </a:lnTo>
                <a:cubicBezTo>
                  <a:pt x="173958" y="5933601"/>
                  <a:pt x="171208" y="5962838"/>
                  <a:pt x="169099" y="5984417"/>
                </a:cubicBezTo>
                <a:cubicBezTo>
                  <a:pt x="162916" y="6005205"/>
                  <a:pt x="164971" y="6025162"/>
                  <a:pt x="162007" y="6049043"/>
                </a:cubicBezTo>
                <a:cubicBezTo>
                  <a:pt x="150795" y="6073830"/>
                  <a:pt x="160091" y="6088483"/>
                  <a:pt x="156875" y="6114000"/>
                </a:cubicBezTo>
                <a:cubicBezTo>
                  <a:pt x="141597" y="6134477"/>
                  <a:pt x="163381" y="6133378"/>
                  <a:pt x="165441" y="6146938"/>
                </a:cubicBezTo>
                <a:lnTo>
                  <a:pt x="165177" y="6150658"/>
                </a:lnTo>
                <a:lnTo>
                  <a:pt x="161772" y="6160011"/>
                </a:lnTo>
                <a:lnTo>
                  <a:pt x="160051" y="6163393"/>
                </a:lnTo>
                <a:cubicBezTo>
                  <a:pt x="159032" y="6165775"/>
                  <a:pt x="158564" y="6167421"/>
                  <a:pt x="158473" y="6168628"/>
                </a:cubicBezTo>
                <a:cubicBezTo>
                  <a:pt x="158506" y="6168685"/>
                  <a:pt x="158540" y="6168742"/>
                  <a:pt x="158573" y="6168799"/>
                </a:cubicBezTo>
                <a:lnTo>
                  <a:pt x="146463" y="6196671"/>
                </a:lnTo>
                <a:cubicBezTo>
                  <a:pt x="152348" y="6205503"/>
                  <a:pt x="134460" y="6231012"/>
                  <a:pt x="150209" y="6232365"/>
                </a:cubicBezTo>
                <a:cubicBezTo>
                  <a:pt x="145821" y="6242321"/>
                  <a:pt x="137774" y="6246719"/>
                  <a:pt x="148544" y="6246162"/>
                </a:cubicBezTo>
                <a:cubicBezTo>
                  <a:pt x="147378" y="6249522"/>
                  <a:pt x="147566" y="6251866"/>
                  <a:pt x="148403" y="6253754"/>
                </a:cubicBezTo>
                <a:lnTo>
                  <a:pt x="138880" y="6276449"/>
                </a:lnTo>
                <a:cubicBezTo>
                  <a:pt x="138814" y="6277540"/>
                  <a:pt x="138749" y="6278630"/>
                  <a:pt x="138683" y="6279721"/>
                </a:cubicBezTo>
                <a:lnTo>
                  <a:pt x="130721" y="6293675"/>
                </a:lnTo>
                <a:lnTo>
                  <a:pt x="120717" y="6313967"/>
                </a:lnTo>
                <a:cubicBezTo>
                  <a:pt x="120758" y="6314457"/>
                  <a:pt x="120800" y="6314947"/>
                  <a:pt x="120841" y="6315437"/>
                </a:cubicBezTo>
                <a:lnTo>
                  <a:pt x="115208" y="6324024"/>
                </a:lnTo>
                <a:cubicBezTo>
                  <a:pt x="113007" y="6326672"/>
                  <a:pt x="103991" y="6364381"/>
                  <a:pt x="101217" y="6365923"/>
                </a:cubicBezTo>
                <a:lnTo>
                  <a:pt x="74946" y="6556817"/>
                </a:lnTo>
                <a:cubicBezTo>
                  <a:pt x="55357" y="6665926"/>
                  <a:pt x="35695" y="6744075"/>
                  <a:pt x="16001" y="6808678"/>
                </a:cubicBezTo>
                <a:lnTo>
                  <a:pt x="0" y="6858000"/>
                </a:lnTo>
                <a:lnTo>
                  <a:pt x="5734864" y="6858000"/>
                </a:lnTo>
                <a:lnTo>
                  <a:pt x="5734864" y="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DCEE17DD-0400-0802-8F60-E057790D625B}"/>
              </a:ext>
            </a:extLst>
          </p:cNvPr>
          <p:cNvSpPr>
            <a:spLocks noGrp="1"/>
          </p:cNvSpPr>
          <p:nvPr>
            <p:ph type="title"/>
          </p:nvPr>
        </p:nvSpPr>
        <p:spPr>
          <a:xfrm>
            <a:off x="773408" y="992094"/>
            <a:ext cx="3616913" cy="2795160"/>
          </a:xfrm>
        </p:spPr>
        <p:txBody>
          <a:bodyPr vert="horz" lIns="91440" tIns="45720" rIns="91440" bIns="45720" rtlCol="0" anchor="b">
            <a:normAutofit/>
          </a:bodyPr>
          <a:lstStyle/>
          <a:p>
            <a:pPr algn="ctr"/>
            <a:r>
              <a:rPr lang="en-US" kern="1200" dirty="0">
                <a:solidFill>
                  <a:srgbClr val="7030A0"/>
                </a:solidFill>
                <a:latin typeface="Calisto MT" panose="02040603050505030304" pitchFamily="18" charset="0"/>
              </a:rPr>
              <a:t>PO Types </a:t>
            </a:r>
          </a:p>
        </p:txBody>
      </p:sp>
      <p:pic>
        <p:nvPicPr>
          <p:cNvPr id="13" name="Content Placeholder 12">
            <a:extLst>
              <a:ext uri="{FF2B5EF4-FFF2-40B4-BE49-F238E27FC236}">
                <a16:creationId xmlns:a16="http://schemas.microsoft.com/office/drawing/2014/main" id="{705BF830-24FB-556F-46E3-62B87D5FD1F6}"/>
              </a:ext>
            </a:extLst>
          </p:cNvPr>
          <p:cNvPicPr>
            <a:picLocks noGrp="1" noChangeAspect="1"/>
          </p:cNvPicPr>
          <p:nvPr>
            <p:ph idx="1"/>
          </p:nvPr>
        </p:nvPicPr>
        <p:blipFill>
          <a:blip r:embed="rId2"/>
          <a:stretch>
            <a:fillRect/>
          </a:stretch>
        </p:blipFill>
        <p:spPr>
          <a:xfrm>
            <a:off x="5895751" y="1351763"/>
            <a:ext cx="5708649" cy="4124498"/>
          </a:xfrm>
          <a:prstGeom prst="rect">
            <a:avLst/>
          </a:prstGeom>
        </p:spPr>
      </p:pic>
    </p:spTree>
    <p:extLst>
      <p:ext uri="{BB962C8B-B14F-4D97-AF65-F5344CB8AC3E}">
        <p14:creationId xmlns:p14="http://schemas.microsoft.com/office/powerpoint/2010/main" val="104529464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F0DCC097-1DB8-4B6D-85D0-6FBA0E1CA4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E0B58608-23C8-4441-994D-C6823EEE1D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91999" cy="2083506"/>
          </a:xfrm>
          <a:custGeom>
            <a:avLst/>
            <a:gdLst>
              <a:gd name="connsiteX0" fmla="*/ 0 w 12191999"/>
              <a:gd name="connsiteY0" fmla="*/ 0 h 2083506"/>
              <a:gd name="connsiteX1" fmla="*/ 9429748 w 12191999"/>
              <a:gd name="connsiteY1" fmla="*/ 0 h 2083506"/>
              <a:gd name="connsiteX2" fmla="*/ 9429748 w 12191999"/>
              <a:gd name="connsiteY2" fmla="*/ 1 h 2083506"/>
              <a:gd name="connsiteX3" fmla="*/ 12191999 w 12191999"/>
              <a:gd name="connsiteY3" fmla="*/ 1 h 2083506"/>
              <a:gd name="connsiteX4" fmla="*/ 12191999 w 12191999"/>
              <a:gd name="connsiteY4" fmla="*/ 1164372 h 2083506"/>
              <a:gd name="connsiteX5" fmla="*/ 12147852 w 12191999"/>
              <a:gd name="connsiteY5" fmla="*/ 1163783 h 2083506"/>
              <a:gd name="connsiteX6" fmla="*/ 11993604 w 12191999"/>
              <a:gd name="connsiteY6" fmla="*/ 1153496 h 2083506"/>
              <a:gd name="connsiteX7" fmla="*/ 11865319 w 12191999"/>
              <a:gd name="connsiteY7" fmla="*/ 1176624 h 2083506"/>
              <a:gd name="connsiteX8" fmla="*/ 11718353 w 12191999"/>
              <a:gd name="connsiteY8" fmla="*/ 1209136 h 2083506"/>
              <a:gd name="connsiteX9" fmla="*/ 11609067 w 12191999"/>
              <a:gd name="connsiteY9" fmla="*/ 1218512 h 2083506"/>
              <a:gd name="connsiteX10" fmla="*/ 11545958 w 12191999"/>
              <a:gd name="connsiteY10" fmla="*/ 1240430 h 2083506"/>
              <a:gd name="connsiteX11" fmla="*/ 11445770 w 12191999"/>
              <a:gd name="connsiteY11" fmla="*/ 1225780 h 2083506"/>
              <a:gd name="connsiteX12" fmla="*/ 11398842 w 12191999"/>
              <a:gd name="connsiteY12" fmla="*/ 1227250 h 2083506"/>
              <a:gd name="connsiteX13" fmla="*/ 11240093 w 12191999"/>
              <a:gd name="connsiteY13" fmla="*/ 1266797 h 2083506"/>
              <a:gd name="connsiteX14" fmla="*/ 11141364 w 12191999"/>
              <a:gd name="connsiteY14" fmla="*/ 1288059 h 2083506"/>
              <a:gd name="connsiteX15" fmla="*/ 11015396 w 12191999"/>
              <a:gd name="connsiteY15" fmla="*/ 1353104 h 2083506"/>
              <a:gd name="connsiteX16" fmla="*/ 10973905 w 12191999"/>
              <a:gd name="connsiteY16" fmla="*/ 1365109 h 2083506"/>
              <a:gd name="connsiteX17" fmla="*/ 10904858 w 12191999"/>
              <a:gd name="connsiteY17" fmla="*/ 1371966 h 2083506"/>
              <a:gd name="connsiteX18" fmla="*/ 10827883 w 12191999"/>
              <a:gd name="connsiteY18" fmla="*/ 1410270 h 2083506"/>
              <a:gd name="connsiteX19" fmla="*/ 10690996 w 12191999"/>
              <a:gd name="connsiteY19" fmla="*/ 1426394 h 2083506"/>
              <a:gd name="connsiteX20" fmla="*/ 10624461 w 12191999"/>
              <a:gd name="connsiteY20" fmla="*/ 1444283 h 2083506"/>
              <a:gd name="connsiteX21" fmla="*/ 10517208 w 12191999"/>
              <a:gd name="connsiteY21" fmla="*/ 1478947 h 2083506"/>
              <a:gd name="connsiteX22" fmla="*/ 10497937 w 12191999"/>
              <a:gd name="connsiteY22" fmla="*/ 1469831 h 2083506"/>
              <a:gd name="connsiteX23" fmla="*/ 10471201 w 12191999"/>
              <a:gd name="connsiteY23" fmla="*/ 1486037 h 2083506"/>
              <a:gd name="connsiteX24" fmla="*/ 10448263 w 12191999"/>
              <a:gd name="connsiteY24" fmla="*/ 1478223 h 2083506"/>
              <a:gd name="connsiteX25" fmla="*/ 10388089 w 12191999"/>
              <a:gd name="connsiteY25" fmla="*/ 1507175 h 2083506"/>
              <a:gd name="connsiteX26" fmla="*/ 10333720 w 12191999"/>
              <a:gd name="connsiteY26" fmla="*/ 1515848 h 2083506"/>
              <a:gd name="connsiteX27" fmla="*/ 10104338 w 12191999"/>
              <a:gd name="connsiteY27" fmla="*/ 1569424 h 2083506"/>
              <a:gd name="connsiteX28" fmla="*/ 9910445 w 12191999"/>
              <a:gd name="connsiteY28" fmla="*/ 1632275 h 2083506"/>
              <a:gd name="connsiteX29" fmla="*/ 9770872 w 12191999"/>
              <a:gd name="connsiteY29" fmla="*/ 1688088 h 2083506"/>
              <a:gd name="connsiteX30" fmla="*/ 9733849 w 12191999"/>
              <a:gd name="connsiteY30" fmla="*/ 1700034 h 2083506"/>
              <a:gd name="connsiteX31" fmla="*/ 9703714 w 12191999"/>
              <a:gd name="connsiteY31" fmla="*/ 1730093 h 2083506"/>
              <a:gd name="connsiteX32" fmla="*/ 9698351 w 12191999"/>
              <a:gd name="connsiteY32" fmla="*/ 1730377 h 2083506"/>
              <a:gd name="connsiteX33" fmla="*/ 9632895 w 12191999"/>
              <a:gd name="connsiteY33" fmla="*/ 1736363 h 2083506"/>
              <a:gd name="connsiteX34" fmla="*/ 9569107 w 12191999"/>
              <a:gd name="connsiteY34" fmla="*/ 1741010 h 2083506"/>
              <a:gd name="connsiteX35" fmla="*/ 9536451 w 12191999"/>
              <a:gd name="connsiteY35" fmla="*/ 1755120 h 2083506"/>
              <a:gd name="connsiteX36" fmla="*/ 9529385 w 12191999"/>
              <a:gd name="connsiteY36" fmla="*/ 1757515 h 2083506"/>
              <a:gd name="connsiteX37" fmla="*/ 9498527 w 12191999"/>
              <a:gd name="connsiteY37" fmla="*/ 1753117 h 2083506"/>
              <a:gd name="connsiteX38" fmla="*/ 9436642 w 12191999"/>
              <a:gd name="connsiteY38" fmla="*/ 1755478 h 2083506"/>
              <a:gd name="connsiteX39" fmla="*/ 9429748 w 12191999"/>
              <a:gd name="connsiteY39" fmla="*/ 1756317 h 2083506"/>
              <a:gd name="connsiteX40" fmla="*/ 9429748 w 12191999"/>
              <a:gd name="connsiteY40" fmla="*/ 1768745 h 2083506"/>
              <a:gd name="connsiteX41" fmla="*/ 9425802 w 12191999"/>
              <a:gd name="connsiteY41" fmla="*/ 1769273 h 2083506"/>
              <a:gd name="connsiteX42" fmla="*/ 9349763 w 12191999"/>
              <a:gd name="connsiteY42" fmla="*/ 1776107 h 2083506"/>
              <a:gd name="connsiteX43" fmla="*/ 9256503 w 12191999"/>
              <a:gd name="connsiteY43" fmla="*/ 1800699 h 2083506"/>
              <a:gd name="connsiteX44" fmla="*/ 9222873 w 12191999"/>
              <a:gd name="connsiteY44" fmla="*/ 1803003 h 2083506"/>
              <a:gd name="connsiteX45" fmla="*/ 9224095 w 12191999"/>
              <a:gd name="connsiteY45" fmla="*/ 1807355 h 2083506"/>
              <a:gd name="connsiteX46" fmla="*/ 9211603 w 12191999"/>
              <a:gd name="connsiteY46" fmla="*/ 1807675 h 2083506"/>
              <a:gd name="connsiteX47" fmla="*/ 9183719 w 12191999"/>
              <a:gd name="connsiteY47" fmla="*/ 1807781 h 2083506"/>
              <a:gd name="connsiteX48" fmla="*/ 9100221 w 12191999"/>
              <a:gd name="connsiteY48" fmla="*/ 1808989 h 2083506"/>
              <a:gd name="connsiteX49" fmla="*/ 9077439 w 12191999"/>
              <a:gd name="connsiteY49" fmla="*/ 1817333 h 2083506"/>
              <a:gd name="connsiteX50" fmla="*/ 9055889 w 12191999"/>
              <a:gd name="connsiteY50" fmla="*/ 1817464 h 2083506"/>
              <a:gd name="connsiteX51" fmla="*/ 8930912 w 12191999"/>
              <a:gd name="connsiteY51" fmla="*/ 1828648 h 2083506"/>
              <a:gd name="connsiteX52" fmla="*/ 8913729 w 12191999"/>
              <a:gd name="connsiteY52" fmla="*/ 1829483 h 2083506"/>
              <a:gd name="connsiteX53" fmla="*/ 8904423 w 12191999"/>
              <a:gd name="connsiteY53" fmla="*/ 1833234 h 2083506"/>
              <a:gd name="connsiteX54" fmla="*/ 8871099 w 12191999"/>
              <a:gd name="connsiteY54" fmla="*/ 1833979 h 2083506"/>
              <a:gd name="connsiteX55" fmla="*/ 8869557 w 12191999"/>
              <a:gd name="connsiteY55" fmla="*/ 1836113 h 2083506"/>
              <a:gd name="connsiteX56" fmla="*/ 8760021 w 12191999"/>
              <a:gd name="connsiteY56" fmla="*/ 1854442 h 2083506"/>
              <a:gd name="connsiteX57" fmla="*/ 8741254 w 12191999"/>
              <a:gd name="connsiteY57" fmla="*/ 1857469 h 2083506"/>
              <a:gd name="connsiteX58" fmla="*/ 8725039 w 12191999"/>
              <a:gd name="connsiteY58" fmla="*/ 1856552 h 2083506"/>
              <a:gd name="connsiteX59" fmla="*/ 8635265 w 12191999"/>
              <a:gd name="connsiteY59" fmla="*/ 1859168 h 2083506"/>
              <a:gd name="connsiteX60" fmla="*/ 8613911 w 12191999"/>
              <a:gd name="connsiteY60" fmla="*/ 1857561 h 2083506"/>
              <a:gd name="connsiteX61" fmla="*/ 8604931 w 12191999"/>
              <a:gd name="connsiteY61" fmla="*/ 1854170 h 2083506"/>
              <a:gd name="connsiteX62" fmla="*/ 8570171 w 12191999"/>
              <a:gd name="connsiteY62" fmla="*/ 1860579 h 2083506"/>
              <a:gd name="connsiteX63" fmla="*/ 8516537 w 12191999"/>
              <a:gd name="connsiteY63" fmla="*/ 1864971 h 2083506"/>
              <a:gd name="connsiteX64" fmla="*/ 8491046 w 12191999"/>
              <a:gd name="connsiteY64" fmla="*/ 1868141 h 2083506"/>
              <a:gd name="connsiteX65" fmla="*/ 8470478 w 12191999"/>
              <a:gd name="connsiteY65" fmla="*/ 1866216 h 2083506"/>
              <a:gd name="connsiteX66" fmla="*/ 8353433 w 12191999"/>
              <a:gd name="connsiteY66" fmla="*/ 1865729 h 2083506"/>
              <a:gd name="connsiteX67" fmla="*/ 8347675 w 12191999"/>
              <a:gd name="connsiteY67" fmla="*/ 1865075 h 2083506"/>
              <a:gd name="connsiteX68" fmla="*/ 8343939 w 12191999"/>
              <a:gd name="connsiteY68" fmla="*/ 1865677 h 2083506"/>
              <a:gd name="connsiteX69" fmla="*/ 8221566 w 12191999"/>
              <a:gd name="connsiteY69" fmla="*/ 1881148 h 2083506"/>
              <a:gd name="connsiteX70" fmla="*/ 8066095 w 12191999"/>
              <a:gd name="connsiteY70" fmla="*/ 1919902 h 2083506"/>
              <a:gd name="connsiteX71" fmla="*/ 8044849 w 12191999"/>
              <a:gd name="connsiteY71" fmla="*/ 1916308 h 2083506"/>
              <a:gd name="connsiteX72" fmla="*/ 8041142 w 12191999"/>
              <a:gd name="connsiteY72" fmla="*/ 1915506 h 2083506"/>
              <a:gd name="connsiteX73" fmla="*/ 8022159 w 12191999"/>
              <a:gd name="connsiteY73" fmla="*/ 1911521 h 2083506"/>
              <a:gd name="connsiteX74" fmla="*/ 7944932 w 12191999"/>
              <a:gd name="connsiteY74" fmla="*/ 1917265 h 2083506"/>
              <a:gd name="connsiteX75" fmla="*/ 7879011 w 12191999"/>
              <a:gd name="connsiteY75" fmla="*/ 1928570 h 2083506"/>
              <a:gd name="connsiteX76" fmla="*/ 7865529 w 12191999"/>
              <a:gd name="connsiteY76" fmla="*/ 1934399 h 2083506"/>
              <a:gd name="connsiteX77" fmla="*/ 7774801 w 12191999"/>
              <a:gd name="connsiteY77" fmla="*/ 1947969 h 2083506"/>
              <a:gd name="connsiteX78" fmla="*/ 7748398 w 12191999"/>
              <a:gd name="connsiteY78" fmla="*/ 1955982 h 2083506"/>
              <a:gd name="connsiteX79" fmla="*/ 7740684 w 12191999"/>
              <a:gd name="connsiteY79" fmla="*/ 1955717 h 2083506"/>
              <a:gd name="connsiteX80" fmla="*/ 7712976 w 12191999"/>
              <a:gd name="connsiteY80" fmla="*/ 1960442 h 2083506"/>
              <a:gd name="connsiteX81" fmla="*/ 7699956 w 12191999"/>
              <a:gd name="connsiteY81" fmla="*/ 1966104 h 2083506"/>
              <a:gd name="connsiteX82" fmla="*/ 7684158 w 12191999"/>
              <a:gd name="connsiteY82" fmla="*/ 1962927 h 2083506"/>
              <a:gd name="connsiteX83" fmla="*/ 7643109 w 12191999"/>
              <a:gd name="connsiteY83" fmla="*/ 1964400 h 2083506"/>
              <a:gd name="connsiteX84" fmla="*/ 7630180 w 12191999"/>
              <a:gd name="connsiteY84" fmla="*/ 1970266 h 2083506"/>
              <a:gd name="connsiteX85" fmla="*/ 7609131 w 12191999"/>
              <a:gd name="connsiteY85" fmla="*/ 1971774 h 2083506"/>
              <a:gd name="connsiteX86" fmla="*/ 7555555 w 12191999"/>
              <a:gd name="connsiteY86" fmla="*/ 1969491 h 2083506"/>
              <a:gd name="connsiteX87" fmla="*/ 7520919 w 12191999"/>
              <a:gd name="connsiteY87" fmla="*/ 1970177 h 2083506"/>
              <a:gd name="connsiteX88" fmla="*/ 7456258 w 12191999"/>
              <a:gd name="connsiteY88" fmla="*/ 1960468 h 2083506"/>
              <a:gd name="connsiteX89" fmla="*/ 7393047 w 12191999"/>
              <a:gd name="connsiteY89" fmla="*/ 1952408 h 2083506"/>
              <a:gd name="connsiteX90" fmla="*/ 7199912 w 12191999"/>
              <a:gd name="connsiteY90" fmla="*/ 1959913 h 2083506"/>
              <a:gd name="connsiteX91" fmla="*/ 7146774 w 12191999"/>
              <a:gd name="connsiteY91" fmla="*/ 1956641 h 2083506"/>
              <a:gd name="connsiteX92" fmla="*/ 7122244 w 12191999"/>
              <a:gd name="connsiteY92" fmla="*/ 1953891 h 2083506"/>
              <a:gd name="connsiteX93" fmla="*/ 7032241 w 12191999"/>
              <a:gd name="connsiteY93" fmla="*/ 1962723 h 2083506"/>
              <a:gd name="connsiteX94" fmla="*/ 6941492 w 12191999"/>
              <a:gd name="connsiteY94" fmla="*/ 1976868 h 2083506"/>
              <a:gd name="connsiteX95" fmla="*/ 6906514 w 12191999"/>
              <a:gd name="connsiteY95" fmla="*/ 1968589 h 2083506"/>
              <a:gd name="connsiteX96" fmla="*/ 6826395 w 12191999"/>
              <a:gd name="connsiteY96" fmla="*/ 1974141 h 2083506"/>
              <a:gd name="connsiteX97" fmla="*/ 6716431 w 12191999"/>
              <a:gd name="connsiteY97" fmla="*/ 2004297 h 2083506"/>
              <a:gd name="connsiteX98" fmla="*/ 6569607 w 12191999"/>
              <a:gd name="connsiteY98" fmla="*/ 2015496 h 2083506"/>
              <a:gd name="connsiteX99" fmla="*/ 6561430 w 12191999"/>
              <a:gd name="connsiteY99" fmla="*/ 2020996 h 2083506"/>
              <a:gd name="connsiteX100" fmla="*/ 6549371 w 12191999"/>
              <a:gd name="connsiteY100" fmla="*/ 2024747 h 2083506"/>
              <a:gd name="connsiteX101" fmla="*/ 6547040 w 12191999"/>
              <a:gd name="connsiteY101" fmla="*/ 2024474 h 2083506"/>
              <a:gd name="connsiteX102" fmla="*/ 6530482 w 12191999"/>
              <a:gd name="connsiteY102" fmla="*/ 2026659 h 2083506"/>
              <a:gd name="connsiteX103" fmla="*/ 6528565 w 12191999"/>
              <a:gd name="connsiteY103" fmla="*/ 2028600 h 2083506"/>
              <a:gd name="connsiteX104" fmla="*/ 6517741 w 12191999"/>
              <a:gd name="connsiteY104" fmla="*/ 2030558 h 2083506"/>
              <a:gd name="connsiteX105" fmla="*/ 6497855 w 12191999"/>
              <a:gd name="connsiteY105" fmla="*/ 2035650 h 2083506"/>
              <a:gd name="connsiteX106" fmla="*/ 6492785 w 12191999"/>
              <a:gd name="connsiteY106" fmla="*/ 2035444 h 2083506"/>
              <a:gd name="connsiteX107" fmla="*/ 6460692 w 12191999"/>
              <a:gd name="connsiteY107" fmla="*/ 2041321 h 2083506"/>
              <a:gd name="connsiteX108" fmla="*/ 6459609 w 12191999"/>
              <a:gd name="connsiteY108" fmla="*/ 2040851 h 2083506"/>
              <a:gd name="connsiteX109" fmla="*/ 6447765 w 12191999"/>
              <a:gd name="connsiteY109" fmla="*/ 2040102 h 2083506"/>
              <a:gd name="connsiteX110" fmla="*/ 6426590 w 12191999"/>
              <a:gd name="connsiteY110" fmla="*/ 2039928 h 2083506"/>
              <a:gd name="connsiteX111" fmla="*/ 6401693 w 12191999"/>
              <a:gd name="connsiteY111" fmla="*/ 2033537 h 2083506"/>
              <a:gd name="connsiteX112" fmla="*/ 6387141 w 12191999"/>
              <a:gd name="connsiteY112" fmla="*/ 2033161 h 2083506"/>
              <a:gd name="connsiteX113" fmla="*/ 6357846 w 12191999"/>
              <a:gd name="connsiteY113" fmla="*/ 2036782 h 2083506"/>
              <a:gd name="connsiteX114" fmla="*/ 6342914 w 12191999"/>
              <a:gd name="connsiteY114" fmla="*/ 2037585 h 2083506"/>
              <a:gd name="connsiteX115" fmla="*/ 6336300 w 12191999"/>
              <a:gd name="connsiteY115" fmla="*/ 2038781 h 2083506"/>
              <a:gd name="connsiteX116" fmla="*/ 6317178 w 12191999"/>
              <a:gd name="connsiteY116" fmla="*/ 2038968 h 2083506"/>
              <a:gd name="connsiteX117" fmla="*/ 6161427 w 12191999"/>
              <a:gd name="connsiteY117" fmla="*/ 2047338 h 2083506"/>
              <a:gd name="connsiteX118" fmla="*/ 6097339 w 12191999"/>
              <a:gd name="connsiteY118" fmla="*/ 2082438 h 2083506"/>
              <a:gd name="connsiteX119" fmla="*/ 6079059 w 12191999"/>
              <a:gd name="connsiteY119" fmla="*/ 2081299 h 2083506"/>
              <a:gd name="connsiteX120" fmla="*/ 5998439 w 12191999"/>
              <a:gd name="connsiteY120" fmla="*/ 2070958 h 2083506"/>
              <a:gd name="connsiteX121" fmla="*/ 5904290 w 12191999"/>
              <a:gd name="connsiteY121" fmla="*/ 2070255 h 2083506"/>
              <a:gd name="connsiteX122" fmla="*/ 5814867 w 12191999"/>
              <a:gd name="connsiteY122" fmla="*/ 2079032 h 2083506"/>
              <a:gd name="connsiteX123" fmla="*/ 5725743 w 12191999"/>
              <a:gd name="connsiteY123" fmla="*/ 2070558 h 2083506"/>
              <a:gd name="connsiteX124" fmla="*/ 5650546 w 12191999"/>
              <a:gd name="connsiteY124" fmla="*/ 2052412 h 2083506"/>
              <a:gd name="connsiteX125" fmla="*/ 5581284 w 12191999"/>
              <a:gd name="connsiteY125" fmla="*/ 2023175 h 2083506"/>
              <a:gd name="connsiteX126" fmla="*/ 5572593 w 12191999"/>
              <a:gd name="connsiteY126" fmla="*/ 2018391 h 2083506"/>
              <a:gd name="connsiteX127" fmla="*/ 5548580 w 12191999"/>
              <a:gd name="connsiteY127" fmla="*/ 2016951 h 2083506"/>
              <a:gd name="connsiteX128" fmla="*/ 5471173 w 12191999"/>
              <a:gd name="connsiteY128" fmla="*/ 2018786 h 2083506"/>
              <a:gd name="connsiteX129" fmla="*/ 5340320 w 12191999"/>
              <a:gd name="connsiteY129" fmla="*/ 2037611 h 2083506"/>
              <a:gd name="connsiteX130" fmla="*/ 5254376 w 12191999"/>
              <a:gd name="connsiteY130" fmla="*/ 2042928 h 2083506"/>
              <a:gd name="connsiteX131" fmla="*/ 5258035 w 12191999"/>
              <a:gd name="connsiteY131" fmla="*/ 2035649 h 2083506"/>
              <a:gd name="connsiteX132" fmla="*/ 5230622 w 12191999"/>
              <a:gd name="connsiteY132" fmla="*/ 2024576 h 2083506"/>
              <a:gd name="connsiteX133" fmla="*/ 5026203 w 12191999"/>
              <a:gd name="connsiteY133" fmla="*/ 2030162 h 2083506"/>
              <a:gd name="connsiteX134" fmla="*/ 4973988 w 12191999"/>
              <a:gd name="connsiteY134" fmla="*/ 2026668 h 2083506"/>
              <a:gd name="connsiteX135" fmla="*/ 4928030 w 12191999"/>
              <a:gd name="connsiteY135" fmla="*/ 2033642 h 2083506"/>
              <a:gd name="connsiteX136" fmla="*/ 4908970 w 12191999"/>
              <a:gd name="connsiteY136" fmla="*/ 2030033 h 2083506"/>
              <a:gd name="connsiteX137" fmla="*/ 4905679 w 12191999"/>
              <a:gd name="connsiteY137" fmla="*/ 2029300 h 2083506"/>
              <a:gd name="connsiteX138" fmla="*/ 4892525 w 12191999"/>
              <a:gd name="connsiteY138" fmla="*/ 2028768 h 2083506"/>
              <a:gd name="connsiteX139" fmla="*/ 4888818 w 12191999"/>
              <a:gd name="connsiteY139" fmla="*/ 2025619 h 2083506"/>
              <a:gd name="connsiteX140" fmla="*/ 4869018 w 12191999"/>
              <a:gd name="connsiteY140" fmla="*/ 2022668 h 2083506"/>
              <a:gd name="connsiteX141" fmla="*/ 4844804 w 12191999"/>
              <a:gd name="connsiteY141" fmla="*/ 2022527 h 2083506"/>
              <a:gd name="connsiteX142" fmla="*/ 4758778 w 12191999"/>
              <a:gd name="connsiteY142" fmla="*/ 2021694 h 2083506"/>
              <a:gd name="connsiteX143" fmla="*/ 4744748 w 12191999"/>
              <a:gd name="connsiteY143" fmla="*/ 2023396 h 2083506"/>
              <a:gd name="connsiteX144" fmla="*/ 4698956 w 12191999"/>
              <a:gd name="connsiteY144" fmla="*/ 2020558 h 2083506"/>
              <a:gd name="connsiteX145" fmla="*/ 4658147 w 12191999"/>
              <a:gd name="connsiteY145" fmla="*/ 2019920 h 2083506"/>
              <a:gd name="connsiteX146" fmla="*/ 4631706 w 12191999"/>
              <a:gd name="connsiteY146" fmla="*/ 2021274 h 2083506"/>
              <a:gd name="connsiteX147" fmla="*/ 4624776 w 12191999"/>
              <a:gd name="connsiteY147" fmla="*/ 2020152 h 2083506"/>
              <a:gd name="connsiteX148" fmla="*/ 4598150 w 12191999"/>
              <a:gd name="connsiteY148" fmla="*/ 2019429 h 2083506"/>
              <a:gd name="connsiteX149" fmla="*/ 4584588 w 12191999"/>
              <a:gd name="connsiteY149" fmla="*/ 2021092 h 2083506"/>
              <a:gd name="connsiteX150" fmla="*/ 4571203 w 12191999"/>
              <a:gd name="connsiteY150" fmla="*/ 2017263 h 2083506"/>
              <a:gd name="connsiteX151" fmla="*/ 4567930 w 12191999"/>
              <a:gd name="connsiteY151" fmla="*/ 2014458 h 2083506"/>
              <a:gd name="connsiteX152" fmla="*/ 4548984 w 12191999"/>
              <a:gd name="connsiteY152" fmla="*/ 2015717 h 2083506"/>
              <a:gd name="connsiteX153" fmla="*/ 4533451 w 12191999"/>
              <a:gd name="connsiteY153" fmla="*/ 2012976 h 2083506"/>
              <a:gd name="connsiteX154" fmla="*/ 4519910 w 12191999"/>
              <a:gd name="connsiteY154" fmla="*/ 2014768 h 2083506"/>
              <a:gd name="connsiteX155" fmla="*/ 4514290 w 12191999"/>
              <a:gd name="connsiteY155" fmla="*/ 2014364 h 2083506"/>
              <a:gd name="connsiteX156" fmla="*/ 4500320 w 12191999"/>
              <a:gd name="connsiteY156" fmla="*/ 2013007 h 2083506"/>
              <a:gd name="connsiteX157" fmla="*/ 4476219 w 12191999"/>
              <a:gd name="connsiteY157" fmla="*/ 2009993 h 2083506"/>
              <a:gd name="connsiteX158" fmla="*/ 4468701 w 12191999"/>
              <a:gd name="connsiteY158" fmla="*/ 2009574 h 2083506"/>
              <a:gd name="connsiteX159" fmla="*/ 4452333 w 12191999"/>
              <a:gd name="connsiteY159" fmla="*/ 2004964 h 2083506"/>
              <a:gd name="connsiteX160" fmla="*/ 4420644 w 12191999"/>
              <a:gd name="connsiteY160" fmla="*/ 2001021 h 2083506"/>
              <a:gd name="connsiteX161" fmla="*/ 4364856 w 12191999"/>
              <a:gd name="connsiteY161" fmla="*/ 1987267 h 2083506"/>
              <a:gd name="connsiteX162" fmla="*/ 4332062 w 12191999"/>
              <a:gd name="connsiteY162" fmla="*/ 1980703 h 2083506"/>
              <a:gd name="connsiteX163" fmla="*/ 4309876 w 12191999"/>
              <a:gd name="connsiteY163" fmla="*/ 1974653 h 2083506"/>
              <a:gd name="connsiteX164" fmla="*/ 4244391 w 12191999"/>
              <a:gd name="connsiteY164" fmla="*/ 1966109 h 2083506"/>
              <a:gd name="connsiteX165" fmla="*/ 4132071 w 12191999"/>
              <a:gd name="connsiteY165" fmla="*/ 1954813 h 2083506"/>
              <a:gd name="connsiteX166" fmla="*/ 4109069 w 12191999"/>
              <a:gd name="connsiteY166" fmla="*/ 1951778 h 2083506"/>
              <a:gd name="connsiteX167" fmla="*/ 4092908 w 12191999"/>
              <a:gd name="connsiteY167" fmla="*/ 1946662 h 2083506"/>
              <a:gd name="connsiteX168" fmla="*/ 4092306 w 12191999"/>
              <a:gd name="connsiteY168" fmla="*/ 1943291 h 2083506"/>
              <a:gd name="connsiteX169" fmla="*/ 4080234 w 12191999"/>
              <a:gd name="connsiteY169" fmla="*/ 1941219 h 2083506"/>
              <a:gd name="connsiteX170" fmla="*/ 4077778 w 12191999"/>
              <a:gd name="connsiteY170" fmla="*/ 1940145 h 2083506"/>
              <a:gd name="connsiteX171" fmla="*/ 4062936 w 12191999"/>
              <a:gd name="connsiteY171" fmla="*/ 1934506 h 2083506"/>
              <a:gd name="connsiteX172" fmla="*/ 4012506 w 12191999"/>
              <a:gd name="connsiteY172" fmla="*/ 1935475 h 2083506"/>
              <a:gd name="connsiteX173" fmla="*/ 3965880 w 12191999"/>
              <a:gd name="connsiteY173" fmla="*/ 1925968 h 2083506"/>
              <a:gd name="connsiteX174" fmla="*/ 3765338 w 12191999"/>
              <a:gd name="connsiteY174" fmla="*/ 1906649 h 2083506"/>
              <a:gd name="connsiteX175" fmla="*/ 3749493 w 12191999"/>
              <a:gd name="connsiteY175" fmla="*/ 1893071 h 2083506"/>
              <a:gd name="connsiteX176" fmla="*/ 3672704 w 12191999"/>
              <a:gd name="connsiteY176" fmla="*/ 1881383 h 2083506"/>
              <a:gd name="connsiteX177" fmla="*/ 3530082 w 12191999"/>
              <a:gd name="connsiteY177" fmla="*/ 1883187 h 2083506"/>
              <a:gd name="connsiteX178" fmla="*/ 3387664 w 12191999"/>
              <a:gd name="connsiteY178" fmla="*/ 1862579 h 2083506"/>
              <a:gd name="connsiteX179" fmla="*/ 3371681 w 12191999"/>
              <a:gd name="connsiteY179" fmla="*/ 1865293 h 2083506"/>
              <a:gd name="connsiteX180" fmla="*/ 3355305 w 12191999"/>
              <a:gd name="connsiteY180" fmla="*/ 1865842 h 2083506"/>
              <a:gd name="connsiteX181" fmla="*/ 3353790 w 12191999"/>
              <a:gd name="connsiteY181" fmla="*/ 1865158 h 2083506"/>
              <a:gd name="connsiteX182" fmla="*/ 3336210 w 12191999"/>
              <a:gd name="connsiteY182" fmla="*/ 1863564 h 2083506"/>
              <a:gd name="connsiteX183" fmla="*/ 3331381 w 12191999"/>
              <a:gd name="connsiteY183" fmla="*/ 1864716 h 2083506"/>
              <a:gd name="connsiteX184" fmla="*/ 3319012 w 12191999"/>
              <a:gd name="connsiteY184" fmla="*/ 1864093 h 2083506"/>
              <a:gd name="connsiteX185" fmla="*/ 3293818 w 12191999"/>
              <a:gd name="connsiteY185" fmla="*/ 1864135 h 2083506"/>
              <a:gd name="connsiteX186" fmla="*/ 3289881 w 12191999"/>
              <a:gd name="connsiteY186" fmla="*/ 1862954 h 2083506"/>
              <a:gd name="connsiteX187" fmla="*/ 3253090 w 12191999"/>
              <a:gd name="connsiteY187" fmla="*/ 1861164 h 2083506"/>
              <a:gd name="connsiteX188" fmla="*/ 3252949 w 12191999"/>
              <a:gd name="connsiteY188" fmla="*/ 1860574 h 2083506"/>
              <a:gd name="connsiteX189" fmla="*/ 3244187 w 12191999"/>
              <a:gd name="connsiteY189" fmla="*/ 1857604 h 2083506"/>
              <a:gd name="connsiteX190" fmla="*/ 3246570 w 12191999"/>
              <a:gd name="connsiteY190" fmla="*/ 1852946 h 2083506"/>
              <a:gd name="connsiteX191" fmla="*/ 3237810 w 12191999"/>
              <a:gd name="connsiteY191" fmla="*/ 1853064 h 2083506"/>
              <a:gd name="connsiteX192" fmla="*/ 3230822 w 12191999"/>
              <a:gd name="connsiteY192" fmla="*/ 1855474 h 2083506"/>
              <a:gd name="connsiteX193" fmla="*/ 3136549 w 12191999"/>
              <a:gd name="connsiteY193" fmla="*/ 1874037 h 2083506"/>
              <a:gd name="connsiteX194" fmla="*/ 2845754 w 12191999"/>
              <a:gd name="connsiteY194" fmla="*/ 1910932 h 2083506"/>
              <a:gd name="connsiteX195" fmla="*/ 2786878 w 12191999"/>
              <a:gd name="connsiteY195" fmla="*/ 1917162 h 2083506"/>
              <a:gd name="connsiteX196" fmla="*/ 2725298 w 12191999"/>
              <a:gd name="connsiteY196" fmla="*/ 1912340 h 2083506"/>
              <a:gd name="connsiteX197" fmla="*/ 2697754 w 12191999"/>
              <a:gd name="connsiteY197" fmla="*/ 1914863 h 2083506"/>
              <a:gd name="connsiteX198" fmla="*/ 2568063 w 12191999"/>
              <a:gd name="connsiteY198" fmla="*/ 1936283 h 2083506"/>
              <a:gd name="connsiteX199" fmla="*/ 2489784 w 12191999"/>
              <a:gd name="connsiteY199" fmla="*/ 1943720 h 2083506"/>
              <a:gd name="connsiteX200" fmla="*/ 2458978 w 12191999"/>
              <a:gd name="connsiteY200" fmla="*/ 1938095 h 2083506"/>
              <a:gd name="connsiteX201" fmla="*/ 2318712 w 12191999"/>
              <a:gd name="connsiteY201" fmla="*/ 1934474 h 2083506"/>
              <a:gd name="connsiteX202" fmla="*/ 2268709 w 12191999"/>
              <a:gd name="connsiteY202" fmla="*/ 1940521 h 2083506"/>
              <a:gd name="connsiteX203" fmla="*/ 2264080 w 12191999"/>
              <a:gd name="connsiteY203" fmla="*/ 1941232 h 2083506"/>
              <a:gd name="connsiteX204" fmla="*/ 2254684 w 12191999"/>
              <a:gd name="connsiteY204" fmla="*/ 1943524 h 2083506"/>
              <a:gd name="connsiteX205" fmla="*/ 2252523 w 12191999"/>
              <a:gd name="connsiteY205" fmla="*/ 1943004 h 2083506"/>
              <a:gd name="connsiteX206" fmla="*/ 2173350 w 12191999"/>
              <a:gd name="connsiteY206" fmla="*/ 1929202 h 2083506"/>
              <a:gd name="connsiteX207" fmla="*/ 2155266 w 12191999"/>
              <a:gd name="connsiteY207" fmla="*/ 1920267 h 2083506"/>
              <a:gd name="connsiteX208" fmla="*/ 2091013 w 12191999"/>
              <a:gd name="connsiteY208" fmla="*/ 1914631 h 2083506"/>
              <a:gd name="connsiteX209" fmla="*/ 2030712 w 12191999"/>
              <a:gd name="connsiteY209" fmla="*/ 1897690 h 2083506"/>
              <a:gd name="connsiteX210" fmla="*/ 1908838 w 12191999"/>
              <a:gd name="connsiteY210" fmla="*/ 1892222 h 2083506"/>
              <a:gd name="connsiteX211" fmla="*/ 1877796 w 12191999"/>
              <a:gd name="connsiteY211" fmla="*/ 1883887 h 2083506"/>
              <a:gd name="connsiteX212" fmla="*/ 1875824 w 12191999"/>
              <a:gd name="connsiteY212" fmla="*/ 1879265 h 2083506"/>
              <a:gd name="connsiteX213" fmla="*/ 1823048 w 12191999"/>
              <a:gd name="connsiteY213" fmla="*/ 1881064 h 2083506"/>
              <a:gd name="connsiteX214" fmla="*/ 1765736 w 12191999"/>
              <a:gd name="connsiteY214" fmla="*/ 1856578 h 2083506"/>
              <a:gd name="connsiteX215" fmla="*/ 1725669 w 12191999"/>
              <a:gd name="connsiteY215" fmla="*/ 1833744 h 2083506"/>
              <a:gd name="connsiteX216" fmla="*/ 1725216 w 12191999"/>
              <a:gd name="connsiteY216" fmla="*/ 1829447 h 2083506"/>
              <a:gd name="connsiteX217" fmla="*/ 1721485 w 12191999"/>
              <a:gd name="connsiteY217" fmla="*/ 1828960 h 2083506"/>
              <a:gd name="connsiteX218" fmla="*/ 1717786 w 12191999"/>
              <a:gd name="connsiteY218" fmla="*/ 1832224 h 2083506"/>
              <a:gd name="connsiteX219" fmla="*/ 1689907 w 12191999"/>
              <a:gd name="connsiteY219" fmla="*/ 1825425 h 2083506"/>
              <a:gd name="connsiteX220" fmla="*/ 1688093 w 12191999"/>
              <a:gd name="connsiteY220" fmla="*/ 1817391 h 2083506"/>
              <a:gd name="connsiteX221" fmla="*/ 1496789 w 12191999"/>
              <a:gd name="connsiteY221" fmla="*/ 1805297 h 2083506"/>
              <a:gd name="connsiteX222" fmla="*/ 1392839 w 12191999"/>
              <a:gd name="connsiteY222" fmla="*/ 1758649 h 2083506"/>
              <a:gd name="connsiteX223" fmla="*/ 1360872 w 12191999"/>
              <a:gd name="connsiteY223" fmla="*/ 1752441 h 2083506"/>
              <a:gd name="connsiteX224" fmla="*/ 1313885 w 12191999"/>
              <a:gd name="connsiteY224" fmla="*/ 1731785 h 2083506"/>
              <a:gd name="connsiteX225" fmla="*/ 1247665 w 12191999"/>
              <a:gd name="connsiteY225" fmla="*/ 1727765 h 2083506"/>
              <a:gd name="connsiteX226" fmla="*/ 1196850 w 12191999"/>
              <a:gd name="connsiteY226" fmla="*/ 1729622 h 2083506"/>
              <a:gd name="connsiteX227" fmla="*/ 1168728 w 12191999"/>
              <a:gd name="connsiteY227" fmla="*/ 1728550 h 2083506"/>
              <a:gd name="connsiteX228" fmla="*/ 1096918 w 12191999"/>
              <a:gd name="connsiteY228" fmla="*/ 1721485 h 2083506"/>
              <a:gd name="connsiteX229" fmla="*/ 1094082 w 12191999"/>
              <a:gd name="connsiteY229" fmla="*/ 1720113 h 2083506"/>
              <a:gd name="connsiteX230" fmla="*/ 1040782 w 12191999"/>
              <a:gd name="connsiteY230" fmla="*/ 1721762 h 2083506"/>
              <a:gd name="connsiteX231" fmla="*/ 955980 w 12191999"/>
              <a:gd name="connsiteY231" fmla="*/ 1719289 h 2083506"/>
              <a:gd name="connsiteX232" fmla="*/ 926108 w 12191999"/>
              <a:gd name="connsiteY232" fmla="*/ 1715917 h 2083506"/>
              <a:gd name="connsiteX233" fmla="*/ 876049 w 12191999"/>
              <a:gd name="connsiteY233" fmla="*/ 1710422 h 2083506"/>
              <a:gd name="connsiteX234" fmla="*/ 839194 w 12191999"/>
              <a:gd name="connsiteY234" fmla="*/ 1700176 h 2083506"/>
              <a:gd name="connsiteX235" fmla="*/ 797112 w 12191999"/>
              <a:gd name="connsiteY235" fmla="*/ 1698014 h 2083506"/>
              <a:gd name="connsiteX236" fmla="*/ 786610 w 12191999"/>
              <a:gd name="connsiteY236" fmla="*/ 1705455 h 2083506"/>
              <a:gd name="connsiteX237" fmla="*/ 741833 w 12191999"/>
              <a:gd name="connsiteY237" fmla="*/ 1700566 h 2083506"/>
              <a:gd name="connsiteX238" fmla="*/ 673985 w 12191999"/>
              <a:gd name="connsiteY238" fmla="*/ 1692278 h 2083506"/>
              <a:gd name="connsiteX239" fmla="*/ 634665 w 12191999"/>
              <a:gd name="connsiteY239" fmla="*/ 1689550 h 2083506"/>
              <a:gd name="connsiteX240" fmla="*/ 527471 w 12191999"/>
              <a:gd name="connsiteY240" fmla="*/ 1679869 h 2083506"/>
              <a:gd name="connsiteX241" fmla="*/ 420260 w 12191999"/>
              <a:gd name="connsiteY241" fmla="*/ 1668475 h 2083506"/>
              <a:gd name="connsiteX242" fmla="*/ 357630 w 12191999"/>
              <a:gd name="connsiteY242" fmla="*/ 1652142 h 2083506"/>
              <a:gd name="connsiteX243" fmla="*/ 269407 w 12191999"/>
              <a:gd name="connsiteY243" fmla="*/ 1643812 h 2083506"/>
              <a:gd name="connsiteX244" fmla="*/ 254769 w 12191999"/>
              <a:gd name="connsiteY244" fmla="*/ 1641013 h 2083506"/>
              <a:gd name="connsiteX245" fmla="*/ 150763 w 12191999"/>
              <a:gd name="connsiteY245" fmla="*/ 1628143 h 2083506"/>
              <a:gd name="connsiteX246" fmla="*/ 29133 w 12191999"/>
              <a:gd name="connsiteY246" fmla="*/ 1626172 h 2083506"/>
              <a:gd name="connsiteX247" fmla="*/ 0 w 12191999"/>
              <a:gd name="connsiteY247" fmla="*/ 1619589 h 208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Lst>
            <a:rect l="l" t="t" r="r" b="b"/>
            <a:pathLst>
              <a:path w="12191999" h="2083506">
                <a:moveTo>
                  <a:pt x="0" y="0"/>
                </a:moveTo>
                <a:lnTo>
                  <a:pt x="9429748" y="0"/>
                </a:lnTo>
                <a:lnTo>
                  <a:pt x="9429748" y="1"/>
                </a:lnTo>
                <a:lnTo>
                  <a:pt x="12191999" y="1"/>
                </a:lnTo>
                <a:lnTo>
                  <a:pt x="12191999" y="1164372"/>
                </a:lnTo>
                <a:lnTo>
                  <a:pt x="12147852" y="1163783"/>
                </a:lnTo>
                <a:cubicBezTo>
                  <a:pt x="12063101" y="1189107"/>
                  <a:pt x="12045020" y="1156925"/>
                  <a:pt x="11993604" y="1153496"/>
                </a:cubicBezTo>
                <a:cubicBezTo>
                  <a:pt x="11954216" y="1165241"/>
                  <a:pt x="11911195" y="1167350"/>
                  <a:pt x="11865319" y="1176624"/>
                </a:cubicBezTo>
                <a:cubicBezTo>
                  <a:pt x="11822513" y="1184682"/>
                  <a:pt x="11766915" y="1201558"/>
                  <a:pt x="11718353" y="1209136"/>
                </a:cubicBezTo>
                <a:cubicBezTo>
                  <a:pt x="11675379" y="1217463"/>
                  <a:pt x="11638007" y="1216639"/>
                  <a:pt x="11609067" y="1218512"/>
                </a:cubicBezTo>
                <a:cubicBezTo>
                  <a:pt x="11597582" y="1221322"/>
                  <a:pt x="11554280" y="1243577"/>
                  <a:pt x="11545958" y="1240430"/>
                </a:cubicBezTo>
                <a:lnTo>
                  <a:pt x="11445770" y="1225780"/>
                </a:lnTo>
                <a:cubicBezTo>
                  <a:pt x="11425543" y="1230782"/>
                  <a:pt x="11413740" y="1222096"/>
                  <a:pt x="11398842" y="1227250"/>
                </a:cubicBezTo>
                <a:cubicBezTo>
                  <a:pt x="11367060" y="1233093"/>
                  <a:pt x="11269285" y="1263712"/>
                  <a:pt x="11240093" y="1266797"/>
                </a:cubicBezTo>
                <a:cubicBezTo>
                  <a:pt x="11197297" y="1273685"/>
                  <a:pt x="11181311" y="1272682"/>
                  <a:pt x="11141364" y="1288059"/>
                </a:cubicBezTo>
                <a:cubicBezTo>
                  <a:pt x="11099891" y="1305386"/>
                  <a:pt x="11051533" y="1319157"/>
                  <a:pt x="11015396" y="1353104"/>
                </a:cubicBezTo>
                <a:cubicBezTo>
                  <a:pt x="11009424" y="1362217"/>
                  <a:pt x="10992328" y="1361966"/>
                  <a:pt x="10973905" y="1365109"/>
                </a:cubicBezTo>
                <a:cubicBezTo>
                  <a:pt x="10955482" y="1368254"/>
                  <a:pt x="10907369" y="1372817"/>
                  <a:pt x="10904858" y="1371966"/>
                </a:cubicBezTo>
                <a:cubicBezTo>
                  <a:pt x="10880521" y="1379494"/>
                  <a:pt x="10873670" y="1399734"/>
                  <a:pt x="10827883" y="1410270"/>
                </a:cubicBezTo>
                <a:cubicBezTo>
                  <a:pt x="10790248" y="1415655"/>
                  <a:pt x="10724899" y="1420726"/>
                  <a:pt x="10690996" y="1426394"/>
                </a:cubicBezTo>
                <a:cubicBezTo>
                  <a:pt x="10676463" y="1423331"/>
                  <a:pt x="10634514" y="1436908"/>
                  <a:pt x="10624461" y="1444283"/>
                </a:cubicBezTo>
                <a:cubicBezTo>
                  <a:pt x="10601952" y="1468442"/>
                  <a:pt x="10536224" y="1460228"/>
                  <a:pt x="10517208" y="1478947"/>
                </a:cubicBezTo>
                <a:cubicBezTo>
                  <a:pt x="10509508" y="1482271"/>
                  <a:pt x="10505833" y="1468818"/>
                  <a:pt x="10497937" y="1469831"/>
                </a:cubicBezTo>
                <a:lnTo>
                  <a:pt x="10471201" y="1486037"/>
                </a:lnTo>
                <a:lnTo>
                  <a:pt x="10448263" y="1478223"/>
                </a:lnTo>
                <a:lnTo>
                  <a:pt x="10388089" y="1507175"/>
                </a:lnTo>
                <a:cubicBezTo>
                  <a:pt x="10350285" y="1513081"/>
                  <a:pt x="10383281" y="1526586"/>
                  <a:pt x="10333720" y="1515848"/>
                </a:cubicBezTo>
                <a:cubicBezTo>
                  <a:pt x="10286428" y="1526223"/>
                  <a:pt x="10174884" y="1550019"/>
                  <a:pt x="10104338" y="1569424"/>
                </a:cubicBezTo>
                <a:cubicBezTo>
                  <a:pt x="10066963" y="1581564"/>
                  <a:pt x="9967395" y="1605712"/>
                  <a:pt x="9910445" y="1632275"/>
                </a:cubicBezTo>
                <a:cubicBezTo>
                  <a:pt x="9856131" y="1644130"/>
                  <a:pt x="9831118" y="1689967"/>
                  <a:pt x="9770872" y="1688088"/>
                </a:cubicBezTo>
                <a:cubicBezTo>
                  <a:pt x="9769882" y="1691843"/>
                  <a:pt x="9737016" y="1697044"/>
                  <a:pt x="9733849" y="1700034"/>
                </a:cubicBezTo>
                <a:lnTo>
                  <a:pt x="9703714" y="1730093"/>
                </a:lnTo>
                <a:lnTo>
                  <a:pt x="9698351" y="1730377"/>
                </a:lnTo>
                <a:lnTo>
                  <a:pt x="9632895" y="1736363"/>
                </a:lnTo>
                <a:lnTo>
                  <a:pt x="9569107" y="1741010"/>
                </a:lnTo>
                <a:cubicBezTo>
                  <a:pt x="9558961" y="1745882"/>
                  <a:pt x="9548028" y="1750646"/>
                  <a:pt x="9536451" y="1755120"/>
                </a:cubicBezTo>
                <a:lnTo>
                  <a:pt x="9529385" y="1757515"/>
                </a:lnTo>
                <a:lnTo>
                  <a:pt x="9498527" y="1753117"/>
                </a:lnTo>
                <a:lnTo>
                  <a:pt x="9436642" y="1755478"/>
                </a:lnTo>
                <a:lnTo>
                  <a:pt x="9429748" y="1756317"/>
                </a:lnTo>
                <a:lnTo>
                  <a:pt x="9429748" y="1768745"/>
                </a:lnTo>
                <a:lnTo>
                  <a:pt x="9425802" y="1769273"/>
                </a:lnTo>
                <a:cubicBezTo>
                  <a:pt x="9390751" y="1773262"/>
                  <a:pt x="9371406" y="1773457"/>
                  <a:pt x="9349763" y="1776107"/>
                </a:cubicBezTo>
                <a:cubicBezTo>
                  <a:pt x="9314721" y="1782260"/>
                  <a:pt x="9277650" y="1796217"/>
                  <a:pt x="9256503" y="1800699"/>
                </a:cubicBezTo>
                <a:lnTo>
                  <a:pt x="9222873" y="1803003"/>
                </a:lnTo>
                <a:lnTo>
                  <a:pt x="9224095" y="1807355"/>
                </a:lnTo>
                <a:lnTo>
                  <a:pt x="9211603" y="1807675"/>
                </a:lnTo>
                <a:lnTo>
                  <a:pt x="9183719" y="1807781"/>
                </a:lnTo>
                <a:cubicBezTo>
                  <a:pt x="9166319" y="1808439"/>
                  <a:pt x="9117935" y="1807396"/>
                  <a:pt x="9100221" y="1808989"/>
                </a:cubicBezTo>
                <a:cubicBezTo>
                  <a:pt x="9095111" y="1813630"/>
                  <a:pt x="9087224" y="1816160"/>
                  <a:pt x="9077439" y="1817333"/>
                </a:cubicBezTo>
                <a:lnTo>
                  <a:pt x="9055889" y="1817464"/>
                </a:lnTo>
                <a:lnTo>
                  <a:pt x="8930912" y="1828648"/>
                </a:lnTo>
                <a:lnTo>
                  <a:pt x="8913729" y="1829483"/>
                </a:lnTo>
                <a:lnTo>
                  <a:pt x="8904423" y="1833234"/>
                </a:lnTo>
                <a:cubicBezTo>
                  <a:pt x="8897319" y="1833982"/>
                  <a:pt x="8876911" y="1833498"/>
                  <a:pt x="8871099" y="1833979"/>
                </a:cubicBezTo>
                <a:lnTo>
                  <a:pt x="8869557" y="1836113"/>
                </a:lnTo>
                <a:cubicBezTo>
                  <a:pt x="8851043" y="1839524"/>
                  <a:pt x="8781405" y="1850882"/>
                  <a:pt x="8760021" y="1854442"/>
                </a:cubicBezTo>
                <a:cubicBezTo>
                  <a:pt x="8755749" y="1851161"/>
                  <a:pt x="8746183" y="1856343"/>
                  <a:pt x="8741254" y="1857469"/>
                </a:cubicBezTo>
                <a:cubicBezTo>
                  <a:pt x="8740491" y="1855259"/>
                  <a:pt x="8728559" y="1854585"/>
                  <a:pt x="8725039" y="1856552"/>
                </a:cubicBezTo>
                <a:cubicBezTo>
                  <a:pt x="8641157" y="1867333"/>
                  <a:pt x="8683145" y="1845054"/>
                  <a:pt x="8635265" y="1859168"/>
                </a:cubicBezTo>
                <a:cubicBezTo>
                  <a:pt x="8626795" y="1860103"/>
                  <a:pt x="8619931" y="1859212"/>
                  <a:pt x="8613911" y="1857561"/>
                </a:cubicBezTo>
                <a:lnTo>
                  <a:pt x="8604931" y="1854170"/>
                </a:lnTo>
                <a:lnTo>
                  <a:pt x="8570171" y="1860579"/>
                </a:lnTo>
                <a:cubicBezTo>
                  <a:pt x="8553049" y="1862813"/>
                  <a:pt x="8535028" y="1864294"/>
                  <a:pt x="8516537" y="1864971"/>
                </a:cubicBezTo>
                <a:cubicBezTo>
                  <a:pt x="8512388" y="1860455"/>
                  <a:pt x="8497874" y="1866870"/>
                  <a:pt x="8491046" y="1868141"/>
                </a:cubicBezTo>
                <a:cubicBezTo>
                  <a:pt x="8490975" y="1865191"/>
                  <a:pt x="8475847" y="1863778"/>
                  <a:pt x="8470478" y="1866216"/>
                </a:cubicBezTo>
                <a:cubicBezTo>
                  <a:pt x="8357654" y="1876758"/>
                  <a:pt x="8421139" y="1849210"/>
                  <a:pt x="8353433" y="1865729"/>
                </a:cubicBezTo>
                <a:lnTo>
                  <a:pt x="8347675" y="1865075"/>
                </a:lnTo>
                <a:lnTo>
                  <a:pt x="8343939" y="1865677"/>
                </a:lnTo>
                <a:cubicBezTo>
                  <a:pt x="8309852" y="1870841"/>
                  <a:pt x="8272587" y="1875809"/>
                  <a:pt x="8221566" y="1881148"/>
                </a:cubicBezTo>
                <a:cubicBezTo>
                  <a:pt x="8158043" y="1892960"/>
                  <a:pt x="8095547" y="1914042"/>
                  <a:pt x="8066095" y="1919902"/>
                </a:cubicBezTo>
                <a:cubicBezTo>
                  <a:pt x="8058949" y="1919234"/>
                  <a:pt x="8051921" y="1917862"/>
                  <a:pt x="8044849" y="1916308"/>
                </a:cubicBezTo>
                <a:lnTo>
                  <a:pt x="8041142" y="1915506"/>
                </a:lnTo>
                <a:lnTo>
                  <a:pt x="8022159" y="1911521"/>
                </a:lnTo>
                <a:lnTo>
                  <a:pt x="7944932" y="1917265"/>
                </a:lnTo>
                <a:lnTo>
                  <a:pt x="7879011" y="1928570"/>
                </a:lnTo>
                <a:lnTo>
                  <a:pt x="7865529" y="1934399"/>
                </a:lnTo>
                <a:lnTo>
                  <a:pt x="7774801" y="1947969"/>
                </a:lnTo>
                <a:lnTo>
                  <a:pt x="7748398" y="1955982"/>
                </a:lnTo>
                <a:lnTo>
                  <a:pt x="7740684" y="1955717"/>
                </a:lnTo>
                <a:cubicBezTo>
                  <a:pt x="7728362" y="1958584"/>
                  <a:pt x="7714099" y="1968442"/>
                  <a:pt x="7712976" y="1960442"/>
                </a:cubicBezTo>
                <a:lnTo>
                  <a:pt x="7699956" y="1966104"/>
                </a:lnTo>
                <a:lnTo>
                  <a:pt x="7684158" y="1962927"/>
                </a:lnTo>
                <a:cubicBezTo>
                  <a:pt x="7674684" y="1962643"/>
                  <a:pt x="7652105" y="1963177"/>
                  <a:pt x="7643109" y="1964400"/>
                </a:cubicBezTo>
                <a:lnTo>
                  <a:pt x="7630180" y="1970266"/>
                </a:lnTo>
                <a:lnTo>
                  <a:pt x="7609131" y="1971774"/>
                </a:lnTo>
                <a:cubicBezTo>
                  <a:pt x="7596694" y="1971644"/>
                  <a:pt x="7570258" y="1969757"/>
                  <a:pt x="7555555" y="1969491"/>
                </a:cubicBezTo>
                <a:cubicBezTo>
                  <a:pt x="7541460" y="1966540"/>
                  <a:pt x="7530571" y="1964848"/>
                  <a:pt x="7520919" y="1970177"/>
                </a:cubicBezTo>
                <a:cubicBezTo>
                  <a:pt x="7500295" y="1966884"/>
                  <a:pt x="7480780" y="1949401"/>
                  <a:pt x="7456258" y="1960468"/>
                </a:cubicBezTo>
                <a:cubicBezTo>
                  <a:pt x="7434946" y="1957506"/>
                  <a:pt x="7435772" y="1952500"/>
                  <a:pt x="7393047" y="1952408"/>
                </a:cubicBezTo>
                <a:cubicBezTo>
                  <a:pt x="7356520" y="1952860"/>
                  <a:pt x="7236307" y="1958626"/>
                  <a:pt x="7199912" y="1959913"/>
                </a:cubicBezTo>
                <a:cubicBezTo>
                  <a:pt x="7176501" y="1959942"/>
                  <a:pt x="7160098" y="1958343"/>
                  <a:pt x="7146774" y="1956641"/>
                </a:cubicBezTo>
                <a:lnTo>
                  <a:pt x="7122244" y="1953891"/>
                </a:lnTo>
                <a:lnTo>
                  <a:pt x="7032241" y="1962723"/>
                </a:lnTo>
                <a:cubicBezTo>
                  <a:pt x="6997214" y="1965198"/>
                  <a:pt x="6963725" y="1968396"/>
                  <a:pt x="6941492" y="1976868"/>
                </a:cubicBezTo>
                <a:cubicBezTo>
                  <a:pt x="6947015" y="1970398"/>
                  <a:pt x="6923088" y="1965379"/>
                  <a:pt x="6906514" y="1968589"/>
                </a:cubicBezTo>
                <a:cubicBezTo>
                  <a:pt x="6925890" y="1943204"/>
                  <a:pt x="6840983" y="1991464"/>
                  <a:pt x="6826395" y="1974141"/>
                </a:cubicBezTo>
                <a:cubicBezTo>
                  <a:pt x="6825676" y="1990223"/>
                  <a:pt x="6751393" y="2017492"/>
                  <a:pt x="6716431" y="2004297"/>
                </a:cubicBezTo>
                <a:cubicBezTo>
                  <a:pt x="6663167" y="2007518"/>
                  <a:pt x="6625450" y="2020811"/>
                  <a:pt x="6569607" y="2015496"/>
                </a:cubicBezTo>
                <a:cubicBezTo>
                  <a:pt x="6567874" y="2017648"/>
                  <a:pt x="6565034" y="2019449"/>
                  <a:pt x="6561430" y="2020996"/>
                </a:cubicBezTo>
                <a:lnTo>
                  <a:pt x="6549371" y="2024747"/>
                </a:lnTo>
                <a:lnTo>
                  <a:pt x="6547040" y="2024474"/>
                </a:lnTo>
                <a:cubicBezTo>
                  <a:pt x="6537882" y="2024425"/>
                  <a:pt x="6533193" y="2025332"/>
                  <a:pt x="6530482" y="2026659"/>
                </a:cubicBezTo>
                <a:lnTo>
                  <a:pt x="6528565" y="2028600"/>
                </a:lnTo>
                <a:lnTo>
                  <a:pt x="6517741" y="2030558"/>
                </a:lnTo>
                <a:lnTo>
                  <a:pt x="6497855" y="2035650"/>
                </a:lnTo>
                <a:lnTo>
                  <a:pt x="6492785" y="2035444"/>
                </a:lnTo>
                <a:lnTo>
                  <a:pt x="6460692" y="2041321"/>
                </a:lnTo>
                <a:lnTo>
                  <a:pt x="6459609" y="2040851"/>
                </a:lnTo>
                <a:cubicBezTo>
                  <a:pt x="6456451" y="2039933"/>
                  <a:pt x="6452734" y="2039508"/>
                  <a:pt x="6447765" y="2040102"/>
                </a:cubicBezTo>
                <a:cubicBezTo>
                  <a:pt x="6446007" y="2031126"/>
                  <a:pt x="6441093" y="2037380"/>
                  <a:pt x="6426590" y="2039928"/>
                </a:cubicBezTo>
                <a:cubicBezTo>
                  <a:pt x="6423606" y="2033241"/>
                  <a:pt x="6413230" y="2032925"/>
                  <a:pt x="6401693" y="2033537"/>
                </a:cubicBezTo>
                <a:lnTo>
                  <a:pt x="6387141" y="2033161"/>
                </a:lnTo>
                <a:lnTo>
                  <a:pt x="6357846" y="2036782"/>
                </a:lnTo>
                <a:lnTo>
                  <a:pt x="6342914" y="2037585"/>
                </a:lnTo>
                <a:lnTo>
                  <a:pt x="6336300" y="2038781"/>
                </a:lnTo>
                <a:lnTo>
                  <a:pt x="6317178" y="2038968"/>
                </a:lnTo>
                <a:lnTo>
                  <a:pt x="6161427" y="2047338"/>
                </a:lnTo>
                <a:cubicBezTo>
                  <a:pt x="6147824" y="2057658"/>
                  <a:pt x="6118908" y="2077615"/>
                  <a:pt x="6097339" y="2082438"/>
                </a:cubicBezTo>
                <a:cubicBezTo>
                  <a:pt x="6090149" y="2084046"/>
                  <a:pt x="6083776" y="2083972"/>
                  <a:pt x="6079059" y="2081299"/>
                </a:cubicBezTo>
                <a:cubicBezTo>
                  <a:pt x="6063900" y="2082334"/>
                  <a:pt x="6011621" y="2084537"/>
                  <a:pt x="5998439" y="2070958"/>
                </a:cubicBezTo>
                <a:cubicBezTo>
                  <a:pt x="5976443" y="2071759"/>
                  <a:pt x="5925514" y="2069780"/>
                  <a:pt x="5904290" y="2070255"/>
                </a:cubicBezTo>
                <a:cubicBezTo>
                  <a:pt x="5871515" y="2066244"/>
                  <a:pt x="5843986" y="2088249"/>
                  <a:pt x="5814867" y="2079032"/>
                </a:cubicBezTo>
                <a:cubicBezTo>
                  <a:pt x="5792003" y="2070559"/>
                  <a:pt x="5750009" y="2076273"/>
                  <a:pt x="5725743" y="2070558"/>
                </a:cubicBezTo>
                <a:cubicBezTo>
                  <a:pt x="5716432" y="2058355"/>
                  <a:pt x="5667424" y="2047322"/>
                  <a:pt x="5650546" y="2052412"/>
                </a:cubicBezTo>
                <a:cubicBezTo>
                  <a:pt x="5614627" y="2046084"/>
                  <a:pt x="5608108" y="2028306"/>
                  <a:pt x="5581284" y="2023175"/>
                </a:cubicBezTo>
                <a:lnTo>
                  <a:pt x="5572593" y="2018391"/>
                </a:lnTo>
                <a:lnTo>
                  <a:pt x="5548580" y="2016951"/>
                </a:lnTo>
                <a:cubicBezTo>
                  <a:pt x="5523726" y="2017783"/>
                  <a:pt x="5498337" y="2019663"/>
                  <a:pt x="5471173" y="2018786"/>
                </a:cubicBezTo>
                <a:cubicBezTo>
                  <a:pt x="5447687" y="2003020"/>
                  <a:pt x="5353807" y="2022324"/>
                  <a:pt x="5340320" y="2037611"/>
                </a:cubicBezTo>
                <a:cubicBezTo>
                  <a:pt x="5340015" y="2024215"/>
                  <a:pt x="5271937" y="2042455"/>
                  <a:pt x="5254376" y="2042928"/>
                </a:cubicBezTo>
                <a:cubicBezTo>
                  <a:pt x="5248522" y="2043086"/>
                  <a:pt x="5248281" y="2041270"/>
                  <a:pt x="5258035" y="2035649"/>
                </a:cubicBezTo>
                <a:cubicBezTo>
                  <a:pt x="5239374" y="2037214"/>
                  <a:pt x="5220112" y="2030252"/>
                  <a:pt x="5230622" y="2024576"/>
                </a:cubicBezTo>
                <a:cubicBezTo>
                  <a:pt x="5173932" y="2036724"/>
                  <a:pt x="5090262" y="2024645"/>
                  <a:pt x="5026203" y="2030162"/>
                </a:cubicBezTo>
                <a:cubicBezTo>
                  <a:pt x="4991280" y="2016814"/>
                  <a:pt x="5010212" y="2029164"/>
                  <a:pt x="4973988" y="2026668"/>
                </a:cubicBezTo>
                <a:cubicBezTo>
                  <a:pt x="4983896" y="2038955"/>
                  <a:pt x="4930012" y="2019774"/>
                  <a:pt x="4928030" y="2033642"/>
                </a:cubicBezTo>
                <a:cubicBezTo>
                  <a:pt x="4921501" y="2032748"/>
                  <a:pt x="4915238" y="2031445"/>
                  <a:pt x="4908970" y="2030033"/>
                </a:cubicBezTo>
                <a:lnTo>
                  <a:pt x="4905679" y="2029300"/>
                </a:lnTo>
                <a:lnTo>
                  <a:pt x="4892525" y="2028768"/>
                </a:lnTo>
                <a:lnTo>
                  <a:pt x="4888818" y="2025619"/>
                </a:lnTo>
                <a:lnTo>
                  <a:pt x="4869018" y="2022668"/>
                </a:lnTo>
                <a:cubicBezTo>
                  <a:pt x="4861602" y="2022028"/>
                  <a:pt x="4853622" y="2021880"/>
                  <a:pt x="4844804" y="2022527"/>
                </a:cubicBezTo>
                <a:cubicBezTo>
                  <a:pt x="4823110" y="2028022"/>
                  <a:pt x="4789330" y="2021287"/>
                  <a:pt x="4758778" y="2021694"/>
                </a:cubicBezTo>
                <a:lnTo>
                  <a:pt x="4744748" y="2023396"/>
                </a:lnTo>
                <a:lnTo>
                  <a:pt x="4698956" y="2020558"/>
                </a:lnTo>
                <a:cubicBezTo>
                  <a:pt x="4685921" y="2020008"/>
                  <a:pt x="4672392" y="2019718"/>
                  <a:pt x="4658147" y="2019920"/>
                </a:cubicBezTo>
                <a:lnTo>
                  <a:pt x="4631706" y="2021274"/>
                </a:lnTo>
                <a:lnTo>
                  <a:pt x="4624776" y="2020152"/>
                </a:lnTo>
                <a:cubicBezTo>
                  <a:pt x="4612703" y="2020277"/>
                  <a:pt x="4596727" y="2024226"/>
                  <a:pt x="4598150" y="2019429"/>
                </a:cubicBezTo>
                <a:lnTo>
                  <a:pt x="4584588" y="2021092"/>
                </a:lnTo>
                <a:lnTo>
                  <a:pt x="4571203" y="2017263"/>
                </a:lnTo>
                <a:cubicBezTo>
                  <a:pt x="4569736" y="2016374"/>
                  <a:pt x="4568633" y="2015427"/>
                  <a:pt x="4567930" y="2014458"/>
                </a:cubicBezTo>
                <a:lnTo>
                  <a:pt x="4548984" y="2015717"/>
                </a:lnTo>
                <a:lnTo>
                  <a:pt x="4533451" y="2012976"/>
                </a:lnTo>
                <a:lnTo>
                  <a:pt x="4519910" y="2014768"/>
                </a:lnTo>
                <a:lnTo>
                  <a:pt x="4514290" y="2014364"/>
                </a:lnTo>
                <a:lnTo>
                  <a:pt x="4500320" y="2013007"/>
                </a:lnTo>
                <a:cubicBezTo>
                  <a:pt x="4493159" y="2012056"/>
                  <a:pt x="4485144" y="2010910"/>
                  <a:pt x="4476219" y="2009993"/>
                </a:cubicBezTo>
                <a:lnTo>
                  <a:pt x="4468701" y="2009574"/>
                </a:lnTo>
                <a:lnTo>
                  <a:pt x="4452333" y="2004964"/>
                </a:lnTo>
                <a:cubicBezTo>
                  <a:pt x="4440422" y="2001479"/>
                  <a:pt x="4431048" y="1999130"/>
                  <a:pt x="4420644" y="2001021"/>
                </a:cubicBezTo>
                <a:cubicBezTo>
                  <a:pt x="4402911" y="1996519"/>
                  <a:pt x="4390524" y="1983900"/>
                  <a:pt x="4364856" y="1987267"/>
                </a:cubicBezTo>
                <a:cubicBezTo>
                  <a:pt x="4372645" y="1981550"/>
                  <a:pt x="4336350" y="1986575"/>
                  <a:pt x="4332062" y="1980703"/>
                </a:cubicBezTo>
                <a:cubicBezTo>
                  <a:pt x="4330083" y="1975974"/>
                  <a:pt x="4318612" y="1976397"/>
                  <a:pt x="4309876" y="1974653"/>
                </a:cubicBezTo>
                <a:cubicBezTo>
                  <a:pt x="4303650" y="1969824"/>
                  <a:pt x="4259693" y="1965414"/>
                  <a:pt x="4244391" y="1966109"/>
                </a:cubicBezTo>
                <a:cubicBezTo>
                  <a:pt x="4201255" y="1970914"/>
                  <a:pt x="4166558" y="1951471"/>
                  <a:pt x="4132071" y="1954813"/>
                </a:cubicBezTo>
                <a:cubicBezTo>
                  <a:pt x="4123041" y="1954358"/>
                  <a:pt x="4115554" y="1953263"/>
                  <a:pt x="4109069" y="1951778"/>
                </a:cubicBezTo>
                <a:lnTo>
                  <a:pt x="4092908" y="1946662"/>
                </a:lnTo>
                <a:cubicBezTo>
                  <a:pt x="4092707" y="1945539"/>
                  <a:pt x="4092506" y="1944415"/>
                  <a:pt x="4092306" y="1943291"/>
                </a:cubicBezTo>
                <a:lnTo>
                  <a:pt x="4080234" y="1941219"/>
                </a:lnTo>
                <a:lnTo>
                  <a:pt x="4077778" y="1940145"/>
                </a:lnTo>
                <a:cubicBezTo>
                  <a:pt x="4073105" y="1938081"/>
                  <a:pt x="4068339" y="1936119"/>
                  <a:pt x="4062936" y="1934506"/>
                </a:cubicBezTo>
                <a:cubicBezTo>
                  <a:pt x="4048082" y="1947155"/>
                  <a:pt x="4014523" y="1922869"/>
                  <a:pt x="4012506" y="1935475"/>
                </a:cubicBezTo>
                <a:cubicBezTo>
                  <a:pt x="3980228" y="1928812"/>
                  <a:pt x="3986775" y="1942559"/>
                  <a:pt x="3965880" y="1925968"/>
                </a:cubicBezTo>
                <a:cubicBezTo>
                  <a:pt x="3899515" y="1923414"/>
                  <a:pt x="3830855" y="1902158"/>
                  <a:pt x="3765338" y="1906649"/>
                </a:cubicBezTo>
                <a:cubicBezTo>
                  <a:pt x="3780686" y="1902635"/>
                  <a:pt x="3768784" y="1893856"/>
                  <a:pt x="3749493" y="1893071"/>
                </a:cubicBezTo>
                <a:cubicBezTo>
                  <a:pt x="3807776" y="1876857"/>
                  <a:pt x="3656400" y="1898030"/>
                  <a:pt x="3672704" y="1881383"/>
                </a:cubicBezTo>
                <a:cubicBezTo>
                  <a:pt x="3645532" y="1893973"/>
                  <a:pt x="3537791" y="1900656"/>
                  <a:pt x="3530082" y="1883187"/>
                </a:cubicBezTo>
                <a:cubicBezTo>
                  <a:pt x="3479808" y="1875044"/>
                  <a:pt x="3426017" y="1877998"/>
                  <a:pt x="3387664" y="1862579"/>
                </a:cubicBezTo>
                <a:cubicBezTo>
                  <a:pt x="3382649" y="1863935"/>
                  <a:pt x="3377277" y="1864791"/>
                  <a:pt x="3371681" y="1865293"/>
                </a:cubicBezTo>
                <a:lnTo>
                  <a:pt x="3355305" y="1865842"/>
                </a:lnTo>
                <a:lnTo>
                  <a:pt x="3353790" y="1865158"/>
                </a:lnTo>
                <a:cubicBezTo>
                  <a:pt x="3346144" y="1863282"/>
                  <a:pt x="3340687" y="1863057"/>
                  <a:pt x="3336210" y="1863564"/>
                </a:cubicBezTo>
                <a:lnTo>
                  <a:pt x="3331381" y="1864716"/>
                </a:lnTo>
                <a:lnTo>
                  <a:pt x="3319012" y="1864093"/>
                </a:lnTo>
                <a:lnTo>
                  <a:pt x="3293818" y="1864135"/>
                </a:lnTo>
                <a:lnTo>
                  <a:pt x="3289881" y="1862954"/>
                </a:lnTo>
                <a:lnTo>
                  <a:pt x="3253090" y="1861164"/>
                </a:lnTo>
                <a:cubicBezTo>
                  <a:pt x="3253042" y="1860968"/>
                  <a:pt x="3252996" y="1860771"/>
                  <a:pt x="3252949" y="1860574"/>
                </a:cubicBezTo>
                <a:cubicBezTo>
                  <a:pt x="3251799" y="1859213"/>
                  <a:pt x="3249368" y="1858131"/>
                  <a:pt x="3244187" y="1857604"/>
                </a:cubicBezTo>
                <a:cubicBezTo>
                  <a:pt x="3250860" y="1853873"/>
                  <a:pt x="3250577" y="1852999"/>
                  <a:pt x="3246570" y="1852946"/>
                </a:cubicBezTo>
                <a:lnTo>
                  <a:pt x="3237810" y="1853064"/>
                </a:lnTo>
                <a:lnTo>
                  <a:pt x="3230822" y="1855474"/>
                </a:lnTo>
                <a:cubicBezTo>
                  <a:pt x="3206812" y="1862286"/>
                  <a:pt x="3176733" y="1868865"/>
                  <a:pt x="3136549" y="1874037"/>
                </a:cubicBezTo>
                <a:cubicBezTo>
                  <a:pt x="3081163" y="1880168"/>
                  <a:pt x="2902557" y="1900580"/>
                  <a:pt x="2845754" y="1910932"/>
                </a:cubicBezTo>
                <a:cubicBezTo>
                  <a:pt x="2860822" y="1944376"/>
                  <a:pt x="2813389" y="1905358"/>
                  <a:pt x="2786878" y="1917162"/>
                </a:cubicBezTo>
                <a:cubicBezTo>
                  <a:pt x="2766803" y="1917398"/>
                  <a:pt x="2741628" y="1915886"/>
                  <a:pt x="2725298" y="1912340"/>
                </a:cubicBezTo>
                <a:cubicBezTo>
                  <a:pt x="2716680" y="1911427"/>
                  <a:pt x="2707572" y="1911972"/>
                  <a:pt x="2697754" y="1914863"/>
                </a:cubicBezTo>
                <a:cubicBezTo>
                  <a:pt x="2667185" y="1939014"/>
                  <a:pt x="2622149" y="1926211"/>
                  <a:pt x="2568063" y="1936283"/>
                </a:cubicBezTo>
                <a:cubicBezTo>
                  <a:pt x="2552625" y="1932001"/>
                  <a:pt x="2502682" y="1953378"/>
                  <a:pt x="2489784" y="1943720"/>
                </a:cubicBezTo>
                <a:cubicBezTo>
                  <a:pt x="2478524" y="1943155"/>
                  <a:pt x="2467418" y="1949411"/>
                  <a:pt x="2458978" y="1938095"/>
                </a:cubicBezTo>
                <a:cubicBezTo>
                  <a:pt x="2417552" y="1934639"/>
                  <a:pt x="2366376" y="1931293"/>
                  <a:pt x="2318712" y="1934474"/>
                </a:cubicBezTo>
                <a:cubicBezTo>
                  <a:pt x="2296029" y="1936526"/>
                  <a:pt x="2282069" y="1938434"/>
                  <a:pt x="2268709" y="1940521"/>
                </a:cubicBezTo>
                <a:lnTo>
                  <a:pt x="2264080" y="1941232"/>
                </a:lnTo>
                <a:lnTo>
                  <a:pt x="2254684" y="1943524"/>
                </a:lnTo>
                <a:lnTo>
                  <a:pt x="2252523" y="1943004"/>
                </a:lnTo>
                <a:lnTo>
                  <a:pt x="2173350" y="1929202"/>
                </a:lnTo>
                <a:lnTo>
                  <a:pt x="2155266" y="1920267"/>
                </a:lnTo>
                <a:lnTo>
                  <a:pt x="2091013" y="1914631"/>
                </a:lnTo>
                <a:cubicBezTo>
                  <a:pt x="2033357" y="1920614"/>
                  <a:pt x="2070513" y="1905065"/>
                  <a:pt x="2030712" y="1897690"/>
                </a:cubicBezTo>
                <a:cubicBezTo>
                  <a:pt x="1994539" y="1893055"/>
                  <a:pt x="1958569" y="1883188"/>
                  <a:pt x="1908838" y="1892222"/>
                </a:cubicBezTo>
                <a:cubicBezTo>
                  <a:pt x="1897236" y="1896147"/>
                  <a:pt x="1883338" y="1892415"/>
                  <a:pt x="1877796" y="1883887"/>
                </a:cubicBezTo>
                <a:cubicBezTo>
                  <a:pt x="1876842" y="1882419"/>
                  <a:pt x="1876177" y="1880863"/>
                  <a:pt x="1875824" y="1879265"/>
                </a:cubicBezTo>
                <a:cubicBezTo>
                  <a:pt x="1843474" y="1887199"/>
                  <a:pt x="1841511" y="1873818"/>
                  <a:pt x="1823048" y="1881064"/>
                </a:cubicBezTo>
                <a:cubicBezTo>
                  <a:pt x="1792640" y="1872164"/>
                  <a:pt x="1782358" y="1850450"/>
                  <a:pt x="1765736" y="1856578"/>
                </a:cubicBezTo>
                <a:cubicBezTo>
                  <a:pt x="1753024" y="1849107"/>
                  <a:pt x="1745932" y="1828316"/>
                  <a:pt x="1725669" y="1833744"/>
                </a:cubicBezTo>
                <a:cubicBezTo>
                  <a:pt x="1727428" y="1831405"/>
                  <a:pt x="1726953" y="1830157"/>
                  <a:pt x="1725216" y="1829447"/>
                </a:cubicBezTo>
                <a:lnTo>
                  <a:pt x="1721485" y="1828960"/>
                </a:lnTo>
                <a:lnTo>
                  <a:pt x="1717786" y="1832224"/>
                </a:lnTo>
                <a:cubicBezTo>
                  <a:pt x="1703445" y="1843277"/>
                  <a:pt x="1706547" y="1827935"/>
                  <a:pt x="1689907" y="1825425"/>
                </a:cubicBezTo>
                <a:cubicBezTo>
                  <a:pt x="1682338" y="1823445"/>
                  <a:pt x="1685181" y="1820226"/>
                  <a:pt x="1688093" y="1817391"/>
                </a:cubicBezTo>
                <a:lnTo>
                  <a:pt x="1496789" y="1805297"/>
                </a:lnTo>
                <a:cubicBezTo>
                  <a:pt x="1463551" y="1793913"/>
                  <a:pt x="1426345" y="1786892"/>
                  <a:pt x="1392839" y="1758649"/>
                </a:cubicBezTo>
                <a:cubicBezTo>
                  <a:pt x="1386461" y="1750573"/>
                  <a:pt x="1374031" y="1756918"/>
                  <a:pt x="1360872" y="1752441"/>
                </a:cubicBezTo>
                <a:cubicBezTo>
                  <a:pt x="1347711" y="1747963"/>
                  <a:pt x="1332751" y="1735898"/>
                  <a:pt x="1313885" y="1731785"/>
                </a:cubicBezTo>
                <a:cubicBezTo>
                  <a:pt x="1281989" y="1726305"/>
                  <a:pt x="1256405" y="1739744"/>
                  <a:pt x="1247665" y="1727765"/>
                </a:cubicBezTo>
                <a:cubicBezTo>
                  <a:pt x="1231363" y="1728538"/>
                  <a:pt x="1209120" y="1742556"/>
                  <a:pt x="1196850" y="1729622"/>
                </a:cubicBezTo>
                <a:cubicBezTo>
                  <a:pt x="1195195" y="1740224"/>
                  <a:pt x="1178147" y="1721561"/>
                  <a:pt x="1168728" y="1728550"/>
                </a:cubicBezTo>
                <a:cubicBezTo>
                  <a:pt x="1152073" y="1727193"/>
                  <a:pt x="1122804" y="1725926"/>
                  <a:pt x="1096918" y="1721485"/>
                </a:cubicBezTo>
                <a:lnTo>
                  <a:pt x="1094082" y="1720113"/>
                </a:lnTo>
                <a:lnTo>
                  <a:pt x="1040782" y="1721762"/>
                </a:lnTo>
                <a:cubicBezTo>
                  <a:pt x="987172" y="1722352"/>
                  <a:pt x="1023272" y="1708707"/>
                  <a:pt x="955980" y="1719289"/>
                </a:cubicBezTo>
                <a:cubicBezTo>
                  <a:pt x="948995" y="1714208"/>
                  <a:pt x="940521" y="1713816"/>
                  <a:pt x="926108" y="1715917"/>
                </a:cubicBezTo>
                <a:cubicBezTo>
                  <a:pt x="900077" y="1715834"/>
                  <a:pt x="902688" y="1703436"/>
                  <a:pt x="876049" y="1710422"/>
                </a:cubicBezTo>
                <a:cubicBezTo>
                  <a:pt x="881084" y="1703830"/>
                  <a:pt x="826830" y="1706893"/>
                  <a:pt x="839194" y="1700176"/>
                </a:cubicBezTo>
                <a:cubicBezTo>
                  <a:pt x="822548" y="1693764"/>
                  <a:pt x="813674" y="1703628"/>
                  <a:pt x="797112" y="1698014"/>
                </a:cubicBezTo>
                <a:cubicBezTo>
                  <a:pt x="778195" y="1696418"/>
                  <a:pt x="807647" y="1705364"/>
                  <a:pt x="786610" y="1705455"/>
                </a:cubicBezTo>
                <a:cubicBezTo>
                  <a:pt x="761170" y="1704357"/>
                  <a:pt x="760599" y="1716610"/>
                  <a:pt x="741833" y="1700566"/>
                </a:cubicBezTo>
                <a:lnTo>
                  <a:pt x="673985" y="1692278"/>
                </a:lnTo>
                <a:cubicBezTo>
                  <a:pt x="658515" y="1695829"/>
                  <a:pt x="646395" y="1693620"/>
                  <a:pt x="634665" y="1689550"/>
                </a:cubicBezTo>
                <a:cubicBezTo>
                  <a:pt x="599149" y="1689690"/>
                  <a:pt x="567176" y="1683160"/>
                  <a:pt x="527471" y="1679869"/>
                </a:cubicBezTo>
                <a:cubicBezTo>
                  <a:pt x="484099" y="1683240"/>
                  <a:pt x="462693" y="1671949"/>
                  <a:pt x="420260" y="1668475"/>
                </a:cubicBezTo>
                <a:cubicBezTo>
                  <a:pt x="377482" y="1677390"/>
                  <a:pt x="393500" y="1652730"/>
                  <a:pt x="357630" y="1652142"/>
                </a:cubicBezTo>
                <a:cubicBezTo>
                  <a:pt x="298692" y="1659518"/>
                  <a:pt x="359631" y="1643849"/>
                  <a:pt x="269407" y="1643812"/>
                </a:cubicBezTo>
                <a:cubicBezTo>
                  <a:pt x="264204" y="1645215"/>
                  <a:pt x="253436" y="1643159"/>
                  <a:pt x="254769" y="1641013"/>
                </a:cubicBezTo>
                <a:cubicBezTo>
                  <a:pt x="234996" y="1641090"/>
                  <a:pt x="179093" y="1626583"/>
                  <a:pt x="150763" y="1628143"/>
                </a:cubicBezTo>
                <a:cubicBezTo>
                  <a:pt x="96232" y="1619954"/>
                  <a:pt x="68845" y="1629422"/>
                  <a:pt x="29133" y="1626172"/>
                </a:cubicBezTo>
                <a:lnTo>
                  <a:pt x="0" y="1619589"/>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1190E8DE-9028-E57A-24B5-35CD883CCD01}"/>
              </a:ext>
            </a:extLst>
          </p:cNvPr>
          <p:cNvSpPr>
            <a:spLocks noGrp="1"/>
          </p:cNvSpPr>
          <p:nvPr>
            <p:ph type="title"/>
          </p:nvPr>
        </p:nvSpPr>
        <p:spPr>
          <a:xfrm>
            <a:off x="828675" y="494414"/>
            <a:ext cx="10534650" cy="817403"/>
          </a:xfrm>
        </p:spPr>
        <p:txBody>
          <a:bodyPr vert="horz" lIns="91440" tIns="45720" rIns="91440" bIns="45720" rtlCol="0" anchor="b">
            <a:normAutofit/>
          </a:bodyPr>
          <a:lstStyle/>
          <a:p>
            <a:pPr algn="ctr"/>
            <a:r>
              <a:rPr lang="en-US" sz="3600" kern="1200" dirty="0">
                <a:solidFill>
                  <a:srgbClr val="7030A0"/>
                </a:solidFill>
                <a:latin typeface="Calisto MT" panose="02040603050505030304" pitchFamily="18" charset="0"/>
              </a:rPr>
              <a:t>Business Affairs Directory</a:t>
            </a:r>
          </a:p>
        </p:txBody>
      </p:sp>
      <p:pic>
        <p:nvPicPr>
          <p:cNvPr id="6" name="Picture 5">
            <a:extLst>
              <a:ext uri="{FF2B5EF4-FFF2-40B4-BE49-F238E27FC236}">
                <a16:creationId xmlns:a16="http://schemas.microsoft.com/office/drawing/2014/main" id="{6F99E807-13B9-138F-1C83-96B8CE31EC4F}"/>
              </a:ext>
            </a:extLst>
          </p:cNvPr>
          <p:cNvPicPr>
            <a:picLocks noChangeAspect="1"/>
          </p:cNvPicPr>
          <p:nvPr/>
        </p:nvPicPr>
        <p:blipFill>
          <a:blip r:embed="rId2"/>
          <a:stretch>
            <a:fillRect/>
          </a:stretch>
        </p:blipFill>
        <p:spPr>
          <a:xfrm>
            <a:off x="2462528" y="2354239"/>
            <a:ext cx="7266943" cy="3948085"/>
          </a:xfrm>
          <a:prstGeom prst="rect">
            <a:avLst/>
          </a:prstGeom>
        </p:spPr>
      </p:pic>
    </p:spTree>
    <p:extLst>
      <p:ext uri="{BB962C8B-B14F-4D97-AF65-F5344CB8AC3E}">
        <p14:creationId xmlns:p14="http://schemas.microsoft.com/office/powerpoint/2010/main" val="200293665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699F2931-70EC-414E-8957-39CC893D909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78FFBE11-4B3E-48D7-94D4-2EC8CC9FE82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479720"/>
            <a:ext cx="12192000" cy="3378280"/>
          </a:xfrm>
          <a:custGeom>
            <a:avLst/>
            <a:gdLst>
              <a:gd name="connsiteX0" fmla="*/ 0 w 12192000"/>
              <a:gd name="connsiteY0" fmla="*/ 0 h 3378280"/>
              <a:gd name="connsiteX1" fmla="*/ 13973 w 12192000"/>
              <a:gd name="connsiteY1" fmla="*/ 3431 h 3378280"/>
              <a:gd name="connsiteX2" fmla="*/ 86774 w 12192000"/>
              <a:gd name="connsiteY2" fmla="*/ 43536 h 3378280"/>
              <a:gd name="connsiteX3" fmla="*/ 229780 w 12192000"/>
              <a:gd name="connsiteY3" fmla="*/ 145557 h 3378280"/>
              <a:gd name="connsiteX4" fmla="*/ 302639 w 12192000"/>
              <a:gd name="connsiteY4" fmla="*/ 203425 h 3378280"/>
              <a:gd name="connsiteX5" fmla="*/ 348081 w 12192000"/>
              <a:gd name="connsiteY5" fmla="*/ 187174 h 3378280"/>
              <a:gd name="connsiteX6" fmla="*/ 436950 w 12192000"/>
              <a:gd name="connsiteY6" fmla="*/ 184066 h 3378280"/>
              <a:gd name="connsiteX7" fmla="*/ 501693 w 12192000"/>
              <a:gd name="connsiteY7" fmla="*/ 233225 h 3378280"/>
              <a:gd name="connsiteX8" fmla="*/ 557201 w 12192000"/>
              <a:gd name="connsiteY8" fmla="*/ 312390 h 3378280"/>
              <a:gd name="connsiteX9" fmla="*/ 617648 w 12192000"/>
              <a:gd name="connsiteY9" fmla="*/ 333897 h 3378280"/>
              <a:gd name="connsiteX10" fmla="*/ 692332 w 12192000"/>
              <a:gd name="connsiteY10" fmla="*/ 386327 h 3378280"/>
              <a:gd name="connsiteX11" fmla="*/ 802009 w 12192000"/>
              <a:gd name="connsiteY11" fmla="*/ 419027 h 3378280"/>
              <a:gd name="connsiteX12" fmla="*/ 914003 w 12192000"/>
              <a:gd name="connsiteY12" fmla="*/ 475419 h 3378280"/>
              <a:gd name="connsiteX13" fmla="*/ 938561 w 12192000"/>
              <a:gd name="connsiteY13" fmla="*/ 472887 h 3378280"/>
              <a:gd name="connsiteX14" fmla="*/ 1035683 w 12192000"/>
              <a:gd name="connsiteY14" fmla="*/ 486697 h 3378280"/>
              <a:gd name="connsiteX15" fmla="*/ 1035757 w 12192000"/>
              <a:gd name="connsiteY15" fmla="*/ 486731 h 3378280"/>
              <a:gd name="connsiteX16" fmla="*/ 1074336 w 12192000"/>
              <a:gd name="connsiteY16" fmla="*/ 494465 h 3378280"/>
              <a:gd name="connsiteX17" fmla="*/ 1285084 w 12192000"/>
              <a:gd name="connsiteY17" fmla="*/ 589112 h 3378280"/>
              <a:gd name="connsiteX18" fmla="*/ 1409116 w 12192000"/>
              <a:gd name="connsiteY18" fmla="*/ 656332 h 3378280"/>
              <a:gd name="connsiteX19" fmla="*/ 1533725 w 12192000"/>
              <a:gd name="connsiteY19" fmla="*/ 699179 h 3378280"/>
              <a:gd name="connsiteX20" fmla="*/ 1636242 w 12192000"/>
              <a:gd name="connsiteY20" fmla="*/ 741533 h 3378280"/>
              <a:gd name="connsiteX21" fmla="*/ 1704848 w 12192000"/>
              <a:gd name="connsiteY21" fmla="*/ 770749 h 3378280"/>
              <a:gd name="connsiteX22" fmla="*/ 1718292 w 12192000"/>
              <a:gd name="connsiteY22" fmla="*/ 781051 h 3378280"/>
              <a:gd name="connsiteX23" fmla="*/ 1720835 w 12192000"/>
              <a:gd name="connsiteY23" fmla="*/ 781117 h 3378280"/>
              <a:gd name="connsiteX24" fmla="*/ 1753341 w 12192000"/>
              <a:gd name="connsiteY24" fmla="*/ 800301 h 3378280"/>
              <a:gd name="connsiteX25" fmla="*/ 1775454 w 12192000"/>
              <a:gd name="connsiteY25" fmla="*/ 815182 h 3378280"/>
              <a:gd name="connsiteX26" fmla="*/ 1781011 w 12192000"/>
              <a:gd name="connsiteY26" fmla="*/ 816068 h 3378280"/>
              <a:gd name="connsiteX27" fmla="*/ 1817738 w 12192000"/>
              <a:gd name="connsiteY27" fmla="*/ 834926 h 3378280"/>
              <a:gd name="connsiteX28" fmla="*/ 1830702 w 12192000"/>
              <a:gd name="connsiteY28" fmla="*/ 836485 h 3378280"/>
              <a:gd name="connsiteX29" fmla="*/ 1853950 w 12192000"/>
              <a:gd name="connsiteY29" fmla="*/ 841519 h 3378280"/>
              <a:gd name="connsiteX30" fmla="*/ 1915890 w 12192000"/>
              <a:gd name="connsiteY30" fmla="*/ 841983 h 3378280"/>
              <a:gd name="connsiteX31" fmla="*/ 1960900 w 12192000"/>
              <a:gd name="connsiteY31" fmla="*/ 865789 h 3378280"/>
              <a:gd name="connsiteX32" fmla="*/ 1961217 w 12192000"/>
              <a:gd name="connsiteY32" fmla="*/ 865662 h 3378280"/>
              <a:gd name="connsiteX33" fmla="*/ 1969825 w 12192000"/>
              <a:gd name="connsiteY33" fmla="*/ 869049 h 3378280"/>
              <a:gd name="connsiteX34" fmla="*/ 1975234 w 12192000"/>
              <a:gd name="connsiteY34" fmla="*/ 872329 h 3378280"/>
              <a:gd name="connsiteX35" fmla="*/ 1990485 w 12192000"/>
              <a:gd name="connsiteY35" fmla="*/ 879288 h 3378280"/>
              <a:gd name="connsiteX36" fmla="*/ 1996793 w 12192000"/>
              <a:gd name="connsiteY36" fmla="*/ 880361 h 3378280"/>
              <a:gd name="connsiteX37" fmla="*/ 2055091 w 12192000"/>
              <a:gd name="connsiteY37" fmla="*/ 872818 h 3378280"/>
              <a:gd name="connsiteX38" fmla="*/ 2165143 w 12192000"/>
              <a:gd name="connsiteY38" fmla="*/ 892293 h 3378280"/>
              <a:gd name="connsiteX39" fmla="*/ 2274196 w 12192000"/>
              <a:gd name="connsiteY39" fmla="*/ 914768 h 3378280"/>
              <a:gd name="connsiteX40" fmla="*/ 2383986 w 12192000"/>
              <a:gd name="connsiteY40" fmla="*/ 934891 h 3378280"/>
              <a:gd name="connsiteX41" fmla="*/ 2420278 w 12192000"/>
              <a:gd name="connsiteY41" fmla="*/ 933890 h 3378280"/>
              <a:gd name="connsiteX42" fmla="*/ 2426203 w 12192000"/>
              <a:gd name="connsiteY42" fmla="*/ 933891 h 3378280"/>
              <a:gd name="connsiteX43" fmla="*/ 2448674 w 12192000"/>
              <a:gd name="connsiteY43" fmla="*/ 941056 h 3378280"/>
              <a:gd name="connsiteX44" fmla="*/ 2457640 w 12192000"/>
              <a:gd name="connsiteY44" fmla="*/ 943105 h 3378280"/>
              <a:gd name="connsiteX45" fmla="*/ 2457852 w 12192000"/>
              <a:gd name="connsiteY45" fmla="*/ 942912 h 3378280"/>
              <a:gd name="connsiteX46" fmla="*/ 2466265 w 12192000"/>
              <a:gd name="connsiteY46" fmla="*/ 945310 h 3378280"/>
              <a:gd name="connsiteX47" fmla="*/ 2507496 w 12192000"/>
              <a:gd name="connsiteY47" fmla="*/ 960111 h 3378280"/>
              <a:gd name="connsiteX48" fmla="*/ 2561127 w 12192000"/>
              <a:gd name="connsiteY48" fmla="*/ 949411 h 3378280"/>
              <a:gd name="connsiteX49" fmla="*/ 2583467 w 12192000"/>
              <a:gd name="connsiteY49" fmla="*/ 950570 h 3378280"/>
              <a:gd name="connsiteX50" fmla="*/ 2595361 w 12192000"/>
              <a:gd name="connsiteY50" fmla="*/ 949884 h 3378280"/>
              <a:gd name="connsiteX51" fmla="*/ 2596075 w 12192000"/>
              <a:gd name="connsiteY51" fmla="*/ 949000 h 3378280"/>
              <a:gd name="connsiteX52" fmla="*/ 2666638 w 12192000"/>
              <a:gd name="connsiteY52" fmla="*/ 975095 h 3378280"/>
              <a:gd name="connsiteX53" fmla="*/ 2703393 w 12192000"/>
              <a:gd name="connsiteY53" fmla="*/ 989635 h 3378280"/>
              <a:gd name="connsiteX54" fmla="*/ 2705616 w 12192000"/>
              <a:gd name="connsiteY54" fmla="*/ 989244 h 3378280"/>
              <a:gd name="connsiteX55" fmla="*/ 2721898 w 12192000"/>
              <a:gd name="connsiteY55" fmla="*/ 997777 h 3378280"/>
              <a:gd name="connsiteX56" fmla="*/ 2735669 w 12192000"/>
              <a:gd name="connsiteY56" fmla="*/ 1009612 h 3378280"/>
              <a:gd name="connsiteX57" fmla="*/ 2857526 w 12192000"/>
              <a:gd name="connsiteY57" fmla="*/ 1030627 h 3378280"/>
              <a:gd name="connsiteX58" fmla="*/ 3021918 w 12192000"/>
              <a:gd name="connsiteY58" fmla="*/ 1088093 h 3378280"/>
              <a:gd name="connsiteX59" fmla="*/ 3155458 w 12192000"/>
              <a:gd name="connsiteY59" fmla="*/ 1121618 h 3378280"/>
              <a:gd name="connsiteX60" fmla="*/ 3328229 w 12192000"/>
              <a:gd name="connsiteY60" fmla="*/ 1155903 h 3378280"/>
              <a:gd name="connsiteX61" fmla="*/ 3448440 w 12192000"/>
              <a:gd name="connsiteY61" fmla="*/ 1184343 h 3378280"/>
              <a:gd name="connsiteX62" fmla="*/ 3499287 w 12192000"/>
              <a:gd name="connsiteY62" fmla="*/ 1209472 h 3378280"/>
              <a:gd name="connsiteX63" fmla="*/ 3520027 w 12192000"/>
              <a:gd name="connsiteY63" fmla="*/ 1207338 h 3378280"/>
              <a:gd name="connsiteX64" fmla="*/ 3523594 w 12192000"/>
              <a:gd name="connsiteY64" fmla="*/ 1206755 h 3378280"/>
              <a:gd name="connsiteX65" fmla="*/ 3538013 w 12192000"/>
              <a:gd name="connsiteY65" fmla="*/ 1209066 h 3378280"/>
              <a:gd name="connsiteX66" fmla="*/ 3541918 w 12192000"/>
              <a:gd name="connsiteY66" fmla="*/ 1203922 h 3378280"/>
              <a:gd name="connsiteX67" fmla="*/ 3590082 w 12192000"/>
              <a:gd name="connsiteY67" fmla="*/ 1209115 h 3378280"/>
              <a:gd name="connsiteX68" fmla="*/ 3716445 w 12192000"/>
              <a:gd name="connsiteY68" fmla="*/ 1243431 h 3378280"/>
              <a:gd name="connsiteX69" fmla="*/ 3792028 w 12192000"/>
              <a:gd name="connsiteY69" fmla="*/ 1260288 h 3378280"/>
              <a:gd name="connsiteX70" fmla="*/ 3820707 w 12192000"/>
              <a:gd name="connsiteY70" fmla="*/ 1260924 h 3378280"/>
              <a:gd name="connsiteX71" fmla="*/ 3860784 w 12192000"/>
              <a:gd name="connsiteY71" fmla="*/ 1265692 h 3378280"/>
              <a:gd name="connsiteX72" fmla="*/ 3997310 w 12192000"/>
              <a:gd name="connsiteY72" fmla="*/ 1281176 h 3378280"/>
              <a:gd name="connsiteX73" fmla="*/ 4040665 w 12192000"/>
              <a:gd name="connsiteY73" fmla="*/ 1291934 h 3378280"/>
              <a:gd name="connsiteX74" fmla="*/ 4046831 w 12192000"/>
              <a:gd name="connsiteY74" fmla="*/ 1293910 h 3378280"/>
              <a:gd name="connsiteX75" fmla="*/ 4095847 w 12192000"/>
              <a:gd name="connsiteY75" fmla="*/ 1316851 h 3378280"/>
              <a:gd name="connsiteX76" fmla="*/ 4101945 w 12192000"/>
              <a:gd name="connsiteY76" fmla="*/ 1313869 h 3378280"/>
              <a:gd name="connsiteX77" fmla="*/ 4119420 w 12192000"/>
              <a:gd name="connsiteY77" fmla="*/ 1313965 h 3378280"/>
              <a:gd name="connsiteX78" fmla="*/ 4131728 w 12192000"/>
              <a:gd name="connsiteY78" fmla="*/ 1322978 h 3378280"/>
              <a:gd name="connsiteX79" fmla="*/ 4193827 w 12192000"/>
              <a:gd name="connsiteY79" fmla="*/ 1350222 h 3378280"/>
              <a:gd name="connsiteX80" fmla="*/ 4286157 w 12192000"/>
              <a:gd name="connsiteY80" fmla="*/ 1385101 h 3378280"/>
              <a:gd name="connsiteX81" fmla="*/ 4298907 w 12192000"/>
              <a:gd name="connsiteY81" fmla="*/ 1394396 h 3378280"/>
              <a:gd name="connsiteX82" fmla="*/ 4323224 w 12192000"/>
              <a:gd name="connsiteY82" fmla="*/ 1403133 h 3378280"/>
              <a:gd name="connsiteX83" fmla="*/ 4404439 w 12192000"/>
              <a:gd name="connsiteY83" fmla="*/ 1417252 h 3378280"/>
              <a:gd name="connsiteX84" fmla="*/ 4423989 w 12192000"/>
              <a:gd name="connsiteY84" fmla="*/ 1410448 h 3378280"/>
              <a:gd name="connsiteX85" fmla="*/ 4427300 w 12192000"/>
              <a:gd name="connsiteY85" fmla="*/ 1409068 h 3378280"/>
              <a:gd name="connsiteX86" fmla="*/ 4441847 w 12192000"/>
              <a:gd name="connsiteY86" fmla="*/ 1408029 h 3378280"/>
              <a:gd name="connsiteX87" fmla="*/ 4444331 w 12192000"/>
              <a:gd name="connsiteY87" fmla="*/ 1402133 h 3378280"/>
              <a:gd name="connsiteX88" fmla="*/ 4492293 w 12192000"/>
              <a:gd name="connsiteY88" fmla="*/ 1396205 h 3378280"/>
              <a:gd name="connsiteX89" fmla="*/ 4623335 w 12192000"/>
              <a:gd name="connsiteY89" fmla="*/ 1400793 h 3378280"/>
              <a:gd name="connsiteX90" fmla="*/ 4700790 w 12192000"/>
              <a:gd name="connsiteY90" fmla="*/ 1399970 h 3378280"/>
              <a:gd name="connsiteX91" fmla="*/ 4728732 w 12192000"/>
              <a:gd name="connsiteY91" fmla="*/ 1394050 h 3378280"/>
              <a:gd name="connsiteX92" fmla="*/ 4768749 w 12192000"/>
              <a:gd name="connsiteY92" fmla="*/ 1389553 h 3378280"/>
              <a:gd name="connsiteX93" fmla="*/ 4838227 w 12192000"/>
              <a:gd name="connsiteY93" fmla="*/ 1377273 h 3378280"/>
              <a:gd name="connsiteX94" fmla="*/ 4904889 w 12192000"/>
              <a:gd name="connsiteY94" fmla="*/ 1373499 h 3378280"/>
              <a:gd name="connsiteX95" fmla="*/ 4949597 w 12192000"/>
              <a:gd name="connsiteY95" fmla="*/ 1374085 h 3378280"/>
              <a:gd name="connsiteX96" fmla="*/ 4956064 w 12192000"/>
              <a:gd name="connsiteY96" fmla="*/ 1374603 h 3378280"/>
              <a:gd name="connsiteX97" fmla="*/ 5009322 w 12192000"/>
              <a:gd name="connsiteY97" fmla="*/ 1385751 h 3378280"/>
              <a:gd name="connsiteX98" fmla="*/ 5014476 w 12192000"/>
              <a:gd name="connsiteY98" fmla="*/ 1381460 h 3378280"/>
              <a:gd name="connsiteX99" fmla="*/ 5031428 w 12192000"/>
              <a:gd name="connsiteY99" fmla="*/ 1377570 h 3378280"/>
              <a:gd name="connsiteX100" fmla="*/ 5045619 w 12192000"/>
              <a:gd name="connsiteY100" fmla="*/ 1383532 h 3378280"/>
              <a:gd name="connsiteX101" fmla="*/ 5112635 w 12192000"/>
              <a:gd name="connsiteY101" fmla="*/ 1395891 h 3378280"/>
              <a:gd name="connsiteX102" fmla="*/ 5210851 w 12192000"/>
              <a:gd name="connsiteY102" fmla="*/ 1408784 h 3378280"/>
              <a:gd name="connsiteX103" fmla="*/ 5225543 w 12192000"/>
              <a:gd name="connsiteY103" fmla="*/ 1414923 h 3378280"/>
              <a:gd name="connsiteX104" fmla="*/ 5321696 w 12192000"/>
              <a:gd name="connsiteY104" fmla="*/ 1432414 h 3378280"/>
              <a:gd name="connsiteX105" fmla="*/ 5372327 w 12192000"/>
              <a:gd name="connsiteY105" fmla="*/ 1436597 h 3378280"/>
              <a:gd name="connsiteX106" fmla="*/ 5378149 w 12192000"/>
              <a:gd name="connsiteY106" fmla="*/ 1431785 h 3378280"/>
              <a:gd name="connsiteX107" fmla="*/ 5393069 w 12192000"/>
              <a:gd name="connsiteY107" fmla="*/ 1433737 h 3378280"/>
              <a:gd name="connsiteX108" fmla="*/ 5527621 w 12192000"/>
              <a:gd name="connsiteY108" fmla="*/ 1458786 h 3378280"/>
              <a:gd name="connsiteX109" fmla="*/ 5680585 w 12192000"/>
              <a:gd name="connsiteY109" fmla="*/ 1498233 h 3378280"/>
              <a:gd name="connsiteX110" fmla="*/ 5783795 w 12192000"/>
              <a:gd name="connsiteY110" fmla="*/ 1499932 h 3378280"/>
              <a:gd name="connsiteX111" fmla="*/ 6016525 w 12192000"/>
              <a:gd name="connsiteY111" fmla="*/ 1577292 h 3378280"/>
              <a:gd name="connsiteX112" fmla="*/ 6186598 w 12192000"/>
              <a:gd name="connsiteY112" fmla="*/ 1606065 h 3378280"/>
              <a:gd name="connsiteX113" fmla="*/ 6197872 w 12192000"/>
              <a:gd name="connsiteY113" fmla="*/ 1616845 h 3378280"/>
              <a:gd name="connsiteX114" fmla="*/ 6212885 w 12192000"/>
              <a:gd name="connsiteY114" fmla="*/ 1624535 h 3378280"/>
              <a:gd name="connsiteX115" fmla="*/ 6319240 w 12192000"/>
              <a:gd name="connsiteY115" fmla="*/ 1660375 h 3378280"/>
              <a:gd name="connsiteX116" fmla="*/ 6333397 w 12192000"/>
              <a:gd name="connsiteY116" fmla="*/ 1658763 h 3378280"/>
              <a:gd name="connsiteX117" fmla="*/ 6357266 w 12192000"/>
              <a:gd name="connsiteY117" fmla="*/ 1659543 h 3378280"/>
              <a:gd name="connsiteX118" fmla="*/ 6418740 w 12192000"/>
              <a:gd name="connsiteY118" fmla="*/ 1648944 h 3378280"/>
              <a:gd name="connsiteX119" fmla="*/ 6458877 w 12192000"/>
              <a:gd name="connsiteY119" fmla="*/ 1662117 h 3378280"/>
              <a:gd name="connsiteX120" fmla="*/ 6467254 w 12192000"/>
              <a:gd name="connsiteY120" fmla="*/ 1664227 h 3378280"/>
              <a:gd name="connsiteX121" fmla="*/ 6467545 w 12192000"/>
              <a:gd name="connsiteY121" fmla="*/ 1664046 h 3378280"/>
              <a:gd name="connsiteX122" fmla="*/ 6476635 w 12192000"/>
              <a:gd name="connsiteY122" fmla="*/ 1665826 h 3378280"/>
              <a:gd name="connsiteX123" fmla="*/ 6482535 w 12192000"/>
              <a:gd name="connsiteY123" fmla="*/ 1668074 h 3378280"/>
              <a:gd name="connsiteX124" fmla="*/ 6498791 w 12192000"/>
              <a:gd name="connsiteY124" fmla="*/ 1672167 h 3378280"/>
              <a:gd name="connsiteX125" fmla="*/ 6505220 w 12192000"/>
              <a:gd name="connsiteY125" fmla="*/ 1672092 h 3378280"/>
              <a:gd name="connsiteX126" fmla="*/ 6508969 w 12192000"/>
              <a:gd name="connsiteY126" fmla="*/ 1669922 h 3378280"/>
              <a:gd name="connsiteX127" fmla="*/ 6544886 w 12192000"/>
              <a:gd name="connsiteY127" fmla="*/ 1670695 h 3378280"/>
              <a:gd name="connsiteX128" fmla="*/ 6617859 w 12192000"/>
              <a:gd name="connsiteY128" fmla="*/ 1679453 h 3378280"/>
              <a:gd name="connsiteX129" fmla="*/ 6657726 w 12192000"/>
              <a:gd name="connsiteY129" fmla="*/ 1687906 h 3378280"/>
              <a:gd name="connsiteX130" fmla="*/ 6769041 w 12192000"/>
              <a:gd name="connsiteY130" fmla="*/ 1707304 h 3378280"/>
              <a:gd name="connsiteX131" fmla="*/ 6882368 w 12192000"/>
              <a:gd name="connsiteY131" fmla="*/ 1723914 h 3378280"/>
              <a:gd name="connsiteX132" fmla="*/ 6968822 w 12192000"/>
              <a:gd name="connsiteY132" fmla="*/ 1723334 h 3378280"/>
              <a:gd name="connsiteX133" fmla="*/ 6973672 w 12192000"/>
              <a:gd name="connsiteY133" fmla="*/ 1726298 h 3378280"/>
              <a:gd name="connsiteX134" fmla="*/ 6981961 w 12192000"/>
              <a:gd name="connsiteY134" fmla="*/ 1729324 h 3378280"/>
              <a:gd name="connsiteX135" fmla="*/ 6982342 w 12192000"/>
              <a:gd name="connsiteY135" fmla="*/ 1729201 h 3378280"/>
              <a:gd name="connsiteX136" fmla="*/ 6989757 w 12192000"/>
              <a:gd name="connsiteY136" fmla="*/ 1732420 h 3378280"/>
              <a:gd name="connsiteX137" fmla="*/ 7023794 w 12192000"/>
              <a:gd name="connsiteY137" fmla="*/ 1750660 h 3378280"/>
              <a:gd name="connsiteX138" fmla="*/ 7090828 w 12192000"/>
              <a:gd name="connsiteY138" fmla="*/ 1750287 h 3378280"/>
              <a:gd name="connsiteX139" fmla="*/ 7114479 w 12192000"/>
              <a:gd name="connsiteY139" fmla="*/ 1754649 h 3378280"/>
              <a:gd name="connsiteX140" fmla="*/ 7162053 w 12192000"/>
              <a:gd name="connsiteY140" fmla="*/ 1772908 h 3378280"/>
              <a:gd name="connsiteX141" fmla="*/ 7167808 w 12192000"/>
              <a:gd name="connsiteY141" fmla="*/ 1773656 h 3378280"/>
              <a:gd name="connsiteX142" fmla="*/ 7187185 w 12192000"/>
              <a:gd name="connsiteY142" fmla="*/ 1787148 h 3378280"/>
              <a:gd name="connsiteX143" fmla="*/ 7216505 w 12192000"/>
              <a:gd name="connsiteY143" fmla="*/ 1804489 h 3378280"/>
              <a:gd name="connsiteX144" fmla="*/ 7219246 w 12192000"/>
              <a:gd name="connsiteY144" fmla="*/ 1804514 h 3378280"/>
              <a:gd name="connsiteX145" fmla="*/ 7230639 w 12192000"/>
              <a:gd name="connsiteY145" fmla="*/ 1813879 h 3378280"/>
              <a:gd name="connsiteX146" fmla="*/ 7236776 w 12192000"/>
              <a:gd name="connsiteY146" fmla="*/ 1825514 h 3378280"/>
              <a:gd name="connsiteX147" fmla="*/ 7394082 w 12192000"/>
              <a:gd name="connsiteY147" fmla="*/ 1877925 h 3378280"/>
              <a:gd name="connsiteX148" fmla="*/ 7505820 w 12192000"/>
              <a:gd name="connsiteY148" fmla="*/ 1933859 h 3378280"/>
              <a:gd name="connsiteX149" fmla="*/ 7572147 w 12192000"/>
              <a:gd name="connsiteY149" fmla="*/ 2003817 h 3378280"/>
              <a:gd name="connsiteX150" fmla="*/ 7828975 w 12192000"/>
              <a:gd name="connsiteY150" fmla="*/ 2061508 h 3378280"/>
              <a:gd name="connsiteX151" fmla="*/ 7886804 w 12192000"/>
              <a:gd name="connsiteY151" fmla="*/ 2075509 h 3378280"/>
              <a:gd name="connsiteX152" fmla="*/ 7923558 w 12192000"/>
              <a:gd name="connsiteY152" fmla="*/ 2103529 h 3378280"/>
              <a:gd name="connsiteX153" fmla="*/ 7947954 w 12192000"/>
              <a:gd name="connsiteY153" fmla="*/ 2104996 h 3378280"/>
              <a:gd name="connsiteX154" fmla="*/ 7952318 w 12192000"/>
              <a:gd name="connsiteY154" fmla="*/ 2105077 h 3378280"/>
              <a:gd name="connsiteX155" fmla="*/ 7966398 w 12192000"/>
              <a:gd name="connsiteY155" fmla="*/ 2109147 h 3378280"/>
              <a:gd name="connsiteX156" fmla="*/ 7974591 w 12192000"/>
              <a:gd name="connsiteY156" fmla="*/ 2105612 h 3378280"/>
              <a:gd name="connsiteX157" fmla="*/ 7998806 w 12192000"/>
              <a:gd name="connsiteY157" fmla="*/ 2108382 h 3378280"/>
              <a:gd name="connsiteX158" fmla="*/ 8023544 w 12192000"/>
              <a:gd name="connsiteY158" fmla="*/ 2117183 h 3378280"/>
              <a:gd name="connsiteX159" fmla="*/ 8136247 w 12192000"/>
              <a:gd name="connsiteY159" fmla="*/ 2164190 h 3378280"/>
              <a:gd name="connsiteX160" fmla="*/ 8206445 w 12192000"/>
              <a:gd name="connsiteY160" fmla="*/ 2189356 h 3378280"/>
              <a:gd name="connsiteX161" fmla="*/ 8237464 w 12192000"/>
              <a:gd name="connsiteY161" fmla="*/ 2194272 h 3378280"/>
              <a:gd name="connsiteX162" fmla="*/ 8277853 w 12192000"/>
              <a:gd name="connsiteY162" fmla="*/ 2204259 h 3378280"/>
              <a:gd name="connsiteX163" fmla="*/ 8352501 w 12192000"/>
              <a:gd name="connsiteY163" fmla="*/ 2218290 h 3378280"/>
              <a:gd name="connsiteX164" fmla="*/ 8446938 w 12192000"/>
              <a:gd name="connsiteY164" fmla="*/ 2243393 h 3378280"/>
              <a:gd name="connsiteX165" fmla="*/ 8497138 w 12192000"/>
              <a:gd name="connsiteY165" fmla="*/ 2281506 h 3378280"/>
              <a:gd name="connsiteX166" fmla="*/ 8506096 w 12192000"/>
              <a:gd name="connsiteY166" fmla="*/ 2280042 h 3378280"/>
              <a:gd name="connsiteX167" fmla="*/ 8549806 w 12192000"/>
              <a:gd name="connsiteY167" fmla="*/ 2296675 h 3378280"/>
              <a:gd name="connsiteX168" fmla="*/ 8680256 w 12192000"/>
              <a:gd name="connsiteY168" fmla="*/ 2378758 h 3378280"/>
              <a:gd name="connsiteX169" fmla="*/ 8766301 w 12192000"/>
              <a:gd name="connsiteY169" fmla="*/ 2410605 h 3378280"/>
              <a:gd name="connsiteX170" fmla="*/ 8800492 w 12192000"/>
              <a:gd name="connsiteY170" fmla="*/ 2418067 h 3378280"/>
              <a:gd name="connsiteX171" fmla="*/ 8857555 w 12192000"/>
              <a:gd name="connsiteY171" fmla="*/ 2430810 h 3378280"/>
              <a:gd name="connsiteX172" fmla="*/ 8951967 w 12192000"/>
              <a:gd name="connsiteY172" fmla="*/ 2460856 h 3378280"/>
              <a:gd name="connsiteX173" fmla="*/ 9002970 w 12192000"/>
              <a:gd name="connsiteY173" fmla="*/ 2472291 h 3378280"/>
              <a:gd name="connsiteX174" fmla="*/ 9081613 w 12192000"/>
              <a:gd name="connsiteY174" fmla="*/ 2488296 h 3378280"/>
              <a:gd name="connsiteX175" fmla="*/ 9091561 w 12192000"/>
              <a:gd name="connsiteY175" fmla="*/ 2494386 h 3378280"/>
              <a:gd name="connsiteX176" fmla="*/ 9140625 w 12192000"/>
              <a:gd name="connsiteY176" fmla="*/ 2486779 h 3378280"/>
              <a:gd name="connsiteX177" fmla="*/ 9271105 w 12192000"/>
              <a:gd name="connsiteY177" fmla="*/ 2511730 h 3378280"/>
              <a:gd name="connsiteX178" fmla="*/ 9295023 w 12192000"/>
              <a:gd name="connsiteY178" fmla="*/ 2512830 h 3378280"/>
              <a:gd name="connsiteX179" fmla="*/ 9321673 w 12192000"/>
              <a:gd name="connsiteY179" fmla="*/ 2524119 h 3378280"/>
              <a:gd name="connsiteX180" fmla="*/ 9378975 w 12192000"/>
              <a:gd name="connsiteY180" fmla="*/ 2543803 h 3378280"/>
              <a:gd name="connsiteX181" fmla="*/ 9414193 w 12192000"/>
              <a:gd name="connsiteY181" fmla="*/ 2562927 h 3378280"/>
              <a:gd name="connsiteX182" fmla="*/ 9426009 w 12192000"/>
              <a:gd name="connsiteY182" fmla="*/ 2558847 h 3378280"/>
              <a:gd name="connsiteX183" fmla="*/ 9450634 w 12192000"/>
              <a:gd name="connsiteY183" fmla="*/ 2560685 h 3378280"/>
              <a:gd name="connsiteX184" fmla="*/ 9549097 w 12192000"/>
              <a:gd name="connsiteY184" fmla="*/ 2585168 h 3378280"/>
              <a:gd name="connsiteX185" fmla="*/ 9567633 w 12192000"/>
              <a:gd name="connsiteY185" fmla="*/ 2587105 h 3378280"/>
              <a:gd name="connsiteX186" fmla="*/ 9586878 w 12192000"/>
              <a:gd name="connsiteY186" fmla="*/ 2596659 h 3378280"/>
              <a:gd name="connsiteX187" fmla="*/ 9589974 w 12192000"/>
              <a:gd name="connsiteY187" fmla="*/ 2598235 h 3378280"/>
              <a:gd name="connsiteX188" fmla="*/ 9590570 w 12192000"/>
              <a:gd name="connsiteY188" fmla="*/ 2598249 h 3378280"/>
              <a:gd name="connsiteX189" fmla="*/ 9591896 w 12192000"/>
              <a:gd name="connsiteY189" fmla="*/ 2599214 h 3378280"/>
              <a:gd name="connsiteX190" fmla="*/ 9604535 w 12192000"/>
              <a:gd name="connsiteY190" fmla="*/ 2605654 h 3378280"/>
              <a:gd name="connsiteX191" fmla="*/ 9610554 w 12192000"/>
              <a:gd name="connsiteY191" fmla="*/ 2606189 h 3378280"/>
              <a:gd name="connsiteX192" fmla="*/ 9690072 w 12192000"/>
              <a:gd name="connsiteY192" fmla="*/ 2638745 h 3378280"/>
              <a:gd name="connsiteX193" fmla="*/ 9726964 w 12192000"/>
              <a:gd name="connsiteY193" fmla="*/ 2653728 h 3378280"/>
              <a:gd name="connsiteX194" fmla="*/ 9738036 w 12192000"/>
              <a:gd name="connsiteY194" fmla="*/ 2654794 h 3378280"/>
              <a:gd name="connsiteX195" fmla="*/ 9774202 w 12192000"/>
              <a:gd name="connsiteY195" fmla="*/ 2671509 h 3378280"/>
              <a:gd name="connsiteX196" fmla="*/ 9793246 w 12192000"/>
              <a:gd name="connsiteY196" fmla="*/ 2675245 h 3378280"/>
              <a:gd name="connsiteX197" fmla="*/ 9890301 w 12192000"/>
              <a:gd name="connsiteY197" fmla="*/ 2700274 h 3378280"/>
              <a:gd name="connsiteX198" fmla="*/ 9915070 w 12192000"/>
              <a:gd name="connsiteY198" fmla="*/ 2699250 h 3378280"/>
              <a:gd name="connsiteX199" fmla="*/ 9976517 w 12192000"/>
              <a:gd name="connsiteY199" fmla="*/ 2732899 h 3378280"/>
              <a:gd name="connsiteX200" fmla="*/ 9990168 w 12192000"/>
              <a:gd name="connsiteY200" fmla="*/ 2737877 h 3378280"/>
              <a:gd name="connsiteX201" fmla="*/ 9995041 w 12192000"/>
              <a:gd name="connsiteY201" fmla="*/ 2741223 h 3378280"/>
              <a:gd name="connsiteX202" fmla="*/ 10012636 w 12192000"/>
              <a:gd name="connsiteY202" fmla="*/ 2729876 h 3378280"/>
              <a:gd name="connsiteX203" fmla="*/ 10044280 w 12192000"/>
              <a:gd name="connsiteY203" fmla="*/ 2726966 h 3378280"/>
              <a:gd name="connsiteX204" fmla="*/ 10057934 w 12192000"/>
              <a:gd name="connsiteY204" fmla="*/ 2735671 h 3378280"/>
              <a:gd name="connsiteX205" fmla="*/ 10148373 w 12192000"/>
              <a:gd name="connsiteY205" fmla="*/ 2778987 h 3378280"/>
              <a:gd name="connsiteX206" fmla="*/ 10176601 w 12192000"/>
              <a:gd name="connsiteY206" fmla="*/ 2791940 h 3378280"/>
              <a:gd name="connsiteX207" fmla="*/ 10235082 w 12192000"/>
              <a:gd name="connsiteY207" fmla="*/ 2816761 h 3378280"/>
              <a:gd name="connsiteX208" fmla="*/ 10421684 w 12192000"/>
              <a:gd name="connsiteY208" fmla="*/ 2833871 h 3378280"/>
              <a:gd name="connsiteX209" fmla="*/ 10507376 w 12192000"/>
              <a:gd name="connsiteY209" fmla="*/ 2822262 h 3378280"/>
              <a:gd name="connsiteX210" fmla="*/ 10738376 w 12192000"/>
              <a:gd name="connsiteY210" fmla="*/ 2833353 h 3378280"/>
              <a:gd name="connsiteX211" fmla="*/ 11043443 w 12192000"/>
              <a:gd name="connsiteY211" fmla="*/ 2803954 h 3378280"/>
              <a:gd name="connsiteX212" fmla="*/ 11115269 w 12192000"/>
              <a:gd name="connsiteY212" fmla="*/ 2823367 h 3378280"/>
              <a:gd name="connsiteX213" fmla="*/ 11147582 w 12192000"/>
              <a:gd name="connsiteY213" fmla="*/ 2822547 h 3378280"/>
              <a:gd name="connsiteX214" fmla="*/ 11201205 w 12192000"/>
              <a:gd name="connsiteY214" fmla="*/ 2818210 h 3378280"/>
              <a:gd name="connsiteX215" fmla="*/ 11391726 w 12192000"/>
              <a:gd name="connsiteY215" fmla="*/ 2826386 h 3378280"/>
              <a:gd name="connsiteX216" fmla="*/ 11507640 w 12192000"/>
              <a:gd name="connsiteY216" fmla="*/ 2824866 h 3378280"/>
              <a:gd name="connsiteX217" fmla="*/ 11718056 w 12192000"/>
              <a:gd name="connsiteY217" fmla="*/ 2821969 h 3378280"/>
              <a:gd name="connsiteX218" fmla="*/ 11937926 w 12192000"/>
              <a:gd name="connsiteY218" fmla="*/ 2817058 h 3378280"/>
              <a:gd name="connsiteX219" fmla="*/ 12035355 w 12192000"/>
              <a:gd name="connsiteY219" fmla="*/ 2813340 h 3378280"/>
              <a:gd name="connsiteX220" fmla="*/ 12179047 w 12192000"/>
              <a:gd name="connsiteY220" fmla="*/ 2788508 h 3378280"/>
              <a:gd name="connsiteX221" fmla="*/ 12192000 w 12192000"/>
              <a:gd name="connsiteY221" fmla="*/ 2788486 h 3378280"/>
              <a:gd name="connsiteX222" fmla="*/ 12192000 w 12192000"/>
              <a:gd name="connsiteY222" fmla="*/ 3378280 h 3378280"/>
              <a:gd name="connsiteX223" fmla="*/ 0 w 12192000"/>
              <a:gd name="connsiteY223" fmla="*/ 3378280 h 3378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12192000" h="3378280">
                <a:moveTo>
                  <a:pt x="0" y="0"/>
                </a:moveTo>
                <a:lnTo>
                  <a:pt x="13973" y="3431"/>
                </a:lnTo>
                <a:cubicBezTo>
                  <a:pt x="48258" y="17773"/>
                  <a:pt x="68757" y="59402"/>
                  <a:pt x="86774" y="43536"/>
                </a:cubicBezTo>
                <a:cubicBezTo>
                  <a:pt x="86532" y="72023"/>
                  <a:pt x="217976" y="120568"/>
                  <a:pt x="229780" y="145557"/>
                </a:cubicBezTo>
                <a:lnTo>
                  <a:pt x="302639" y="203425"/>
                </a:lnTo>
                <a:cubicBezTo>
                  <a:pt x="312906" y="207200"/>
                  <a:pt x="342855" y="184923"/>
                  <a:pt x="348081" y="187174"/>
                </a:cubicBezTo>
                <a:lnTo>
                  <a:pt x="436950" y="184066"/>
                </a:lnTo>
                <a:lnTo>
                  <a:pt x="501693" y="233225"/>
                </a:lnTo>
                <a:lnTo>
                  <a:pt x="557201" y="312390"/>
                </a:lnTo>
                <a:cubicBezTo>
                  <a:pt x="579844" y="353675"/>
                  <a:pt x="602207" y="315301"/>
                  <a:pt x="617648" y="333897"/>
                </a:cubicBezTo>
                <a:lnTo>
                  <a:pt x="692332" y="386327"/>
                </a:lnTo>
                <a:cubicBezTo>
                  <a:pt x="715261" y="398377"/>
                  <a:pt x="770477" y="414831"/>
                  <a:pt x="802009" y="419027"/>
                </a:cubicBezTo>
                <a:cubicBezTo>
                  <a:pt x="838953" y="433876"/>
                  <a:pt x="886385" y="473956"/>
                  <a:pt x="914003" y="475419"/>
                </a:cubicBezTo>
                <a:cubicBezTo>
                  <a:pt x="923483" y="477324"/>
                  <a:pt x="931440" y="475817"/>
                  <a:pt x="938561" y="472887"/>
                </a:cubicBezTo>
                <a:lnTo>
                  <a:pt x="1035683" y="486697"/>
                </a:lnTo>
                <a:cubicBezTo>
                  <a:pt x="1035708" y="486708"/>
                  <a:pt x="1035733" y="486720"/>
                  <a:pt x="1035757" y="486731"/>
                </a:cubicBezTo>
                <a:cubicBezTo>
                  <a:pt x="1046500" y="494574"/>
                  <a:pt x="1038533" y="500311"/>
                  <a:pt x="1074336" y="494465"/>
                </a:cubicBezTo>
                <a:cubicBezTo>
                  <a:pt x="1137289" y="530436"/>
                  <a:pt x="1235340" y="545106"/>
                  <a:pt x="1285084" y="589112"/>
                </a:cubicBezTo>
                <a:cubicBezTo>
                  <a:pt x="1341251" y="608873"/>
                  <a:pt x="1367674" y="637988"/>
                  <a:pt x="1409116" y="656332"/>
                </a:cubicBezTo>
                <a:cubicBezTo>
                  <a:pt x="1471208" y="682449"/>
                  <a:pt x="1492207" y="692779"/>
                  <a:pt x="1533725" y="699179"/>
                </a:cubicBezTo>
                <a:cubicBezTo>
                  <a:pt x="1592391" y="718911"/>
                  <a:pt x="1575207" y="737633"/>
                  <a:pt x="1636242" y="741533"/>
                </a:cubicBezTo>
                <a:cubicBezTo>
                  <a:pt x="1638264" y="746130"/>
                  <a:pt x="1700806" y="766849"/>
                  <a:pt x="1704848" y="770749"/>
                </a:cubicBezTo>
                <a:lnTo>
                  <a:pt x="1718292" y="781051"/>
                </a:lnTo>
                <a:lnTo>
                  <a:pt x="1720835" y="781117"/>
                </a:lnTo>
                <a:lnTo>
                  <a:pt x="1753341" y="800301"/>
                </a:lnTo>
                <a:lnTo>
                  <a:pt x="1775454" y="815182"/>
                </a:lnTo>
                <a:lnTo>
                  <a:pt x="1781011" y="816068"/>
                </a:lnTo>
                <a:lnTo>
                  <a:pt x="1817738" y="834926"/>
                </a:lnTo>
                <a:cubicBezTo>
                  <a:pt x="1821156" y="833953"/>
                  <a:pt x="1825209" y="834074"/>
                  <a:pt x="1830702" y="836485"/>
                </a:cubicBezTo>
                <a:cubicBezTo>
                  <a:pt x="1832151" y="819591"/>
                  <a:pt x="1837883" y="832919"/>
                  <a:pt x="1853950" y="841519"/>
                </a:cubicBezTo>
                <a:cubicBezTo>
                  <a:pt x="1859780" y="817198"/>
                  <a:pt x="1899456" y="849599"/>
                  <a:pt x="1915890" y="841983"/>
                </a:cubicBezTo>
                <a:lnTo>
                  <a:pt x="1960900" y="865789"/>
                </a:lnTo>
                <a:lnTo>
                  <a:pt x="1961217" y="865662"/>
                </a:lnTo>
                <a:cubicBezTo>
                  <a:pt x="1963265" y="866017"/>
                  <a:pt x="1965977" y="867037"/>
                  <a:pt x="1969825" y="869049"/>
                </a:cubicBezTo>
                <a:lnTo>
                  <a:pt x="1975234" y="872329"/>
                </a:lnTo>
                <a:lnTo>
                  <a:pt x="1990485" y="879288"/>
                </a:lnTo>
                <a:lnTo>
                  <a:pt x="1996793" y="880361"/>
                </a:lnTo>
                <a:cubicBezTo>
                  <a:pt x="2020465" y="879540"/>
                  <a:pt x="2023446" y="845377"/>
                  <a:pt x="2055091" y="872818"/>
                </a:cubicBezTo>
                <a:cubicBezTo>
                  <a:pt x="2098055" y="882341"/>
                  <a:pt x="2125216" y="870433"/>
                  <a:pt x="2165143" y="892293"/>
                </a:cubicBezTo>
                <a:cubicBezTo>
                  <a:pt x="2205365" y="901134"/>
                  <a:pt x="2239987" y="901455"/>
                  <a:pt x="2274196" y="914768"/>
                </a:cubicBezTo>
                <a:cubicBezTo>
                  <a:pt x="2310666" y="921868"/>
                  <a:pt x="2360104" y="931320"/>
                  <a:pt x="2383986" y="934891"/>
                </a:cubicBezTo>
                <a:lnTo>
                  <a:pt x="2420278" y="933890"/>
                </a:lnTo>
                <a:lnTo>
                  <a:pt x="2426203" y="933891"/>
                </a:lnTo>
                <a:lnTo>
                  <a:pt x="2448674" y="941056"/>
                </a:lnTo>
                <a:cubicBezTo>
                  <a:pt x="2452907" y="942503"/>
                  <a:pt x="2455711" y="943098"/>
                  <a:pt x="2457640" y="943105"/>
                </a:cubicBezTo>
                <a:lnTo>
                  <a:pt x="2457852" y="942912"/>
                </a:lnTo>
                <a:lnTo>
                  <a:pt x="2466265" y="945310"/>
                </a:lnTo>
                <a:cubicBezTo>
                  <a:pt x="2480470" y="949908"/>
                  <a:pt x="2494307" y="954915"/>
                  <a:pt x="2507496" y="960111"/>
                </a:cubicBezTo>
                <a:cubicBezTo>
                  <a:pt x="2518208" y="949036"/>
                  <a:pt x="2567155" y="976345"/>
                  <a:pt x="2561127" y="949411"/>
                </a:cubicBezTo>
                <a:cubicBezTo>
                  <a:pt x="2578896" y="955660"/>
                  <a:pt x="2589900" y="968806"/>
                  <a:pt x="2583467" y="950570"/>
                </a:cubicBezTo>
                <a:cubicBezTo>
                  <a:pt x="2589300" y="952141"/>
                  <a:pt x="2592850" y="951536"/>
                  <a:pt x="2595361" y="949884"/>
                </a:cubicBezTo>
                <a:lnTo>
                  <a:pt x="2596075" y="949000"/>
                </a:lnTo>
                <a:lnTo>
                  <a:pt x="2666638" y="975095"/>
                </a:lnTo>
                <a:lnTo>
                  <a:pt x="2703393" y="989635"/>
                </a:lnTo>
                <a:lnTo>
                  <a:pt x="2705616" y="989244"/>
                </a:lnTo>
                <a:lnTo>
                  <a:pt x="2721898" y="997777"/>
                </a:lnTo>
                <a:cubicBezTo>
                  <a:pt x="2727157" y="1001198"/>
                  <a:pt x="2731840" y="1005088"/>
                  <a:pt x="2735669" y="1009612"/>
                </a:cubicBezTo>
                <a:cubicBezTo>
                  <a:pt x="2790086" y="1002732"/>
                  <a:pt x="2797958" y="1020231"/>
                  <a:pt x="2857526" y="1030627"/>
                </a:cubicBezTo>
                <a:cubicBezTo>
                  <a:pt x="2897602" y="1063034"/>
                  <a:pt x="2965720" y="1083366"/>
                  <a:pt x="3021918" y="1088093"/>
                </a:cubicBezTo>
                <a:cubicBezTo>
                  <a:pt x="3054425" y="1110664"/>
                  <a:pt x="3109014" y="1101433"/>
                  <a:pt x="3155458" y="1121618"/>
                </a:cubicBezTo>
                <a:cubicBezTo>
                  <a:pt x="3217017" y="1136576"/>
                  <a:pt x="3270135" y="1143600"/>
                  <a:pt x="3328229" y="1155903"/>
                </a:cubicBezTo>
                <a:cubicBezTo>
                  <a:pt x="3365862" y="1138978"/>
                  <a:pt x="3408797" y="1179981"/>
                  <a:pt x="3448440" y="1184343"/>
                </a:cubicBezTo>
                <a:cubicBezTo>
                  <a:pt x="3438226" y="1205566"/>
                  <a:pt x="3496361" y="1182183"/>
                  <a:pt x="3499287" y="1209472"/>
                </a:cubicBezTo>
                <a:cubicBezTo>
                  <a:pt x="3506411" y="1209402"/>
                  <a:pt x="3513215" y="1208473"/>
                  <a:pt x="3520027" y="1207338"/>
                </a:cubicBezTo>
                <a:lnTo>
                  <a:pt x="3523594" y="1206755"/>
                </a:lnTo>
                <a:lnTo>
                  <a:pt x="3538013" y="1209066"/>
                </a:lnTo>
                <a:lnTo>
                  <a:pt x="3541918" y="1203922"/>
                </a:lnTo>
                <a:cubicBezTo>
                  <a:pt x="3550592" y="1203930"/>
                  <a:pt x="3560995" y="1202529"/>
                  <a:pt x="3590082" y="1209115"/>
                </a:cubicBezTo>
                <a:cubicBezTo>
                  <a:pt x="3622244" y="1230604"/>
                  <a:pt x="3676827" y="1215544"/>
                  <a:pt x="3716445" y="1243431"/>
                </a:cubicBezTo>
                <a:cubicBezTo>
                  <a:pt x="3731486" y="1251699"/>
                  <a:pt x="3780926" y="1265146"/>
                  <a:pt x="3792028" y="1260288"/>
                </a:cubicBezTo>
                <a:cubicBezTo>
                  <a:pt x="3802696" y="1261567"/>
                  <a:pt x="3814066" y="1267606"/>
                  <a:pt x="3820707" y="1260924"/>
                </a:cubicBezTo>
                <a:cubicBezTo>
                  <a:pt x="3830836" y="1253486"/>
                  <a:pt x="3863215" y="1278527"/>
                  <a:pt x="3860784" y="1265692"/>
                </a:cubicBezTo>
                <a:lnTo>
                  <a:pt x="3997310" y="1281176"/>
                </a:lnTo>
                <a:lnTo>
                  <a:pt x="4040665" y="1291934"/>
                </a:lnTo>
                <a:lnTo>
                  <a:pt x="4046831" y="1293910"/>
                </a:lnTo>
                <a:lnTo>
                  <a:pt x="4095847" y="1316851"/>
                </a:lnTo>
                <a:cubicBezTo>
                  <a:pt x="4097518" y="1315619"/>
                  <a:pt x="4099569" y="1314612"/>
                  <a:pt x="4101945" y="1313869"/>
                </a:cubicBezTo>
                <a:lnTo>
                  <a:pt x="4119420" y="1313965"/>
                </a:lnTo>
                <a:lnTo>
                  <a:pt x="4131728" y="1322978"/>
                </a:lnTo>
                <a:lnTo>
                  <a:pt x="4193827" y="1350222"/>
                </a:lnTo>
                <a:lnTo>
                  <a:pt x="4286157" y="1385101"/>
                </a:lnTo>
                <a:lnTo>
                  <a:pt x="4298907" y="1394396"/>
                </a:lnTo>
                <a:lnTo>
                  <a:pt x="4323224" y="1403133"/>
                </a:lnTo>
                <a:lnTo>
                  <a:pt x="4404439" y="1417252"/>
                </a:lnTo>
                <a:cubicBezTo>
                  <a:pt x="4411321" y="1415560"/>
                  <a:pt x="4417679" y="1413105"/>
                  <a:pt x="4423989" y="1410448"/>
                </a:cubicBezTo>
                <a:lnTo>
                  <a:pt x="4427300" y="1409068"/>
                </a:lnTo>
                <a:lnTo>
                  <a:pt x="4441847" y="1408029"/>
                </a:lnTo>
                <a:lnTo>
                  <a:pt x="4444331" y="1402133"/>
                </a:lnTo>
                <a:cubicBezTo>
                  <a:pt x="4452739" y="1400163"/>
                  <a:pt x="4462460" y="1396428"/>
                  <a:pt x="4492293" y="1396205"/>
                </a:cubicBezTo>
                <a:cubicBezTo>
                  <a:pt x="4528861" y="1409788"/>
                  <a:pt x="4577933" y="1382688"/>
                  <a:pt x="4623335" y="1400793"/>
                </a:cubicBezTo>
                <a:cubicBezTo>
                  <a:pt x="4639986" y="1405413"/>
                  <a:pt x="4691262" y="1407228"/>
                  <a:pt x="4700790" y="1399970"/>
                </a:cubicBezTo>
                <a:cubicBezTo>
                  <a:pt x="4711447" y="1398782"/>
                  <a:pt x="4723982" y="1402066"/>
                  <a:pt x="4728732" y="1394050"/>
                </a:cubicBezTo>
                <a:cubicBezTo>
                  <a:pt x="4736666" y="1384502"/>
                  <a:pt x="4774338" y="1401491"/>
                  <a:pt x="4768749" y="1389553"/>
                </a:cubicBezTo>
                <a:cubicBezTo>
                  <a:pt x="4795495" y="1401233"/>
                  <a:pt x="4816075" y="1381410"/>
                  <a:pt x="4838227" y="1377273"/>
                </a:cubicBezTo>
                <a:lnTo>
                  <a:pt x="4904889" y="1373499"/>
                </a:lnTo>
                <a:lnTo>
                  <a:pt x="4949597" y="1374085"/>
                </a:lnTo>
                <a:lnTo>
                  <a:pt x="4956064" y="1374603"/>
                </a:lnTo>
                <a:lnTo>
                  <a:pt x="5009322" y="1385751"/>
                </a:lnTo>
                <a:cubicBezTo>
                  <a:pt x="5010629" y="1384171"/>
                  <a:pt x="5012363" y="1382724"/>
                  <a:pt x="5014476" y="1381460"/>
                </a:cubicBezTo>
                <a:lnTo>
                  <a:pt x="5031428" y="1377570"/>
                </a:lnTo>
                <a:lnTo>
                  <a:pt x="5045619" y="1383532"/>
                </a:lnTo>
                <a:lnTo>
                  <a:pt x="5112635" y="1395891"/>
                </a:lnTo>
                <a:lnTo>
                  <a:pt x="5210851" y="1408784"/>
                </a:lnTo>
                <a:lnTo>
                  <a:pt x="5225543" y="1414923"/>
                </a:lnTo>
                <a:cubicBezTo>
                  <a:pt x="5259311" y="1422389"/>
                  <a:pt x="5300520" y="1417803"/>
                  <a:pt x="5321696" y="1432414"/>
                </a:cubicBezTo>
                <a:lnTo>
                  <a:pt x="5372327" y="1436597"/>
                </a:lnTo>
                <a:lnTo>
                  <a:pt x="5378149" y="1431785"/>
                </a:lnTo>
                <a:lnTo>
                  <a:pt x="5393069" y="1433737"/>
                </a:lnTo>
                <a:lnTo>
                  <a:pt x="5527621" y="1458786"/>
                </a:lnTo>
                <a:cubicBezTo>
                  <a:pt x="5595913" y="1482782"/>
                  <a:pt x="5624062" y="1464011"/>
                  <a:pt x="5680585" y="1498233"/>
                </a:cubicBezTo>
                <a:cubicBezTo>
                  <a:pt x="5671953" y="1485766"/>
                  <a:pt x="5763880" y="1493019"/>
                  <a:pt x="5783795" y="1499932"/>
                </a:cubicBezTo>
                <a:cubicBezTo>
                  <a:pt x="5806935" y="1511749"/>
                  <a:pt x="5950173" y="1559636"/>
                  <a:pt x="6016525" y="1577292"/>
                </a:cubicBezTo>
                <a:cubicBezTo>
                  <a:pt x="6077908" y="1586145"/>
                  <a:pt x="6125458" y="1613138"/>
                  <a:pt x="6186598" y="1606065"/>
                </a:cubicBezTo>
                <a:cubicBezTo>
                  <a:pt x="6189351" y="1610205"/>
                  <a:pt x="6193226" y="1613745"/>
                  <a:pt x="6197872" y="1616845"/>
                </a:cubicBezTo>
                <a:lnTo>
                  <a:pt x="6212885" y="1624535"/>
                </a:lnTo>
                <a:lnTo>
                  <a:pt x="6319240" y="1660375"/>
                </a:lnTo>
                <a:lnTo>
                  <a:pt x="6333397" y="1658763"/>
                </a:lnTo>
                <a:cubicBezTo>
                  <a:pt x="6332062" y="1641958"/>
                  <a:pt x="6339931" y="1653989"/>
                  <a:pt x="6357266" y="1659543"/>
                </a:cubicBezTo>
                <a:cubicBezTo>
                  <a:pt x="6359058" y="1634684"/>
                  <a:pt x="6403697" y="1659337"/>
                  <a:pt x="6418740" y="1648944"/>
                </a:cubicBezTo>
                <a:cubicBezTo>
                  <a:pt x="6431434" y="1653585"/>
                  <a:pt x="6444892" y="1658041"/>
                  <a:pt x="6458877" y="1662117"/>
                </a:cubicBezTo>
                <a:lnTo>
                  <a:pt x="6467254" y="1664227"/>
                </a:lnTo>
                <a:lnTo>
                  <a:pt x="6467545" y="1664046"/>
                </a:lnTo>
                <a:cubicBezTo>
                  <a:pt x="6469635" y="1664026"/>
                  <a:pt x="6472488" y="1664540"/>
                  <a:pt x="6476635" y="1665826"/>
                </a:cubicBezTo>
                <a:lnTo>
                  <a:pt x="6482535" y="1668074"/>
                </a:lnTo>
                <a:lnTo>
                  <a:pt x="6498791" y="1672167"/>
                </a:lnTo>
                <a:lnTo>
                  <a:pt x="6505220" y="1672092"/>
                </a:lnTo>
                <a:lnTo>
                  <a:pt x="6508969" y="1669922"/>
                </a:lnTo>
                <a:lnTo>
                  <a:pt x="6544886" y="1670695"/>
                </a:lnTo>
                <a:cubicBezTo>
                  <a:pt x="6566195" y="1684748"/>
                  <a:pt x="6578985" y="1674687"/>
                  <a:pt x="6617859" y="1679453"/>
                </a:cubicBezTo>
                <a:cubicBezTo>
                  <a:pt x="6628154" y="1690316"/>
                  <a:pt x="6642041" y="1690691"/>
                  <a:pt x="6657726" y="1687906"/>
                </a:cubicBezTo>
                <a:cubicBezTo>
                  <a:pt x="6690709" y="1699790"/>
                  <a:pt x="6728158" y="1699639"/>
                  <a:pt x="6769041" y="1707304"/>
                </a:cubicBezTo>
                <a:cubicBezTo>
                  <a:pt x="6805580" y="1727028"/>
                  <a:pt x="6838723" y="1715650"/>
                  <a:pt x="6882368" y="1723914"/>
                </a:cubicBezTo>
                <a:lnTo>
                  <a:pt x="6968822" y="1723334"/>
                </a:lnTo>
                <a:lnTo>
                  <a:pt x="6973672" y="1726298"/>
                </a:lnTo>
                <a:cubicBezTo>
                  <a:pt x="6977223" y="1728111"/>
                  <a:pt x="6979851" y="1729020"/>
                  <a:pt x="6981961" y="1729324"/>
                </a:cubicBezTo>
                <a:lnTo>
                  <a:pt x="6982342" y="1729201"/>
                </a:lnTo>
                <a:lnTo>
                  <a:pt x="6989757" y="1732420"/>
                </a:lnTo>
                <a:cubicBezTo>
                  <a:pt x="7001869" y="1738303"/>
                  <a:pt x="7013262" y="1744453"/>
                  <a:pt x="7023794" y="1750660"/>
                </a:cubicBezTo>
                <a:cubicBezTo>
                  <a:pt x="7043973" y="1743394"/>
                  <a:pt x="7076983" y="1772878"/>
                  <a:pt x="7090828" y="1750287"/>
                </a:cubicBezTo>
                <a:cubicBezTo>
                  <a:pt x="7105590" y="1758041"/>
                  <a:pt x="7107688" y="1770308"/>
                  <a:pt x="7114479" y="1754649"/>
                </a:cubicBezTo>
                <a:cubicBezTo>
                  <a:pt x="7126350" y="1758420"/>
                  <a:pt x="7153167" y="1769741"/>
                  <a:pt x="7162053" y="1772908"/>
                </a:cubicBezTo>
                <a:lnTo>
                  <a:pt x="7167808" y="1773656"/>
                </a:lnTo>
                <a:lnTo>
                  <a:pt x="7187185" y="1787148"/>
                </a:lnTo>
                <a:lnTo>
                  <a:pt x="7216505" y="1804489"/>
                </a:lnTo>
                <a:lnTo>
                  <a:pt x="7219246" y="1804514"/>
                </a:lnTo>
                <a:lnTo>
                  <a:pt x="7230639" y="1813879"/>
                </a:lnTo>
                <a:cubicBezTo>
                  <a:pt x="7233815" y="1817438"/>
                  <a:pt x="7236006" y="1821285"/>
                  <a:pt x="7236776" y="1825514"/>
                </a:cubicBezTo>
                <a:cubicBezTo>
                  <a:pt x="7301762" y="1828337"/>
                  <a:pt x="7336564" y="1860417"/>
                  <a:pt x="7394082" y="1877925"/>
                </a:cubicBezTo>
                <a:cubicBezTo>
                  <a:pt x="7452342" y="1904287"/>
                  <a:pt x="7466551" y="1917411"/>
                  <a:pt x="7505820" y="1933859"/>
                </a:cubicBezTo>
                <a:cubicBezTo>
                  <a:pt x="7522528" y="1943253"/>
                  <a:pt x="7574803" y="2016599"/>
                  <a:pt x="7572147" y="2003817"/>
                </a:cubicBezTo>
                <a:cubicBezTo>
                  <a:pt x="7612486" y="2043915"/>
                  <a:pt x="7771831" y="2029022"/>
                  <a:pt x="7828975" y="2061508"/>
                </a:cubicBezTo>
                <a:lnTo>
                  <a:pt x="7886804" y="2075509"/>
                </a:lnTo>
                <a:cubicBezTo>
                  <a:pt x="7859463" y="2091010"/>
                  <a:pt x="7941076" y="2081130"/>
                  <a:pt x="7923558" y="2103529"/>
                </a:cubicBezTo>
                <a:lnTo>
                  <a:pt x="7947954" y="2104996"/>
                </a:lnTo>
                <a:lnTo>
                  <a:pt x="7952318" y="2105077"/>
                </a:lnTo>
                <a:lnTo>
                  <a:pt x="7966398" y="2109147"/>
                </a:lnTo>
                <a:lnTo>
                  <a:pt x="7974591" y="2105612"/>
                </a:lnTo>
                <a:lnTo>
                  <a:pt x="7998806" y="2108382"/>
                </a:lnTo>
                <a:cubicBezTo>
                  <a:pt x="8007224" y="2110145"/>
                  <a:pt x="8015519" y="2112885"/>
                  <a:pt x="8023544" y="2117183"/>
                </a:cubicBezTo>
                <a:cubicBezTo>
                  <a:pt x="8042536" y="2139405"/>
                  <a:pt x="8113922" y="2135674"/>
                  <a:pt x="8136247" y="2164190"/>
                </a:cubicBezTo>
                <a:cubicBezTo>
                  <a:pt x="8146485" y="2173150"/>
                  <a:pt x="8190564" y="2191557"/>
                  <a:pt x="8206445" y="2189356"/>
                </a:cubicBezTo>
                <a:cubicBezTo>
                  <a:pt x="8217189" y="2192022"/>
                  <a:pt x="8225092" y="2198625"/>
                  <a:pt x="8237464" y="2194272"/>
                </a:cubicBezTo>
                <a:cubicBezTo>
                  <a:pt x="8254235" y="2189840"/>
                  <a:pt x="8270768" y="2214957"/>
                  <a:pt x="8277853" y="2204259"/>
                </a:cubicBezTo>
                <a:cubicBezTo>
                  <a:pt x="8289971" y="2221808"/>
                  <a:pt x="8328475" y="2213978"/>
                  <a:pt x="8352501" y="2218290"/>
                </a:cubicBezTo>
                <a:cubicBezTo>
                  <a:pt x="8359916" y="2233716"/>
                  <a:pt x="8403014" y="2227555"/>
                  <a:pt x="8446938" y="2243393"/>
                </a:cubicBezTo>
                <a:cubicBezTo>
                  <a:pt x="8454511" y="2260801"/>
                  <a:pt x="8476684" y="2253935"/>
                  <a:pt x="8497138" y="2281506"/>
                </a:cubicBezTo>
                <a:cubicBezTo>
                  <a:pt x="8499906" y="2280770"/>
                  <a:pt x="8502925" y="2280276"/>
                  <a:pt x="8506096" y="2280042"/>
                </a:cubicBezTo>
                <a:cubicBezTo>
                  <a:pt x="8524529" y="2278674"/>
                  <a:pt x="8544098" y="2286123"/>
                  <a:pt x="8549806" y="2296675"/>
                </a:cubicBezTo>
                <a:cubicBezTo>
                  <a:pt x="8586026" y="2337107"/>
                  <a:pt x="8636988" y="2356250"/>
                  <a:pt x="8680256" y="2378758"/>
                </a:cubicBezTo>
                <a:cubicBezTo>
                  <a:pt x="8731302" y="2402123"/>
                  <a:pt x="8717522" y="2366494"/>
                  <a:pt x="8766301" y="2410605"/>
                </a:cubicBezTo>
                <a:cubicBezTo>
                  <a:pt x="8780965" y="2405907"/>
                  <a:pt x="8789790" y="2408871"/>
                  <a:pt x="8800492" y="2418067"/>
                </a:cubicBezTo>
                <a:cubicBezTo>
                  <a:pt x="8825856" y="2428860"/>
                  <a:pt x="8842594" y="2409144"/>
                  <a:pt x="8857555" y="2430810"/>
                </a:cubicBezTo>
                <a:cubicBezTo>
                  <a:pt x="8882799" y="2437942"/>
                  <a:pt x="8927730" y="2453942"/>
                  <a:pt x="8951967" y="2460856"/>
                </a:cubicBezTo>
                <a:cubicBezTo>
                  <a:pt x="8978331" y="2469875"/>
                  <a:pt x="8959838" y="2488515"/>
                  <a:pt x="9002970" y="2472291"/>
                </a:cubicBezTo>
                <a:cubicBezTo>
                  <a:pt x="9023997" y="2488383"/>
                  <a:pt x="9039735" y="2479669"/>
                  <a:pt x="9081613" y="2488296"/>
                </a:cubicBezTo>
                <a:lnTo>
                  <a:pt x="9091561" y="2494386"/>
                </a:lnTo>
                <a:lnTo>
                  <a:pt x="9140625" y="2486779"/>
                </a:lnTo>
                <a:cubicBezTo>
                  <a:pt x="9207053" y="2531245"/>
                  <a:pt x="9151264" y="2467994"/>
                  <a:pt x="9271105" y="2511730"/>
                </a:cubicBezTo>
                <a:cubicBezTo>
                  <a:pt x="9275764" y="2517275"/>
                  <a:pt x="9293352" y="2518083"/>
                  <a:pt x="9295023" y="2512830"/>
                </a:cubicBezTo>
                <a:cubicBezTo>
                  <a:pt x="9301933" y="2516606"/>
                  <a:pt x="9314623" y="2531276"/>
                  <a:pt x="9321673" y="2524119"/>
                </a:cubicBezTo>
                <a:cubicBezTo>
                  <a:pt x="9341881" y="2529408"/>
                  <a:pt x="9361130" y="2536033"/>
                  <a:pt x="9378975" y="2543803"/>
                </a:cubicBezTo>
                <a:lnTo>
                  <a:pt x="9414193" y="2562927"/>
                </a:lnTo>
                <a:lnTo>
                  <a:pt x="9426009" y="2558847"/>
                </a:lnTo>
                <a:cubicBezTo>
                  <a:pt x="9433598" y="2557225"/>
                  <a:pt x="9441714" y="2557145"/>
                  <a:pt x="9450634" y="2560685"/>
                </a:cubicBezTo>
                <a:cubicBezTo>
                  <a:pt x="9496298" y="2596479"/>
                  <a:pt x="9461586" y="2547391"/>
                  <a:pt x="9549097" y="2585168"/>
                </a:cubicBezTo>
                <a:cubicBezTo>
                  <a:pt x="9551956" y="2589460"/>
                  <a:pt x="9565592" y="2590888"/>
                  <a:pt x="9567633" y="2587105"/>
                </a:cubicBezTo>
                <a:cubicBezTo>
                  <a:pt x="9572507" y="2590206"/>
                  <a:pt x="9580361" y="2601581"/>
                  <a:pt x="9586878" y="2596659"/>
                </a:cubicBezTo>
                <a:lnTo>
                  <a:pt x="9589974" y="2598235"/>
                </a:lnTo>
                <a:lnTo>
                  <a:pt x="9590570" y="2598249"/>
                </a:lnTo>
                <a:lnTo>
                  <a:pt x="9591896" y="2599214"/>
                </a:lnTo>
                <a:lnTo>
                  <a:pt x="9604535" y="2605654"/>
                </a:lnTo>
                <a:lnTo>
                  <a:pt x="9610554" y="2606189"/>
                </a:lnTo>
                <a:cubicBezTo>
                  <a:pt x="9641361" y="2613359"/>
                  <a:pt x="9668752" y="2624572"/>
                  <a:pt x="9690072" y="2638745"/>
                </a:cubicBezTo>
                <a:cubicBezTo>
                  <a:pt x="9723195" y="2641319"/>
                  <a:pt x="9726446" y="2647335"/>
                  <a:pt x="9726964" y="2653728"/>
                </a:cubicBezTo>
                <a:cubicBezTo>
                  <a:pt x="9734958" y="2656403"/>
                  <a:pt x="9731670" y="2653170"/>
                  <a:pt x="9738036" y="2654794"/>
                </a:cubicBezTo>
                <a:cubicBezTo>
                  <a:pt x="9745908" y="2657757"/>
                  <a:pt x="9765000" y="2668100"/>
                  <a:pt x="9774202" y="2671509"/>
                </a:cubicBezTo>
                <a:lnTo>
                  <a:pt x="9793246" y="2675245"/>
                </a:lnTo>
                <a:cubicBezTo>
                  <a:pt x="9812596" y="2680039"/>
                  <a:pt x="9869995" y="2696274"/>
                  <a:pt x="9890301" y="2700274"/>
                </a:cubicBezTo>
                <a:cubicBezTo>
                  <a:pt x="9900631" y="2696314"/>
                  <a:pt x="9908572" y="2696560"/>
                  <a:pt x="9915070" y="2699250"/>
                </a:cubicBezTo>
                <a:lnTo>
                  <a:pt x="9976517" y="2732899"/>
                </a:lnTo>
                <a:cubicBezTo>
                  <a:pt x="9981869" y="2727000"/>
                  <a:pt x="9984699" y="2731165"/>
                  <a:pt x="9990168" y="2737877"/>
                </a:cubicBezTo>
                <a:lnTo>
                  <a:pt x="9995041" y="2741223"/>
                </a:lnTo>
                <a:lnTo>
                  <a:pt x="10012636" y="2729876"/>
                </a:lnTo>
                <a:lnTo>
                  <a:pt x="10044280" y="2726966"/>
                </a:lnTo>
                <a:lnTo>
                  <a:pt x="10057934" y="2735671"/>
                </a:lnTo>
                <a:cubicBezTo>
                  <a:pt x="10075281" y="2744341"/>
                  <a:pt x="10128594" y="2769607"/>
                  <a:pt x="10148373" y="2778987"/>
                </a:cubicBezTo>
                <a:lnTo>
                  <a:pt x="10176601" y="2791940"/>
                </a:lnTo>
                <a:cubicBezTo>
                  <a:pt x="10185319" y="2817937"/>
                  <a:pt x="10238746" y="2788423"/>
                  <a:pt x="10235082" y="2816761"/>
                </a:cubicBezTo>
                <a:cubicBezTo>
                  <a:pt x="10261478" y="2797979"/>
                  <a:pt x="10382486" y="2835579"/>
                  <a:pt x="10421684" y="2833871"/>
                </a:cubicBezTo>
                <a:cubicBezTo>
                  <a:pt x="10427369" y="2846480"/>
                  <a:pt x="10490893" y="2829473"/>
                  <a:pt x="10507376" y="2822262"/>
                </a:cubicBezTo>
                <a:cubicBezTo>
                  <a:pt x="10633551" y="2812985"/>
                  <a:pt x="10703974" y="2842678"/>
                  <a:pt x="10738376" y="2833353"/>
                </a:cubicBezTo>
                <a:cubicBezTo>
                  <a:pt x="10827719" y="2830304"/>
                  <a:pt x="10976757" y="2802522"/>
                  <a:pt x="11043443" y="2803954"/>
                </a:cubicBezTo>
                <a:cubicBezTo>
                  <a:pt x="11049567" y="2823106"/>
                  <a:pt x="11121061" y="2794142"/>
                  <a:pt x="11115269" y="2823367"/>
                </a:cubicBezTo>
                <a:cubicBezTo>
                  <a:pt x="11122168" y="2835110"/>
                  <a:pt x="11139334" y="2833959"/>
                  <a:pt x="11147582" y="2822547"/>
                </a:cubicBezTo>
                <a:cubicBezTo>
                  <a:pt x="11168093" y="2823815"/>
                  <a:pt x="11180424" y="2837446"/>
                  <a:pt x="11201205" y="2818210"/>
                </a:cubicBezTo>
                <a:cubicBezTo>
                  <a:pt x="11229430" y="2819282"/>
                  <a:pt x="11368539" y="2855696"/>
                  <a:pt x="11391726" y="2826386"/>
                </a:cubicBezTo>
                <a:cubicBezTo>
                  <a:pt x="11480791" y="2839198"/>
                  <a:pt x="11451058" y="2820936"/>
                  <a:pt x="11507640" y="2824866"/>
                </a:cubicBezTo>
                <a:cubicBezTo>
                  <a:pt x="11607733" y="2861658"/>
                  <a:pt x="11671908" y="2815146"/>
                  <a:pt x="11718056" y="2821969"/>
                </a:cubicBezTo>
                <a:cubicBezTo>
                  <a:pt x="11816707" y="2792061"/>
                  <a:pt x="11860087" y="2819031"/>
                  <a:pt x="11937926" y="2817058"/>
                </a:cubicBezTo>
                <a:cubicBezTo>
                  <a:pt x="11973607" y="2824139"/>
                  <a:pt x="11989529" y="2794506"/>
                  <a:pt x="12035355" y="2813340"/>
                </a:cubicBezTo>
                <a:cubicBezTo>
                  <a:pt x="12062147" y="2782988"/>
                  <a:pt x="12154841" y="2795794"/>
                  <a:pt x="12179047" y="2788508"/>
                </a:cubicBezTo>
                <a:lnTo>
                  <a:pt x="12192000" y="2788486"/>
                </a:lnTo>
                <a:lnTo>
                  <a:pt x="12192000" y="3378280"/>
                </a:lnTo>
                <a:lnTo>
                  <a:pt x="0" y="3378280"/>
                </a:ln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A2AFD042-25C7-CD65-5994-62D7E68FD303}"/>
              </a:ext>
            </a:extLst>
          </p:cNvPr>
          <p:cNvSpPr>
            <a:spLocks noGrp="1"/>
          </p:cNvSpPr>
          <p:nvPr>
            <p:ph type="title"/>
          </p:nvPr>
        </p:nvSpPr>
        <p:spPr>
          <a:xfrm>
            <a:off x="2402114" y="2039254"/>
            <a:ext cx="7387772" cy="2206171"/>
          </a:xfrm>
        </p:spPr>
        <p:txBody>
          <a:bodyPr vert="horz" lIns="91440" tIns="45720" rIns="91440" bIns="45720" rtlCol="0" anchor="ctr">
            <a:normAutofit/>
          </a:bodyPr>
          <a:lstStyle/>
          <a:p>
            <a:pPr algn="ctr"/>
            <a:r>
              <a:rPr lang="en-US" kern="1200" dirty="0">
                <a:solidFill>
                  <a:srgbClr val="7030A0"/>
                </a:solidFill>
                <a:latin typeface="Calisto MT" panose="02040603050505030304" pitchFamily="18" charset="0"/>
              </a:rPr>
              <a:t>Questions? </a:t>
            </a:r>
          </a:p>
        </p:txBody>
      </p:sp>
      <p:sp>
        <p:nvSpPr>
          <p:cNvPr id="18" name="Freeform: Shape 17">
            <a:extLst>
              <a:ext uri="{FF2B5EF4-FFF2-40B4-BE49-F238E27FC236}">
                <a16:creationId xmlns:a16="http://schemas.microsoft.com/office/drawing/2014/main" id="{AEFD2FD1-B3A5-4E1D-BCC8-7684A5440C4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4890051" y="0"/>
            <a:ext cx="7301949" cy="918344"/>
          </a:xfrm>
          <a:custGeom>
            <a:avLst/>
            <a:gdLst>
              <a:gd name="connsiteX0" fmla="*/ 4686423 w 9517857"/>
              <a:gd name="connsiteY0" fmla="*/ 247919 h 918356"/>
              <a:gd name="connsiteX1" fmla="*/ 4689051 w 9517857"/>
              <a:gd name="connsiteY1" fmla="*/ 250968 h 918356"/>
              <a:gd name="connsiteX2" fmla="*/ 4687244 w 9517857"/>
              <a:gd name="connsiteY2" fmla="*/ 251298 h 918356"/>
              <a:gd name="connsiteX3" fmla="*/ 4685225 w 9517857"/>
              <a:gd name="connsiteY3" fmla="*/ 246530 h 918356"/>
              <a:gd name="connsiteX4" fmla="*/ 4686133 w 9517857"/>
              <a:gd name="connsiteY4" fmla="*/ 246727 h 918356"/>
              <a:gd name="connsiteX5" fmla="*/ 4686423 w 9517857"/>
              <a:gd name="connsiteY5" fmla="*/ 247919 h 918356"/>
              <a:gd name="connsiteX6" fmla="*/ 9517856 w 9517857"/>
              <a:gd name="connsiteY6" fmla="*/ 0 h 918356"/>
              <a:gd name="connsiteX7" fmla="*/ 9517857 w 9517857"/>
              <a:gd name="connsiteY7" fmla="*/ 12 h 918356"/>
              <a:gd name="connsiteX8" fmla="*/ 9517857 w 9517857"/>
              <a:gd name="connsiteY8" fmla="*/ 918356 h 918356"/>
              <a:gd name="connsiteX9" fmla="*/ 14604 w 9517857"/>
              <a:gd name="connsiteY9" fmla="*/ 918356 h 918356"/>
              <a:gd name="connsiteX10" fmla="*/ 12841 w 9517857"/>
              <a:gd name="connsiteY10" fmla="*/ 917763 h 918356"/>
              <a:gd name="connsiteX11" fmla="*/ 93 w 9517857"/>
              <a:gd name="connsiteY11" fmla="*/ 912471 h 918356"/>
              <a:gd name="connsiteX12" fmla="*/ 58674 w 9517857"/>
              <a:gd name="connsiteY12" fmla="*/ 890322 h 918356"/>
              <a:gd name="connsiteX13" fmla="*/ 275005 w 9517857"/>
              <a:gd name="connsiteY13" fmla="*/ 807229 h 918356"/>
              <a:gd name="connsiteX14" fmla="*/ 587824 w 9517857"/>
              <a:gd name="connsiteY14" fmla="*/ 798195 h 918356"/>
              <a:gd name="connsiteX15" fmla="*/ 651826 w 9517857"/>
              <a:gd name="connsiteY15" fmla="*/ 738338 h 918356"/>
              <a:gd name="connsiteX16" fmla="*/ 727985 w 9517857"/>
              <a:gd name="connsiteY16" fmla="*/ 719826 h 918356"/>
              <a:gd name="connsiteX17" fmla="*/ 778982 w 9517857"/>
              <a:gd name="connsiteY17" fmla="*/ 710142 h 918356"/>
              <a:gd name="connsiteX18" fmla="*/ 849944 w 9517857"/>
              <a:gd name="connsiteY18" fmla="*/ 717987 h 918356"/>
              <a:gd name="connsiteX19" fmla="*/ 921659 w 9517857"/>
              <a:gd name="connsiteY19" fmla="*/ 712695 h 918356"/>
              <a:gd name="connsiteX20" fmla="*/ 930946 w 9517857"/>
              <a:gd name="connsiteY20" fmla="*/ 734046 h 918356"/>
              <a:gd name="connsiteX21" fmla="*/ 986250 w 9517857"/>
              <a:gd name="connsiteY21" fmla="*/ 713530 h 918356"/>
              <a:gd name="connsiteX22" fmla="*/ 1013752 w 9517857"/>
              <a:gd name="connsiteY22" fmla="*/ 713361 h 918356"/>
              <a:gd name="connsiteX23" fmla="*/ 1023734 w 9517857"/>
              <a:gd name="connsiteY23" fmla="*/ 718571 h 918356"/>
              <a:gd name="connsiteX24" fmla="*/ 1063207 w 9517857"/>
              <a:gd name="connsiteY24" fmla="*/ 715651 h 918356"/>
              <a:gd name="connsiteX25" fmla="*/ 1081980 w 9517857"/>
              <a:gd name="connsiteY25" fmla="*/ 738455 h 918356"/>
              <a:gd name="connsiteX26" fmla="*/ 1218120 w 9517857"/>
              <a:gd name="connsiteY26" fmla="*/ 713280 h 918356"/>
              <a:gd name="connsiteX27" fmla="*/ 1397459 w 9517857"/>
              <a:gd name="connsiteY27" fmla="*/ 691190 h 918356"/>
              <a:gd name="connsiteX28" fmla="*/ 1580688 w 9517857"/>
              <a:gd name="connsiteY28" fmla="*/ 693697 h 918356"/>
              <a:gd name="connsiteX29" fmla="*/ 1772334 w 9517857"/>
              <a:gd name="connsiteY29" fmla="*/ 710640 h 918356"/>
              <a:gd name="connsiteX30" fmla="*/ 2002561 w 9517857"/>
              <a:gd name="connsiteY30" fmla="*/ 659917 h 918356"/>
              <a:gd name="connsiteX31" fmla="*/ 2135144 w 9517857"/>
              <a:gd name="connsiteY31" fmla="*/ 636501 h 918356"/>
              <a:gd name="connsiteX32" fmla="*/ 2440292 w 9517857"/>
              <a:gd name="connsiteY32" fmla="*/ 593862 h 918356"/>
              <a:gd name="connsiteX33" fmla="*/ 2547829 w 9517857"/>
              <a:gd name="connsiteY33" fmla="*/ 566150 h 918356"/>
              <a:gd name="connsiteX34" fmla="*/ 2658055 w 9517857"/>
              <a:gd name="connsiteY34" fmla="*/ 578727 h 918356"/>
              <a:gd name="connsiteX35" fmla="*/ 2693698 w 9517857"/>
              <a:gd name="connsiteY35" fmla="*/ 560029 h 918356"/>
              <a:gd name="connsiteX36" fmla="*/ 2699673 w 9517857"/>
              <a:gd name="connsiteY36" fmla="*/ 556400 h 918356"/>
              <a:gd name="connsiteX37" fmla="*/ 2727306 w 9517857"/>
              <a:gd name="connsiteY37" fmla="*/ 550698 h 918356"/>
              <a:gd name="connsiteX38" fmla="*/ 2730451 w 9517857"/>
              <a:gd name="connsiteY38" fmla="*/ 538058 h 918356"/>
              <a:gd name="connsiteX39" fmla="*/ 2768713 w 9517857"/>
              <a:gd name="connsiteY39" fmla="*/ 521575 h 918356"/>
              <a:gd name="connsiteX40" fmla="*/ 2820868 w 9517857"/>
              <a:gd name="connsiteY40" fmla="*/ 514160 h 918356"/>
              <a:gd name="connsiteX41" fmla="*/ 3073635 w 9517857"/>
              <a:gd name="connsiteY41" fmla="*/ 491294 h 918356"/>
              <a:gd name="connsiteX42" fmla="*/ 3222071 w 9517857"/>
              <a:gd name="connsiteY42" fmla="*/ 470559 h 918356"/>
              <a:gd name="connsiteX43" fmla="*/ 3274069 w 9517857"/>
              <a:gd name="connsiteY43" fmla="*/ 451605 h 918356"/>
              <a:gd name="connsiteX44" fmla="*/ 3349632 w 9517857"/>
              <a:gd name="connsiteY44" fmla="*/ 432583 h 918356"/>
              <a:gd name="connsiteX45" fmla="*/ 3479593 w 9517857"/>
              <a:gd name="connsiteY45" fmla="*/ 390437 h 918356"/>
              <a:gd name="connsiteX46" fmla="*/ 3660110 w 9517857"/>
              <a:gd name="connsiteY46" fmla="*/ 348726 h 918356"/>
              <a:gd name="connsiteX47" fmla="*/ 3750023 w 9517857"/>
              <a:gd name="connsiteY47" fmla="*/ 370678 h 918356"/>
              <a:gd name="connsiteX48" fmla="*/ 3844133 w 9517857"/>
              <a:gd name="connsiteY48" fmla="*/ 360648 h 918356"/>
              <a:gd name="connsiteX49" fmla="*/ 3913545 w 9517857"/>
              <a:gd name="connsiteY49" fmla="*/ 344235 h 918356"/>
              <a:gd name="connsiteX50" fmla="*/ 4266740 w 9517857"/>
              <a:gd name="connsiteY50" fmla="*/ 361454 h 918356"/>
              <a:gd name="connsiteX51" fmla="*/ 4430770 w 9517857"/>
              <a:gd name="connsiteY51" fmla="*/ 342643 h 918356"/>
              <a:gd name="connsiteX52" fmla="*/ 4512664 w 9517857"/>
              <a:gd name="connsiteY52" fmla="*/ 319948 h 918356"/>
              <a:gd name="connsiteX53" fmla="*/ 4616423 w 9517857"/>
              <a:gd name="connsiteY53" fmla="*/ 290914 h 918356"/>
              <a:gd name="connsiteX54" fmla="*/ 4691675 w 9517857"/>
              <a:gd name="connsiteY54" fmla="*/ 254011 h 918356"/>
              <a:gd name="connsiteX55" fmla="*/ 4689051 w 9517857"/>
              <a:gd name="connsiteY55" fmla="*/ 250968 h 918356"/>
              <a:gd name="connsiteX56" fmla="*/ 4719994 w 9517857"/>
              <a:gd name="connsiteY56" fmla="*/ 245307 h 918356"/>
              <a:gd name="connsiteX57" fmla="*/ 4752894 w 9517857"/>
              <a:gd name="connsiteY57" fmla="*/ 239875 h 918356"/>
              <a:gd name="connsiteX58" fmla="*/ 4769329 w 9517857"/>
              <a:gd name="connsiteY58" fmla="*/ 233585 h 918356"/>
              <a:gd name="connsiteX59" fmla="*/ 4775634 w 9517857"/>
              <a:gd name="connsiteY59" fmla="*/ 234063 h 918356"/>
              <a:gd name="connsiteX60" fmla="*/ 4790452 w 9517857"/>
              <a:gd name="connsiteY60" fmla="*/ 233572 h 918356"/>
              <a:gd name="connsiteX61" fmla="*/ 4789062 w 9517857"/>
              <a:gd name="connsiteY61" fmla="*/ 241924 h 918356"/>
              <a:gd name="connsiteX62" fmla="*/ 4827826 w 9517857"/>
              <a:gd name="connsiteY62" fmla="*/ 246977 h 918356"/>
              <a:gd name="connsiteX63" fmla="*/ 4892569 w 9517857"/>
              <a:gd name="connsiteY63" fmla="*/ 249933 h 918356"/>
              <a:gd name="connsiteX64" fmla="*/ 4896611 w 9517857"/>
              <a:gd name="connsiteY64" fmla="*/ 240448 h 918356"/>
              <a:gd name="connsiteX65" fmla="*/ 4917286 w 9517857"/>
              <a:gd name="connsiteY65" fmla="*/ 243659 h 918356"/>
              <a:gd name="connsiteX66" fmla="*/ 4981173 w 9517857"/>
              <a:gd name="connsiteY66" fmla="*/ 247103 h 918356"/>
              <a:gd name="connsiteX67" fmla="*/ 5060397 w 9517857"/>
              <a:gd name="connsiteY67" fmla="*/ 263688 h 918356"/>
              <a:gd name="connsiteX68" fmla="*/ 5252996 w 9517857"/>
              <a:gd name="connsiteY68" fmla="*/ 270655 h 918356"/>
              <a:gd name="connsiteX69" fmla="*/ 5358056 w 9517857"/>
              <a:gd name="connsiteY69" fmla="*/ 247248 h 918356"/>
              <a:gd name="connsiteX70" fmla="*/ 5426496 w 9517857"/>
              <a:gd name="connsiteY70" fmla="*/ 235142 h 918356"/>
              <a:gd name="connsiteX71" fmla="*/ 5497161 w 9517857"/>
              <a:gd name="connsiteY71" fmla="*/ 228808 h 918356"/>
              <a:gd name="connsiteX72" fmla="*/ 5826043 w 9517857"/>
              <a:gd name="connsiteY72" fmla="*/ 148073 h 918356"/>
              <a:gd name="connsiteX73" fmla="*/ 6013415 w 9517857"/>
              <a:gd name="connsiteY73" fmla="*/ 137316 h 918356"/>
              <a:gd name="connsiteX74" fmla="*/ 6080994 w 9517857"/>
              <a:gd name="connsiteY74" fmla="*/ 142938 h 918356"/>
              <a:gd name="connsiteX75" fmla="*/ 6194152 w 9517857"/>
              <a:gd name="connsiteY75" fmla="*/ 151772 h 918356"/>
              <a:gd name="connsiteX76" fmla="*/ 6281379 w 9517857"/>
              <a:gd name="connsiteY76" fmla="*/ 181626 h 918356"/>
              <a:gd name="connsiteX77" fmla="*/ 6374947 w 9517857"/>
              <a:gd name="connsiteY77" fmla="*/ 179799 h 918356"/>
              <a:gd name="connsiteX78" fmla="*/ 6448518 w 9517857"/>
              <a:gd name="connsiteY78" fmla="*/ 164378 h 918356"/>
              <a:gd name="connsiteX79" fmla="*/ 6544700 w 9517857"/>
              <a:gd name="connsiteY79" fmla="*/ 167161 h 918356"/>
              <a:gd name="connsiteX80" fmla="*/ 6648353 w 9517857"/>
              <a:gd name="connsiteY80" fmla="*/ 172250 h 918356"/>
              <a:gd name="connsiteX81" fmla="*/ 6736227 w 9517857"/>
              <a:gd name="connsiteY81" fmla="*/ 173216 h 918356"/>
              <a:gd name="connsiteX82" fmla="*/ 6977218 w 9517857"/>
              <a:gd name="connsiteY82" fmla="*/ 184289 h 918356"/>
              <a:gd name="connsiteX83" fmla="*/ 7065221 w 9517857"/>
              <a:gd name="connsiteY83" fmla="*/ 227531 h 918356"/>
              <a:gd name="connsiteX84" fmla="*/ 7366876 w 9517857"/>
              <a:gd name="connsiteY84" fmla="*/ 248468 h 918356"/>
              <a:gd name="connsiteX85" fmla="*/ 7565449 w 9517857"/>
              <a:gd name="connsiteY85" fmla="*/ 258950 h 918356"/>
              <a:gd name="connsiteX86" fmla="*/ 7599285 w 9517857"/>
              <a:gd name="connsiteY86" fmla="*/ 266021 h 918356"/>
              <a:gd name="connsiteX87" fmla="*/ 7644411 w 9517857"/>
              <a:gd name="connsiteY87" fmla="*/ 258986 h 918356"/>
              <a:gd name="connsiteX88" fmla="*/ 7825110 w 9517857"/>
              <a:gd name="connsiteY88" fmla="*/ 229109 h 918356"/>
              <a:gd name="connsiteX89" fmla="*/ 7965804 w 9517857"/>
              <a:gd name="connsiteY89" fmla="*/ 190545 h 918356"/>
              <a:gd name="connsiteX90" fmla="*/ 8147401 w 9517857"/>
              <a:gd name="connsiteY90" fmla="*/ 205617 h 918356"/>
              <a:gd name="connsiteX91" fmla="*/ 8256033 w 9517857"/>
              <a:gd name="connsiteY91" fmla="*/ 193713 h 918356"/>
              <a:gd name="connsiteX92" fmla="*/ 8410677 w 9517857"/>
              <a:gd name="connsiteY92" fmla="*/ 172167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 name="connsiteX0" fmla="*/ 4686423 w 9517857"/>
              <a:gd name="connsiteY0" fmla="*/ 247919 h 918356"/>
              <a:gd name="connsiteX1" fmla="*/ 4689051 w 9517857"/>
              <a:gd name="connsiteY1" fmla="*/ 250968 h 918356"/>
              <a:gd name="connsiteX2" fmla="*/ 4687244 w 9517857"/>
              <a:gd name="connsiteY2" fmla="*/ 251298 h 918356"/>
              <a:gd name="connsiteX3" fmla="*/ 4686423 w 9517857"/>
              <a:gd name="connsiteY3" fmla="*/ 247919 h 918356"/>
              <a:gd name="connsiteX4" fmla="*/ 4685225 w 9517857"/>
              <a:gd name="connsiteY4" fmla="*/ 246530 h 918356"/>
              <a:gd name="connsiteX5" fmla="*/ 4686133 w 9517857"/>
              <a:gd name="connsiteY5" fmla="*/ 246727 h 918356"/>
              <a:gd name="connsiteX6" fmla="*/ 4686423 w 9517857"/>
              <a:gd name="connsiteY6" fmla="*/ 247919 h 918356"/>
              <a:gd name="connsiteX7" fmla="*/ 4685225 w 9517857"/>
              <a:gd name="connsiteY7" fmla="*/ 246530 h 918356"/>
              <a:gd name="connsiteX8" fmla="*/ 9517856 w 9517857"/>
              <a:gd name="connsiteY8" fmla="*/ 0 h 918356"/>
              <a:gd name="connsiteX9" fmla="*/ 9517857 w 9517857"/>
              <a:gd name="connsiteY9" fmla="*/ 12 h 918356"/>
              <a:gd name="connsiteX10" fmla="*/ 9517857 w 9517857"/>
              <a:gd name="connsiteY10" fmla="*/ 918356 h 918356"/>
              <a:gd name="connsiteX11" fmla="*/ 14604 w 9517857"/>
              <a:gd name="connsiteY11" fmla="*/ 918356 h 918356"/>
              <a:gd name="connsiteX12" fmla="*/ 12841 w 9517857"/>
              <a:gd name="connsiteY12" fmla="*/ 917763 h 918356"/>
              <a:gd name="connsiteX13" fmla="*/ 93 w 9517857"/>
              <a:gd name="connsiteY13" fmla="*/ 912471 h 918356"/>
              <a:gd name="connsiteX14" fmla="*/ 58674 w 9517857"/>
              <a:gd name="connsiteY14" fmla="*/ 890322 h 918356"/>
              <a:gd name="connsiteX15" fmla="*/ 275005 w 9517857"/>
              <a:gd name="connsiteY15" fmla="*/ 807229 h 918356"/>
              <a:gd name="connsiteX16" fmla="*/ 587824 w 9517857"/>
              <a:gd name="connsiteY16" fmla="*/ 798195 h 918356"/>
              <a:gd name="connsiteX17" fmla="*/ 651826 w 9517857"/>
              <a:gd name="connsiteY17" fmla="*/ 738338 h 918356"/>
              <a:gd name="connsiteX18" fmla="*/ 727985 w 9517857"/>
              <a:gd name="connsiteY18" fmla="*/ 719826 h 918356"/>
              <a:gd name="connsiteX19" fmla="*/ 778982 w 9517857"/>
              <a:gd name="connsiteY19" fmla="*/ 710142 h 918356"/>
              <a:gd name="connsiteX20" fmla="*/ 849944 w 9517857"/>
              <a:gd name="connsiteY20" fmla="*/ 717987 h 918356"/>
              <a:gd name="connsiteX21" fmla="*/ 921659 w 9517857"/>
              <a:gd name="connsiteY21" fmla="*/ 712695 h 918356"/>
              <a:gd name="connsiteX22" fmla="*/ 930946 w 9517857"/>
              <a:gd name="connsiteY22" fmla="*/ 734046 h 918356"/>
              <a:gd name="connsiteX23" fmla="*/ 986250 w 9517857"/>
              <a:gd name="connsiteY23" fmla="*/ 713530 h 918356"/>
              <a:gd name="connsiteX24" fmla="*/ 1013752 w 9517857"/>
              <a:gd name="connsiteY24" fmla="*/ 713361 h 918356"/>
              <a:gd name="connsiteX25" fmla="*/ 1023734 w 9517857"/>
              <a:gd name="connsiteY25" fmla="*/ 718571 h 918356"/>
              <a:gd name="connsiteX26" fmla="*/ 1063207 w 9517857"/>
              <a:gd name="connsiteY26" fmla="*/ 715651 h 918356"/>
              <a:gd name="connsiteX27" fmla="*/ 1081980 w 9517857"/>
              <a:gd name="connsiteY27" fmla="*/ 738455 h 918356"/>
              <a:gd name="connsiteX28" fmla="*/ 1218120 w 9517857"/>
              <a:gd name="connsiteY28" fmla="*/ 713280 h 918356"/>
              <a:gd name="connsiteX29" fmla="*/ 1397459 w 9517857"/>
              <a:gd name="connsiteY29" fmla="*/ 691190 h 918356"/>
              <a:gd name="connsiteX30" fmla="*/ 1580688 w 9517857"/>
              <a:gd name="connsiteY30" fmla="*/ 693697 h 918356"/>
              <a:gd name="connsiteX31" fmla="*/ 1772334 w 9517857"/>
              <a:gd name="connsiteY31" fmla="*/ 710640 h 918356"/>
              <a:gd name="connsiteX32" fmla="*/ 2002561 w 9517857"/>
              <a:gd name="connsiteY32" fmla="*/ 659917 h 918356"/>
              <a:gd name="connsiteX33" fmla="*/ 2135144 w 9517857"/>
              <a:gd name="connsiteY33" fmla="*/ 636501 h 918356"/>
              <a:gd name="connsiteX34" fmla="*/ 2440292 w 9517857"/>
              <a:gd name="connsiteY34" fmla="*/ 593862 h 918356"/>
              <a:gd name="connsiteX35" fmla="*/ 2547829 w 9517857"/>
              <a:gd name="connsiteY35" fmla="*/ 566150 h 918356"/>
              <a:gd name="connsiteX36" fmla="*/ 2658055 w 9517857"/>
              <a:gd name="connsiteY36" fmla="*/ 578727 h 918356"/>
              <a:gd name="connsiteX37" fmla="*/ 2693698 w 9517857"/>
              <a:gd name="connsiteY37" fmla="*/ 560029 h 918356"/>
              <a:gd name="connsiteX38" fmla="*/ 2699673 w 9517857"/>
              <a:gd name="connsiteY38" fmla="*/ 556400 h 918356"/>
              <a:gd name="connsiteX39" fmla="*/ 2727306 w 9517857"/>
              <a:gd name="connsiteY39" fmla="*/ 550698 h 918356"/>
              <a:gd name="connsiteX40" fmla="*/ 2730451 w 9517857"/>
              <a:gd name="connsiteY40" fmla="*/ 538058 h 918356"/>
              <a:gd name="connsiteX41" fmla="*/ 2768713 w 9517857"/>
              <a:gd name="connsiteY41" fmla="*/ 521575 h 918356"/>
              <a:gd name="connsiteX42" fmla="*/ 2820868 w 9517857"/>
              <a:gd name="connsiteY42" fmla="*/ 514160 h 918356"/>
              <a:gd name="connsiteX43" fmla="*/ 3073635 w 9517857"/>
              <a:gd name="connsiteY43" fmla="*/ 491294 h 918356"/>
              <a:gd name="connsiteX44" fmla="*/ 3222071 w 9517857"/>
              <a:gd name="connsiteY44" fmla="*/ 470559 h 918356"/>
              <a:gd name="connsiteX45" fmla="*/ 3274069 w 9517857"/>
              <a:gd name="connsiteY45" fmla="*/ 451605 h 918356"/>
              <a:gd name="connsiteX46" fmla="*/ 3349632 w 9517857"/>
              <a:gd name="connsiteY46" fmla="*/ 432583 h 918356"/>
              <a:gd name="connsiteX47" fmla="*/ 3479593 w 9517857"/>
              <a:gd name="connsiteY47" fmla="*/ 390437 h 918356"/>
              <a:gd name="connsiteX48" fmla="*/ 3660110 w 9517857"/>
              <a:gd name="connsiteY48" fmla="*/ 348726 h 918356"/>
              <a:gd name="connsiteX49" fmla="*/ 3750023 w 9517857"/>
              <a:gd name="connsiteY49" fmla="*/ 370678 h 918356"/>
              <a:gd name="connsiteX50" fmla="*/ 3844133 w 9517857"/>
              <a:gd name="connsiteY50" fmla="*/ 360648 h 918356"/>
              <a:gd name="connsiteX51" fmla="*/ 3913545 w 9517857"/>
              <a:gd name="connsiteY51" fmla="*/ 344235 h 918356"/>
              <a:gd name="connsiteX52" fmla="*/ 4266740 w 9517857"/>
              <a:gd name="connsiteY52" fmla="*/ 361454 h 918356"/>
              <a:gd name="connsiteX53" fmla="*/ 4430770 w 9517857"/>
              <a:gd name="connsiteY53" fmla="*/ 342643 h 918356"/>
              <a:gd name="connsiteX54" fmla="*/ 4512664 w 9517857"/>
              <a:gd name="connsiteY54" fmla="*/ 319948 h 918356"/>
              <a:gd name="connsiteX55" fmla="*/ 4616423 w 9517857"/>
              <a:gd name="connsiteY55" fmla="*/ 290914 h 918356"/>
              <a:gd name="connsiteX56" fmla="*/ 4691675 w 9517857"/>
              <a:gd name="connsiteY56" fmla="*/ 254011 h 918356"/>
              <a:gd name="connsiteX57" fmla="*/ 4689051 w 9517857"/>
              <a:gd name="connsiteY57" fmla="*/ 250968 h 918356"/>
              <a:gd name="connsiteX58" fmla="*/ 4719994 w 9517857"/>
              <a:gd name="connsiteY58" fmla="*/ 245307 h 918356"/>
              <a:gd name="connsiteX59" fmla="*/ 4752894 w 9517857"/>
              <a:gd name="connsiteY59" fmla="*/ 239875 h 918356"/>
              <a:gd name="connsiteX60" fmla="*/ 4769329 w 9517857"/>
              <a:gd name="connsiteY60" fmla="*/ 233585 h 918356"/>
              <a:gd name="connsiteX61" fmla="*/ 4775634 w 9517857"/>
              <a:gd name="connsiteY61" fmla="*/ 234063 h 918356"/>
              <a:gd name="connsiteX62" fmla="*/ 4790452 w 9517857"/>
              <a:gd name="connsiteY62" fmla="*/ 233572 h 918356"/>
              <a:gd name="connsiteX63" fmla="*/ 4789062 w 9517857"/>
              <a:gd name="connsiteY63" fmla="*/ 241924 h 918356"/>
              <a:gd name="connsiteX64" fmla="*/ 4827826 w 9517857"/>
              <a:gd name="connsiteY64" fmla="*/ 246977 h 918356"/>
              <a:gd name="connsiteX65" fmla="*/ 4892569 w 9517857"/>
              <a:gd name="connsiteY65" fmla="*/ 249933 h 918356"/>
              <a:gd name="connsiteX66" fmla="*/ 4896611 w 9517857"/>
              <a:gd name="connsiteY66" fmla="*/ 240448 h 918356"/>
              <a:gd name="connsiteX67" fmla="*/ 4917286 w 9517857"/>
              <a:gd name="connsiteY67" fmla="*/ 243659 h 918356"/>
              <a:gd name="connsiteX68" fmla="*/ 4981173 w 9517857"/>
              <a:gd name="connsiteY68" fmla="*/ 247103 h 918356"/>
              <a:gd name="connsiteX69" fmla="*/ 5060397 w 9517857"/>
              <a:gd name="connsiteY69" fmla="*/ 263688 h 918356"/>
              <a:gd name="connsiteX70" fmla="*/ 5252996 w 9517857"/>
              <a:gd name="connsiteY70" fmla="*/ 270655 h 918356"/>
              <a:gd name="connsiteX71" fmla="*/ 5358056 w 9517857"/>
              <a:gd name="connsiteY71" fmla="*/ 247248 h 918356"/>
              <a:gd name="connsiteX72" fmla="*/ 5426496 w 9517857"/>
              <a:gd name="connsiteY72" fmla="*/ 235142 h 918356"/>
              <a:gd name="connsiteX73" fmla="*/ 5497161 w 9517857"/>
              <a:gd name="connsiteY73" fmla="*/ 228808 h 918356"/>
              <a:gd name="connsiteX74" fmla="*/ 5826043 w 9517857"/>
              <a:gd name="connsiteY74" fmla="*/ 148073 h 918356"/>
              <a:gd name="connsiteX75" fmla="*/ 6013415 w 9517857"/>
              <a:gd name="connsiteY75" fmla="*/ 137316 h 918356"/>
              <a:gd name="connsiteX76" fmla="*/ 6080994 w 9517857"/>
              <a:gd name="connsiteY76" fmla="*/ 142938 h 918356"/>
              <a:gd name="connsiteX77" fmla="*/ 6194152 w 9517857"/>
              <a:gd name="connsiteY77" fmla="*/ 151772 h 918356"/>
              <a:gd name="connsiteX78" fmla="*/ 6281379 w 9517857"/>
              <a:gd name="connsiteY78" fmla="*/ 181626 h 918356"/>
              <a:gd name="connsiteX79" fmla="*/ 6374947 w 9517857"/>
              <a:gd name="connsiteY79" fmla="*/ 179799 h 918356"/>
              <a:gd name="connsiteX80" fmla="*/ 6448518 w 9517857"/>
              <a:gd name="connsiteY80" fmla="*/ 164378 h 918356"/>
              <a:gd name="connsiteX81" fmla="*/ 6544700 w 9517857"/>
              <a:gd name="connsiteY81" fmla="*/ 167161 h 918356"/>
              <a:gd name="connsiteX82" fmla="*/ 6648353 w 9517857"/>
              <a:gd name="connsiteY82" fmla="*/ 172250 h 918356"/>
              <a:gd name="connsiteX83" fmla="*/ 6736227 w 9517857"/>
              <a:gd name="connsiteY83" fmla="*/ 173216 h 918356"/>
              <a:gd name="connsiteX84" fmla="*/ 6977218 w 9517857"/>
              <a:gd name="connsiteY84" fmla="*/ 184289 h 918356"/>
              <a:gd name="connsiteX85" fmla="*/ 7065221 w 9517857"/>
              <a:gd name="connsiteY85" fmla="*/ 227531 h 918356"/>
              <a:gd name="connsiteX86" fmla="*/ 7565449 w 9517857"/>
              <a:gd name="connsiteY86" fmla="*/ 258950 h 918356"/>
              <a:gd name="connsiteX87" fmla="*/ 7599285 w 9517857"/>
              <a:gd name="connsiteY87" fmla="*/ 266021 h 918356"/>
              <a:gd name="connsiteX88" fmla="*/ 7644411 w 9517857"/>
              <a:gd name="connsiteY88" fmla="*/ 258986 h 918356"/>
              <a:gd name="connsiteX89" fmla="*/ 7825110 w 9517857"/>
              <a:gd name="connsiteY89" fmla="*/ 229109 h 918356"/>
              <a:gd name="connsiteX90" fmla="*/ 7965804 w 9517857"/>
              <a:gd name="connsiteY90" fmla="*/ 190545 h 918356"/>
              <a:gd name="connsiteX91" fmla="*/ 8147401 w 9517857"/>
              <a:gd name="connsiteY91" fmla="*/ 205617 h 918356"/>
              <a:gd name="connsiteX92" fmla="*/ 8256033 w 9517857"/>
              <a:gd name="connsiteY92" fmla="*/ 193713 h 918356"/>
              <a:gd name="connsiteX93" fmla="*/ 8410677 w 9517857"/>
              <a:gd name="connsiteY93" fmla="*/ 172167 h 918356"/>
              <a:gd name="connsiteX94" fmla="*/ 8617841 w 9517857"/>
              <a:gd name="connsiteY94" fmla="*/ 155167 h 918356"/>
              <a:gd name="connsiteX95" fmla="*/ 8715976 w 9517857"/>
              <a:gd name="connsiteY95" fmla="*/ 178374 h 918356"/>
              <a:gd name="connsiteX96" fmla="*/ 8778827 w 9517857"/>
              <a:gd name="connsiteY96" fmla="*/ 172936 h 918356"/>
              <a:gd name="connsiteX97" fmla="*/ 8840778 w 9517857"/>
              <a:gd name="connsiteY97" fmla="*/ 143149 h 918356"/>
              <a:gd name="connsiteX98" fmla="*/ 9010380 w 9517857"/>
              <a:gd name="connsiteY98" fmla="*/ 91891 h 918356"/>
              <a:gd name="connsiteX99" fmla="*/ 9110856 w 9517857"/>
              <a:gd name="connsiteY99" fmla="*/ 70997 h 918356"/>
              <a:gd name="connsiteX100" fmla="*/ 9268817 w 9517857"/>
              <a:gd name="connsiteY100" fmla="*/ 53082 h 918356"/>
              <a:gd name="connsiteX101" fmla="*/ 9316667 w 9517857"/>
              <a:gd name="connsiteY101" fmla="*/ 45047 h 918356"/>
              <a:gd name="connsiteX102" fmla="*/ 9428209 w 9517857"/>
              <a:gd name="connsiteY102" fmla="*/ 29923 h 918356"/>
              <a:gd name="connsiteX103" fmla="*/ 9517856 w 9517857"/>
              <a:gd name="connsiteY103" fmla="*/ 0 h 918356"/>
              <a:gd name="connsiteX0" fmla="*/ 4686423 w 9517857"/>
              <a:gd name="connsiteY0" fmla="*/ 247919 h 918356"/>
              <a:gd name="connsiteX1" fmla="*/ 4689051 w 9517857"/>
              <a:gd name="connsiteY1" fmla="*/ 250968 h 918356"/>
              <a:gd name="connsiteX2" fmla="*/ 4687244 w 9517857"/>
              <a:gd name="connsiteY2" fmla="*/ 251298 h 918356"/>
              <a:gd name="connsiteX3" fmla="*/ 4686423 w 9517857"/>
              <a:gd name="connsiteY3" fmla="*/ 247919 h 918356"/>
              <a:gd name="connsiteX4" fmla="*/ 4685225 w 9517857"/>
              <a:gd name="connsiteY4" fmla="*/ 246530 h 918356"/>
              <a:gd name="connsiteX5" fmla="*/ 4686133 w 9517857"/>
              <a:gd name="connsiteY5" fmla="*/ 246727 h 918356"/>
              <a:gd name="connsiteX6" fmla="*/ 4686423 w 9517857"/>
              <a:gd name="connsiteY6" fmla="*/ 247919 h 918356"/>
              <a:gd name="connsiteX7" fmla="*/ 4685225 w 9517857"/>
              <a:gd name="connsiteY7" fmla="*/ 246530 h 918356"/>
              <a:gd name="connsiteX8" fmla="*/ 9517856 w 9517857"/>
              <a:gd name="connsiteY8" fmla="*/ 0 h 918356"/>
              <a:gd name="connsiteX9" fmla="*/ 9517857 w 9517857"/>
              <a:gd name="connsiteY9" fmla="*/ 12 h 918356"/>
              <a:gd name="connsiteX10" fmla="*/ 9517857 w 9517857"/>
              <a:gd name="connsiteY10" fmla="*/ 918356 h 918356"/>
              <a:gd name="connsiteX11" fmla="*/ 14604 w 9517857"/>
              <a:gd name="connsiteY11" fmla="*/ 918356 h 918356"/>
              <a:gd name="connsiteX12" fmla="*/ 12841 w 9517857"/>
              <a:gd name="connsiteY12" fmla="*/ 917763 h 918356"/>
              <a:gd name="connsiteX13" fmla="*/ 93 w 9517857"/>
              <a:gd name="connsiteY13" fmla="*/ 912471 h 918356"/>
              <a:gd name="connsiteX14" fmla="*/ 58674 w 9517857"/>
              <a:gd name="connsiteY14" fmla="*/ 890322 h 918356"/>
              <a:gd name="connsiteX15" fmla="*/ 275005 w 9517857"/>
              <a:gd name="connsiteY15" fmla="*/ 807229 h 918356"/>
              <a:gd name="connsiteX16" fmla="*/ 587824 w 9517857"/>
              <a:gd name="connsiteY16" fmla="*/ 798195 h 918356"/>
              <a:gd name="connsiteX17" fmla="*/ 651826 w 9517857"/>
              <a:gd name="connsiteY17" fmla="*/ 738338 h 918356"/>
              <a:gd name="connsiteX18" fmla="*/ 727985 w 9517857"/>
              <a:gd name="connsiteY18" fmla="*/ 719826 h 918356"/>
              <a:gd name="connsiteX19" fmla="*/ 778982 w 9517857"/>
              <a:gd name="connsiteY19" fmla="*/ 710142 h 918356"/>
              <a:gd name="connsiteX20" fmla="*/ 849944 w 9517857"/>
              <a:gd name="connsiteY20" fmla="*/ 717987 h 918356"/>
              <a:gd name="connsiteX21" fmla="*/ 921659 w 9517857"/>
              <a:gd name="connsiteY21" fmla="*/ 712695 h 918356"/>
              <a:gd name="connsiteX22" fmla="*/ 930946 w 9517857"/>
              <a:gd name="connsiteY22" fmla="*/ 734046 h 918356"/>
              <a:gd name="connsiteX23" fmla="*/ 986250 w 9517857"/>
              <a:gd name="connsiteY23" fmla="*/ 713530 h 918356"/>
              <a:gd name="connsiteX24" fmla="*/ 1013752 w 9517857"/>
              <a:gd name="connsiteY24" fmla="*/ 713361 h 918356"/>
              <a:gd name="connsiteX25" fmla="*/ 1023734 w 9517857"/>
              <a:gd name="connsiteY25" fmla="*/ 718571 h 918356"/>
              <a:gd name="connsiteX26" fmla="*/ 1063207 w 9517857"/>
              <a:gd name="connsiteY26" fmla="*/ 715651 h 918356"/>
              <a:gd name="connsiteX27" fmla="*/ 1081980 w 9517857"/>
              <a:gd name="connsiteY27" fmla="*/ 738455 h 918356"/>
              <a:gd name="connsiteX28" fmla="*/ 1218120 w 9517857"/>
              <a:gd name="connsiteY28" fmla="*/ 713280 h 918356"/>
              <a:gd name="connsiteX29" fmla="*/ 1397459 w 9517857"/>
              <a:gd name="connsiteY29" fmla="*/ 691190 h 918356"/>
              <a:gd name="connsiteX30" fmla="*/ 1580688 w 9517857"/>
              <a:gd name="connsiteY30" fmla="*/ 693697 h 918356"/>
              <a:gd name="connsiteX31" fmla="*/ 1772334 w 9517857"/>
              <a:gd name="connsiteY31" fmla="*/ 710640 h 918356"/>
              <a:gd name="connsiteX32" fmla="*/ 2002561 w 9517857"/>
              <a:gd name="connsiteY32" fmla="*/ 659917 h 918356"/>
              <a:gd name="connsiteX33" fmla="*/ 2135144 w 9517857"/>
              <a:gd name="connsiteY33" fmla="*/ 636501 h 918356"/>
              <a:gd name="connsiteX34" fmla="*/ 2440292 w 9517857"/>
              <a:gd name="connsiteY34" fmla="*/ 593862 h 918356"/>
              <a:gd name="connsiteX35" fmla="*/ 2547829 w 9517857"/>
              <a:gd name="connsiteY35" fmla="*/ 566150 h 918356"/>
              <a:gd name="connsiteX36" fmla="*/ 2658055 w 9517857"/>
              <a:gd name="connsiteY36" fmla="*/ 578727 h 918356"/>
              <a:gd name="connsiteX37" fmla="*/ 2693698 w 9517857"/>
              <a:gd name="connsiteY37" fmla="*/ 560029 h 918356"/>
              <a:gd name="connsiteX38" fmla="*/ 2699673 w 9517857"/>
              <a:gd name="connsiteY38" fmla="*/ 556400 h 918356"/>
              <a:gd name="connsiteX39" fmla="*/ 2727306 w 9517857"/>
              <a:gd name="connsiteY39" fmla="*/ 550698 h 918356"/>
              <a:gd name="connsiteX40" fmla="*/ 2730451 w 9517857"/>
              <a:gd name="connsiteY40" fmla="*/ 538058 h 918356"/>
              <a:gd name="connsiteX41" fmla="*/ 2768713 w 9517857"/>
              <a:gd name="connsiteY41" fmla="*/ 521575 h 918356"/>
              <a:gd name="connsiteX42" fmla="*/ 2820868 w 9517857"/>
              <a:gd name="connsiteY42" fmla="*/ 514160 h 918356"/>
              <a:gd name="connsiteX43" fmla="*/ 3073635 w 9517857"/>
              <a:gd name="connsiteY43" fmla="*/ 491294 h 918356"/>
              <a:gd name="connsiteX44" fmla="*/ 3222071 w 9517857"/>
              <a:gd name="connsiteY44" fmla="*/ 470559 h 918356"/>
              <a:gd name="connsiteX45" fmla="*/ 3274069 w 9517857"/>
              <a:gd name="connsiteY45" fmla="*/ 451605 h 918356"/>
              <a:gd name="connsiteX46" fmla="*/ 3349632 w 9517857"/>
              <a:gd name="connsiteY46" fmla="*/ 432583 h 918356"/>
              <a:gd name="connsiteX47" fmla="*/ 3479593 w 9517857"/>
              <a:gd name="connsiteY47" fmla="*/ 390437 h 918356"/>
              <a:gd name="connsiteX48" fmla="*/ 3660110 w 9517857"/>
              <a:gd name="connsiteY48" fmla="*/ 348726 h 918356"/>
              <a:gd name="connsiteX49" fmla="*/ 3750023 w 9517857"/>
              <a:gd name="connsiteY49" fmla="*/ 370678 h 918356"/>
              <a:gd name="connsiteX50" fmla="*/ 3844133 w 9517857"/>
              <a:gd name="connsiteY50" fmla="*/ 360648 h 918356"/>
              <a:gd name="connsiteX51" fmla="*/ 3913545 w 9517857"/>
              <a:gd name="connsiteY51" fmla="*/ 344235 h 918356"/>
              <a:gd name="connsiteX52" fmla="*/ 4266740 w 9517857"/>
              <a:gd name="connsiteY52" fmla="*/ 361454 h 918356"/>
              <a:gd name="connsiteX53" fmla="*/ 4430770 w 9517857"/>
              <a:gd name="connsiteY53" fmla="*/ 342643 h 918356"/>
              <a:gd name="connsiteX54" fmla="*/ 4512664 w 9517857"/>
              <a:gd name="connsiteY54" fmla="*/ 319948 h 918356"/>
              <a:gd name="connsiteX55" fmla="*/ 4616423 w 9517857"/>
              <a:gd name="connsiteY55" fmla="*/ 290914 h 918356"/>
              <a:gd name="connsiteX56" fmla="*/ 4691675 w 9517857"/>
              <a:gd name="connsiteY56" fmla="*/ 254011 h 918356"/>
              <a:gd name="connsiteX57" fmla="*/ 4689051 w 9517857"/>
              <a:gd name="connsiteY57" fmla="*/ 250968 h 918356"/>
              <a:gd name="connsiteX58" fmla="*/ 4719994 w 9517857"/>
              <a:gd name="connsiteY58" fmla="*/ 245307 h 918356"/>
              <a:gd name="connsiteX59" fmla="*/ 4752894 w 9517857"/>
              <a:gd name="connsiteY59" fmla="*/ 239875 h 918356"/>
              <a:gd name="connsiteX60" fmla="*/ 4769329 w 9517857"/>
              <a:gd name="connsiteY60" fmla="*/ 233585 h 918356"/>
              <a:gd name="connsiteX61" fmla="*/ 4775634 w 9517857"/>
              <a:gd name="connsiteY61" fmla="*/ 234063 h 918356"/>
              <a:gd name="connsiteX62" fmla="*/ 4790452 w 9517857"/>
              <a:gd name="connsiteY62" fmla="*/ 233572 h 918356"/>
              <a:gd name="connsiteX63" fmla="*/ 4789062 w 9517857"/>
              <a:gd name="connsiteY63" fmla="*/ 241924 h 918356"/>
              <a:gd name="connsiteX64" fmla="*/ 4827826 w 9517857"/>
              <a:gd name="connsiteY64" fmla="*/ 246977 h 918356"/>
              <a:gd name="connsiteX65" fmla="*/ 4892569 w 9517857"/>
              <a:gd name="connsiteY65" fmla="*/ 249933 h 918356"/>
              <a:gd name="connsiteX66" fmla="*/ 4896611 w 9517857"/>
              <a:gd name="connsiteY66" fmla="*/ 240448 h 918356"/>
              <a:gd name="connsiteX67" fmla="*/ 4917286 w 9517857"/>
              <a:gd name="connsiteY67" fmla="*/ 243659 h 918356"/>
              <a:gd name="connsiteX68" fmla="*/ 4981173 w 9517857"/>
              <a:gd name="connsiteY68" fmla="*/ 247103 h 918356"/>
              <a:gd name="connsiteX69" fmla="*/ 5060397 w 9517857"/>
              <a:gd name="connsiteY69" fmla="*/ 263688 h 918356"/>
              <a:gd name="connsiteX70" fmla="*/ 5252996 w 9517857"/>
              <a:gd name="connsiteY70" fmla="*/ 270655 h 918356"/>
              <a:gd name="connsiteX71" fmla="*/ 5358056 w 9517857"/>
              <a:gd name="connsiteY71" fmla="*/ 247248 h 918356"/>
              <a:gd name="connsiteX72" fmla="*/ 5426496 w 9517857"/>
              <a:gd name="connsiteY72" fmla="*/ 235142 h 918356"/>
              <a:gd name="connsiteX73" fmla="*/ 5497161 w 9517857"/>
              <a:gd name="connsiteY73" fmla="*/ 228808 h 918356"/>
              <a:gd name="connsiteX74" fmla="*/ 5826043 w 9517857"/>
              <a:gd name="connsiteY74" fmla="*/ 148073 h 918356"/>
              <a:gd name="connsiteX75" fmla="*/ 6013415 w 9517857"/>
              <a:gd name="connsiteY75" fmla="*/ 137316 h 918356"/>
              <a:gd name="connsiteX76" fmla="*/ 6080994 w 9517857"/>
              <a:gd name="connsiteY76" fmla="*/ 142938 h 918356"/>
              <a:gd name="connsiteX77" fmla="*/ 6194152 w 9517857"/>
              <a:gd name="connsiteY77" fmla="*/ 151772 h 918356"/>
              <a:gd name="connsiteX78" fmla="*/ 6281379 w 9517857"/>
              <a:gd name="connsiteY78" fmla="*/ 181626 h 918356"/>
              <a:gd name="connsiteX79" fmla="*/ 6374947 w 9517857"/>
              <a:gd name="connsiteY79" fmla="*/ 179799 h 918356"/>
              <a:gd name="connsiteX80" fmla="*/ 6448518 w 9517857"/>
              <a:gd name="connsiteY80" fmla="*/ 164378 h 918356"/>
              <a:gd name="connsiteX81" fmla="*/ 6544700 w 9517857"/>
              <a:gd name="connsiteY81" fmla="*/ 167161 h 918356"/>
              <a:gd name="connsiteX82" fmla="*/ 6648353 w 9517857"/>
              <a:gd name="connsiteY82" fmla="*/ 172250 h 918356"/>
              <a:gd name="connsiteX83" fmla="*/ 6736227 w 9517857"/>
              <a:gd name="connsiteY83" fmla="*/ 173216 h 918356"/>
              <a:gd name="connsiteX84" fmla="*/ 6977218 w 9517857"/>
              <a:gd name="connsiteY84" fmla="*/ 184289 h 918356"/>
              <a:gd name="connsiteX85" fmla="*/ 7065221 w 9517857"/>
              <a:gd name="connsiteY85" fmla="*/ 227531 h 918356"/>
              <a:gd name="connsiteX86" fmla="*/ 7565449 w 9517857"/>
              <a:gd name="connsiteY86" fmla="*/ 258950 h 918356"/>
              <a:gd name="connsiteX87" fmla="*/ 7599285 w 9517857"/>
              <a:gd name="connsiteY87" fmla="*/ 266021 h 918356"/>
              <a:gd name="connsiteX88" fmla="*/ 7644411 w 9517857"/>
              <a:gd name="connsiteY88" fmla="*/ 258986 h 918356"/>
              <a:gd name="connsiteX89" fmla="*/ 7825110 w 9517857"/>
              <a:gd name="connsiteY89" fmla="*/ 229109 h 918356"/>
              <a:gd name="connsiteX90" fmla="*/ 7965804 w 9517857"/>
              <a:gd name="connsiteY90" fmla="*/ 190545 h 918356"/>
              <a:gd name="connsiteX91" fmla="*/ 8147401 w 9517857"/>
              <a:gd name="connsiteY91" fmla="*/ 205617 h 918356"/>
              <a:gd name="connsiteX92" fmla="*/ 8256033 w 9517857"/>
              <a:gd name="connsiteY92" fmla="*/ 193713 h 918356"/>
              <a:gd name="connsiteX93" fmla="*/ 8617841 w 9517857"/>
              <a:gd name="connsiteY93" fmla="*/ 15516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 name="connsiteX102" fmla="*/ 9517856 w 9517857"/>
              <a:gd name="connsiteY102" fmla="*/ 0 h 918356"/>
              <a:gd name="connsiteX0" fmla="*/ 4686423 w 9517857"/>
              <a:gd name="connsiteY0" fmla="*/ 247919 h 918356"/>
              <a:gd name="connsiteX1" fmla="*/ 4689051 w 9517857"/>
              <a:gd name="connsiteY1" fmla="*/ 250968 h 918356"/>
              <a:gd name="connsiteX2" fmla="*/ 4687244 w 9517857"/>
              <a:gd name="connsiteY2" fmla="*/ 251298 h 918356"/>
              <a:gd name="connsiteX3" fmla="*/ 4686423 w 9517857"/>
              <a:gd name="connsiteY3" fmla="*/ 247919 h 918356"/>
              <a:gd name="connsiteX4" fmla="*/ 4685225 w 9517857"/>
              <a:gd name="connsiteY4" fmla="*/ 246530 h 918356"/>
              <a:gd name="connsiteX5" fmla="*/ 4686133 w 9517857"/>
              <a:gd name="connsiteY5" fmla="*/ 246727 h 918356"/>
              <a:gd name="connsiteX6" fmla="*/ 4686423 w 9517857"/>
              <a:gd name="connsiteY6" fmla="*/ 247919 h 918356"/>
              <a:gd name="connsiteX7" fmla="*/ 4685225 w 9517857"/>
              <a:gd name="connsiteY7" fmla="*/ 246530 h 918356"/>
              <a:gd name="connsiteX8" fmla="*/ 9517856 w 9517857"/>
              <a:gd name="connsiteY8" fmla="*/ 0 h 918356"/>
              <a:gd name="connsiteX9" fmla="*/ 9517857 w 9517857"/>
              <a:gd name="connsiteY9" fmla="*/ 12 h 918356"/>
              <a:gd name="connsiteX10" fmla="*/ 9517857 w 9517857"/>
              <a:gd name="connsiteY10" fmla="*/ 918356 h 918356"/>
              <a:gd name="connsiteX11" fmla="*/ 14604 w 9517857"/>
              <a:gd name="connsiteY11" fmla="*/ 918356 h 918356"/>
              <a:gd name="connsiteX12" fmla="*/ 12841 w 9517857"/>
              <a:gd name="connsiteY12" fmla="*/ 917763 h 918356"/>
              <a:gd name="connsiteX13" fmla="*/ 93 w 9517857"/>
              <a:gd name="connsiteY13" fmla="*/ 912471 h 918356"/>
              <a:gd name="connsiteX14" fmla="*/ 58674 w 9517857"/>
              <a:gd name="connsiteY14" fmla="*/ 890322 h 918356"/>
              <a:gd name="connsiteX15" fmla="*/ 275005 w 9517857"/>
              <a:gd name="connsiteY15" fmla="*/ 807229 h 918356"/>
              <a:gd name="connsiteX16" fmla="*/ 587824 w 9517857"/>
              <a:gd name="connsiteY16" fmla="*/ 798195 h 918356"/>
              <a:gd name="connsiteX17" fmla="*/ 651826 w 9517857"/>
              <a:gd name="connsiteY17" fmla="*/ 738338 h 918356"/>
              <a:gd name="connsiteX18" fmla="*/ 727985 w 9517857"/>
              <a:gd name="connsiteY18" fmla="*/ 719826 h 918356"/>
              <a:gd name="connsiteX19" fmla="*/ 778982 w 9517857"/>
              <a:gd name="connsiteY19" fmla="*/ 710142 h 918356"/>
              <a:gd name="connsiteX20" fmla="*/ 849944 w 9517857"/>
              <a:gd name="connsiteY20" fmla="*/ 717987 h 918356"/>
              <a:gd name="connsiteX21" fmla="*/ 921659 w 9517857"/>
              <a:gd name="connsiteY21" fmla="*/ 712695 h 918356"/>
              <a:gd name="connsiteX22" fmla="*/ 930946 w 9517857"/>
              <a:gd name="connsiteY22" fmla="*/ 734046 h 918356"/>
              <a:gd name="connsiteX23" fmla="*/ 986250 w 9517857"/>
              <a:gd name="connsiteY23" fmla="*/ 713530 h 918356"/>
              <a:gd name="connsiteX24" fmla="*/ 1013752 w 9517857"/>
              <a:gd name="connsiteY24" fmla="*/ 713361 h 918356"/>
              <a:gd name="connsiteX25" fmla="*/ 1023734 w 9517857"/>
              <a:gd name="connsiteY25" fmla="*/ 718571 h 918356"/>
              <a:gd name="connsiteX26" fmla="*/ 1063207 w 9517857"/>
              <a:gd name="connsiteY26" fmla="*/ 715651 h 918356"/>
              <a:gd name="connsiteX27" fmla="*/ 1081980 w 9517857"/>
              <a:gd name="connsiteY27" fmla="*/ 738455 h 918356"/>
              <a:gd name="connsiteX28" fmla="*/ 1218120 w 9517857"/>
              <a:gd name="connsiteY28" fmla="*/ 713280 h 918356"/>
              <a:gd name="connsiteX29" fmla="*/ 1397459 w 9517857"/>
              <a:gd name="connsiteY29" fmla="*/ 691190 h 918356"/>
              <a:gd name="connsiteX30" fmla="*/ 1580688 w 9517857"/>
              <a:gd name="connsiteY30" fmla="*/ 693697 h 918356"/>
              <a:gd name="connsiteX31" fmla="*/ 1772334 w 9517857"/>
              <a:gd name="connsiteY31" fmla="*/ 710640 h 918356"/>
              <a:gd name="connsiteX32" fmla="*/ 2002561 w 9517857"/>
              <a:gd name="connsiteY32" fmla="*/ 659917 h 918356"/>
              <a:gd name="connsiteX33" fmla="*/ 2135144 w 9517857"/>
              <a:gd name="connsiteY33" fmla="*/ 636501 h 918356"/>
              <a:gd name="connsiteX34" fmla="*/ 2440292 w 9517857"/>
              <a:gd name="connsiteY34" fmla="*/ 593862 h 918356"/>
              <a:gd name="connsiteX35" fmla="*/ 2547829 w 9517857"/>
              <a:gd name="connsiteY35" fmla="*/ 566150 h 918356"/>
              <a:gd name="connsiteX36" fmla="*/ 2658055 w 9517857"/>
              <a:gd name="connsiteY36" fmla="*/ 578727 h 918356"/>
              <a:gd name="connsiteX37" fmla="*/ 2693698 w 9517857"/>
              <a:gd name="connsiteY37" fmla="*/ 560029 h 918356"/>
              <a:gd name="connsiteX38" fmla="*/ 2699673 w 9517857"/>
              <a:gd name="connsiteY38" fmla="*/ 556400 h 918356"/>
              <a:gd name="connsiteX39" fmla="*/ 2727306 w 9517857"/>
              <a:gd name="connsiteY39" fmla="*/ 550698 h 918356"/>
              <a:gd name="connsiteX40" fmla="*/ 2730451 w 9517857"/>
              <a:gd name="connsiteY40" fmla="*/ 538058 h 918356"/>
              <a:gd name="connsiteX41" fmla="*/ 2768713 w 9517857"/>
              <a:gd name="connsiteY41" fmla="*/ 521575 h 918356"/>
              <a:gd name="connsiteX42" fmla="*/ 2820868 w 9517857"/>
              <a:gd name="connsiteY42" fmla="*/ 514160 h 918356"/>
              <a:gd name="connsiteX43" fmla="*/ 3073635 w 9517857"/>
              <a:gd name="connsiteY43" fmla="*/ 491294 h 918356"/>
              <a:gd name="connsiteX44" fmla="*/ 3222071 w 9517857"/>
              <a:gd name="connsiteY44" fmla="*/ 470559 h 918356"/>
              <a:gd name="connsiteX45" fmla="*/ 3274069 w 9517857"/>
              <a:gd name="connsiteY45" fmla="*/ 451605 h 918356"/>
              <a:gd name="connsiteX46" fmla="*/ 3349632 w 9517857"/>
              <a:gd name="connsiteY46" fmla="*/ 432583 h 918356"/>
              <a:gd name="connsiteX47" fmla="*/ 3479593 w 9517857"/>
              <a:gd name="connsiteY47" fmla="*/ 390437 h 918356"/>
              <a:gd name="connsiteX48" fmla="*/ 3660110 w 9517857"/>
              <a:gd name="connsiteY48" fmla="*/ 348726 h 918356"/>
              <a:gd name="connsiteX49" fmla="*/ 3750023 w 9517857"/>
              <a:gd name="connsiteY49" fmla="*/ 370678 h 918356"/>
              <a:gd name="connsiteX50" fmla="*/ 3844133 w 9517857"/>
              <a:gd name="connsiteY50" fmla="*/ 360648 h 918356"/>
              <a:gd name="connsiteX51" fmla="*/ 3913545 w 9517857"/>
              <a:gd name="connsiteY51" fmla="*/ 344235 h 918356"/>
              <a:gd name="connsiteX52" fmla="*/ 4266740 w 9517857"/>
              <a:gd name="connsiteY52" fmla="*/ 361454 h 918356"/>
              <a:gd name="connsiteX53" fmla="*/ 4430770 w 9517857"/>
              <a:gd name="connsiteY53" fmla="*/ 342643 h 918356"/>
              <a:gd name="connsiteX54" fmla="*/ 4512664 w 9517857"/>
              <a:gd name="connsiteY54" fmla="*/ 319948 h 918356"/>
              <a:gd name="connsiteX55" fmla="*/ 4616423 w 9517857"/>
              <a:gd name="connsiteY55" fmla="*/ 290914 h 918356"/>
              <a:gd name="connsiteX56" fmla="*/ 4691675 w 9517857"/>
              <a:gd name="connsiteY56" fmla="*/ 254011 h 918356"/>
              <a:gd name="connsiteX57" fmla="*/ 4689051 w 9517857"/>
              <a:gd name="connsiteY57" fmla="*/ 250968 h 918356"/>
              <a:gd name="connsiteX58" fmla="*/ 4719994 w 9517857"/>
              <a:gd name="connsiteY58" fmla="*/ 245307 h 918356"/>
              <a:gd name="connsiteX59" fmla="*/ 4752894 w 9517857"/>
              <a:gd name="connsiteY59" fmla="*/ 239875 h 918356"/>
              <a:gd name="connsiteX60" fmla="*/ 4769329 w 9517857"/>
              <a:gd name="connsiteY60" fmla="*/ 233585 h 918356"/>
              <a:gd name="connsiteX61" fmla="*/ 4775634 w 9517857"/>
              <a:gd name="connsiteY61" fmla="*/ 234063 h 918356"/>
              <a:gd name="connsiteX62" fmla="*/ 4790452 w 9517857"/>
              <a:gd name="connsiteY62" fmla="*/ 233572 h 918356"/>
              <a:gd name="connsiteX63" fmla="*/ 4789062 w 9517857"/>
              <a:gd name="connsiteY63" fmla="*/ 241924 h 918356"/>
              <a:gd name="connsiteX64" fmla="*/ 4827826 w 9517857"/>
              <a:gd name="connsiteY64" fmla="*/ 246977 h 918356"/>
              <a:gd name="connsiteX65" fmla="*/ 4892569 w 9517857"/>
              <a:gd name="connsiteY65" fmla="*/ 249933 h 918356"/>
              <a:gd name="connsiteX66" fmla="*/ 4896611 w 9517857"/>
              <a:gd name="connsiteY66" fmla="*/ 240448 h 918356"/>
              <a:gd name="connsiteX67" fmla="*/ 4917286 w 9517857"/>
              <a:gd name="connsiteY67" fmla="*/ 243659 h 918356"/>
              <a:gd name="connsiteX68" fmla="*/ 4981173 w 9517857"/>
              <a:gd name="connsiteY68" fmla="*/ 247103 h 918356"/>
              <a:gd name="connsiteX69" fmla="*/ 5060397 w 9517857"/>
              <a:gd name="connsiteY69" fmla="*/ 263688 h 918356"/>
              <a:gd name="connsiteX70" fmla="*/ 5252996 w 9517857"/>
              <a:gd name="connsiteY70" fmla="*/ 270655 h 918356"/>
              <a:gd name="connsiteX71" fmla="*/ 5358056 w 9517857"/>
              <a:gd name="connsiteY71" fmla="*/ 247248 h 918356"/>
              <a:gd name="connsiteX72" fmla="*/ 5426496 w 9517857"/>
              <a:gd name="connsiteY72" fmla="*/ 235142 h 918356"/>
              <a:gd name="connsiteX73" fmla="*/ 5497161 w 9517857"/>
              <a:gd name="connsiteY73" fmla="*/ 228808 h 918356"/>
              <a:gd name="connsiteX74" fmla="*/ 5826043 w 9517857"/>
              <a:gd name="connsiteY74" fmla="*/ 148073 h 918356"/>
              <a:gd name="connsiteX75" fmla="*/ 6013415 w 9517857"/>
              <a:gd name="connsiteY75" fmla="*/ 137316 h 918356"/>
              <a:gd name="connsiteX76" fmla="*/ 6080994 w 9517857"/>
              <a:gd name="connsiteY76" fmla="*/ 142938 h 918356"/>
              <a:gd name="connsiteX77" fmla="*/ 6194152 w 9517857"/>
              <a:gd name="connsiteY77" fmla="*/ 151772 h 918356"/>
              <a:gd name="connsiteX78" fmla="*/ 6281379 w 9517857"/>
              <a:gd name="connsiteY78" fmla="*/ 181626 h 918356"/>
              <a:gd name="connsiteX79" fmla="*/ 6374947 w 9517857"/>
              <a:gd name="connsiteY79" fmla="*/ 179799 h 918356"/>
              <a:gd name="connsiteX80" fmla="*/ 6448518 w 9517857"/>
              <a:gd name="connsiteY80" fmla="*/ 164378 h 918356"/>
              <a:gd name="connsiteX81" fmla="*/ 6544700 w 9517857"/>
              <a:gd name="connsiteY81" fmla="*/ 167161 h 918356"/>
              <a:gd name="connsiteX82" fmla="*/ 6648353 w 9517857"/>
              <a:gd name="connsiteY82" fmla="*/ 172250 h 918356"/>
              <a:gd name="connsiteX83" fmla="*/ 6736227 w 9517857"/>
              <a:gd name="connsiteY83" fmla="*/ 173216 h 918356"/>
              <a:gd name="connsiteX84" fmla="*/ 6977218 w 9517857"/>
              <a:gd name="connsiteY84" fmla="*/ 184289 h 918356"/>
              <a:gd name="connsiteX85" fmla="*/ 7065221 w 9517857"/>
              <a:gd name="connsiteY85" fmla="*/ 227531 h 918356"/>
              <a:gd name="connsiteX86" fmla="*/ 7565449 w 9517857"/>
              <a:gd name="connsiteY86" fmla="*/ 258950 h 918356"/>
              <a:gd name="connsiteX87" fmla="*/ 7599285 w 9517857"/>
              <a:gd name="connsiteY87" fmla="*/ 266021 h 918356"/>
              <a:gd name="connsiteX88" fmla="*/ 7644411 w 9517857"/>
              <a:gd name="connsiteY88" fmla="*/ 258986 h 918356"/>
              <a:gd name="connsiteX89" fmla="*/ 7825110 w 9517857"/>
              <a:gd name="connsiteY89" fmla="*/ 229109 h 918356"/>
              <a:gd name="connsiteX90" fmla="*/ 7965804 w 9517857"/>
              <a:gd name="connsiteY90" fmla="*/ 190545 h 918356"/>
              <a:gd name="connsiteX91" fmla="*/ 8147401 w 9517857"/>
              <a:gd name="connsiteY91" fmla="*/ 205617 h 918356"/>
              <a:gd name="connsiteX92" fmla="*/ 8256033 w 9517857"/>
              <a:gd name="connsiteY92" fmla="*/ 193713 h 918356"/>
              <a:gd name="connsiteX93" fmla="*/ 8551625 w 9517857"/>
              <a:gd name="connsiteY93" fmla="*/ 161517 h 918356"/>
              <a:gd name="connsiteX94" fmla="*/ 8715976 w 9517857"/>
              <a:gd name="connsiteY94" fmla="*/ 178374 h 918356"/>
              <a:gd name="connsiteX95" fmla="*/ 8778827 w 9517857"/>
              <a:gd name="connsiteY95" fmla="*/ 172936 h 918356"/>
              <a:gd name="connsiteX96" fmla="*/ 8840778 w 9517857"/>
              <a:gd name="connsiteY96" fmla="*/ 143149 h 918356"/>
              <a:gd name="connsiteX97" fmla="*/ 9010380 w 9517857"/>
              <a:gd name="connsiteY97" fmla="*/ 91891 h 918356"/>
              <a:gd name="connsiteX98" fmla="*/ 9110856 w 9517857"/>
              <a:gd name="connsiteY98" fmla="*/ 70997 h 918356"/>
              <a:gd name="connsiteX99" fmla="*/ 9268817 w 9517857"/>
              <a:gd name="connsiteY99" fmla="*/ 53082 h 918356"/>
              <a:gd name="connsiteX100" fmla="*/ 9316667 w 9517857"/>
              <a:gd name="connsiteY100" fmla="*/ 45047 h 918356"/>
              <a:gd name="connsiteX101" fmla="*/ 9428209 w 9517857"/>
              <a:gd name="connsiteY101" fmla="*/ 29923 h 918356"/>
              <a:gd name="connsiteX102" fmla="*/ 9517856 w 9517857"/>
              <a:gd name="connsiteY102" fmla="*/ 0 h 918356"/>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660110 w 9517857"/>
              <a:gd name="connsiteY48" fmla="*/ 348714 h 918344"/>
              <a:gd name="connsiteX49" fmla="*/ 3750023 w 9517857"/>
              <a:gd name="connsiteY49" fmla="*/ 370666 h 918344"/>
              <a:gd name="connsiteX50" fmla="*/ 3844133 w 9517857"/>
              <a:gd name="connsiteY50" fmla="*/ 360636 h 918344"/>
              <a:gd name="connsiteX51" fmla="*/ 3913545 w 9517857"/>
              <a:gd name="connsiteY51" fmla="*/ 344223 h 918344"/>
              <a:gd name="connsiteX52" fmla="*/ 4266740 w 9517857"/>
              <a:gd name="connsiteY52" fmla="*/ 361442 h 918344"/>
              <a:gd name="connsiteX53" fmla="*/ 4430770 w 9517857"/>
              <a:gd name="connsiteY53" fmla="*/ 342631 h 918344"/>
              <a:gd name="connsiteX54" fmla="*/ 4512664 w 9517857"/>
              <a:gd name="connsiteY54" fmla="*/ 319936 h 918344"/>
              <a:gd name="connsiteX55" fmla="*/ 4616423 w 9517857"/>
              <a:gd name="connsiteY55" fmla="*/ 290902 h 918344"/>
              <a:gd name="connsiteX56" fmla="*/ 4691675 w 9517857"/>
              <a:gd name="connsiteY56" fmla="*/ 253999 h 918344"/>
              <a:gd name="connsiteX57" fmla="*/ 4689051 w 9517857"/>
              <a:gd name="connsiteY57" fmla="*/ 250956 h 918344"/>
              <a:gd name="connsiteX58" fmla="*/ 4719994 w 9517857"/>
              <a:gd name="connsiteY58" fmla="*/ 245295 h 918344"/>
              <a:gd name="connsiteX59" fmla="*/ 4752894 w 9517857"/>
              <a:gd name="connsiteY59" fmla="*/ 239863 h 918344"/>
              <a:gd name="connsiteX60" fmla="*/ 4769329 w 9517857"/>
              <a:gd name="connsiteY60" fmla="*/ 233573 h 918344"/>
              <a:gd name="connsiteX61" fmla="*/ 4775634 w 9517857"/>
              <a:gd name="connsiteY61" fmla="*/ 234051 h 918344"/>
              <a:gd name="connsiteX62" fmla="*/ 4790452 w 9517857"/>
              <a:gd name="connsiteY62" fmla="*/ 233560 h 918344"/>
              <a:gd name="connsiteX63" fmla="*/ 4789062 w 9517857"/>
              <a:gd name="connsiteY63" fmla="*/ 241912 h 918344"/>
              <a:gd name="connsiteX64" fmla="*/ 4827826 w 9517857"/>
              <a:gd name="connsiteY64" fmla="*/ 246965 h 918344"/>
              <a:gd name="connsiteX65" fmla="*/ 4892569 w 9517857"/>
              <a:gd name="connsiteY65" fmla="*/ 249921 h 918344"/>
              <a:gd name="connsiteX66" fmla="*/ 4896611 w 9517857"/>
              <a:gd name="connsiteY66" fmla="*/ 240436 h 918344"/>
              <a:gd name="connsiteX67" fmla="*/ 4917286 w 9517857"/>
              <a:gd name="connsiteY67" fmla="*/ 243647 h 918344"/>
              <a:gd name="connsiteX68" fmla="*/ 4981173 w 9517857"/>
              <a:gd name="connsiteY68" fmla="*/ 247091 h 918344"/>
              <a:gd name="connsiteX69" fmla="*/ 5060397 w 9517857"/>
              <a:gd name="connsiteY69" fmla="*/ 263676 h 918344"/>
              <a:gd name="connsiteX70" fmla="*/ 5252996 w 9517857"/>
              <a:gd name="connsiteY70" fmla="*/ 270643 h 918344"/>
              <a:gd name="connsiteX71" fmla="*/ 5358056 w 9517857"/>
              <a:gd name="connsiteY71" fmla="*/ 247236 h 918344"/>
              <a:gd name="connsiteX72" fmla="*/ 5426496 w 9517857"/>
              <a:gd name="connsiteY72" fmla="*/ 235130 h 918344"/>
              <a:gd name="connsiteX73" fmla="*/ 5497161 w 9517857"/>
              <a:gd name="connsiteY73" fmla="*/ 228796 h 918344"/>
              <a:gd name="connsiteX74" fmla="*/ 5826043 w 9517857"/>
              <a:gd name="connsiteY74" fmla="*/ 148061 h 918344"/>
              <a:gd name="connsiteX75" fmla="*/ 6013415 w 9517857"/>
              <a:gd name="connsiteY75" fmla="*/ 137304 h 918344"/>
              <a:gd name="connsiteX76" fmla="*/ 6080994 w 9517857"/>
              <a:gd name="connsiteY76" fmla="*/ 142926 h 918344"/>
              <a:gd name="connsiteX77" fmla="*/ 6194152 w 9517857"/>
              <a:gd name="connsiteY77" fmla="*/ 151760 h 918344"/>
              <a:gd name="connsiteX78" fmla="*/ 6281379 w 9517857"/>
              <a:gd name="connsiteY78" fmla="*/ 181614 h 918344"/>
              <a:gd name="connsiteX79" fmla="*/ 6374947 w 9517857"/>
              <a:gd name="connsiteY79" fmla="*/ 179787 h 918344"/>
              <a:gd name="connsiteX80" fmla="*/ 6448518 w 9517857"/>
              <a:gd name="connsiteY80" fmla="*/ 164366 h 918344"/>
              <a:gd name="connsiteX81" fmla="*/ 6544700 w 9517857"/>
              <a:gd name="connsiteY81" fmla="*/ 167149 h 918344"/>
              <a:gd name="connsiteX82" fmla="*/ 6648353 w 9517857"/>
              <a:gd name="connsiteY82" fmla="*/ 172238 h 918344"/>
              <a:gd name="connsiteX83" fmla="*/ 6736227 w 9517857"/>
              <a:gd name="connsiteY83" fmla="*/ 173204 h 918344"/>
              <a:gd name="connsiteX84" fmla="*/ 6977218 w 9517857"/>
              <a:gd name="connsiteY84" fmla="*/ 184277 h 918344"/>
              <a:gd name="connsiteX85" fmla="*/ 7065221 w 9517857"/>
              <a:gd name="connsiteY85" fmla="*/ 227519 h 918344"/>
              <a:gd name="connsiteX86" fmla="*/ 7565449 w 9517857"/>
              <a:gd name="connsiteY86" fmla="*/ 258938 h 918344"/>
              <a:gd name="connsiteX87" fmla="*/ 7599285 w 9517857"/>
              <a:gd name="connsiteY87" fmla="*/ 266009 h 918344"/>
              <a:gd name="connsiteX88" fmla="*/ 7644411 w 9517857"/>
              <a:gd name="connsiteY88" fmla="*/ 258974 h 918344"/>
              <a:gd name="connsiteX89" fmla="*/ 7825110 w 9517857"/>
              <a:gd name="connsiteY89" fmla="*/ 229097 h 918344"/>
              <a:gd name="connsiteX90" fmla="*/ 7965804 w 9517857"/>
              <a:gd name="connsiteY90" fmla="*/ 190533 h 918344"/>
              <a:gd name="connsiteX91" fmla="*/ 8147401 w 9517857"/>
              <a:gd name="connsiteY91" fmla="*/ 205605 h 918344"/>
              <a:gd name="connsiteX92" fmla="*/ 8256033 w 9517857"/>
              <a:gd name="connsiteY92" fmla="*/ 193701 h 918344"/>
              <a:gd name="connsiteX93" fmla="*/ 8551625 w 9517857"/>
              <a:gd name="connsiteY93" fmla="*/ 161505 h 918344"/>
              <a:gd name="connsiteX94" fmla="*/ 8715976 w 9517857"/>
              <a:gd name="connsiteY94" fmla="*/ 178362 h 918344"/>
              <a:gd name="connsiteX95" fmla="*/ 8778827 w 9517857"/>
              <a:gd name="connsiteY95" fmla="*/ 172924 h 918344"/>
              <a:gd name="connsiteX96" fmla="*/ 8840778 w 9517857"/>
              <a:gd name="connsiteY96" fmla="*/ 143137 h 918344"/>
              <a:gd name="connsiteX97" fmla="*/ 9010380 w 9517857"/>
              <a:gd name="connsiteY97" fmla="*/ 91879 h 918344"/>
              <a:gd name="connsiteX98" fmla="*/ 9110856 w 9517857"/>
              <a:gd name="connsiteY98" fmla="*/ 70985 h 918344"/>
              <a:gd name="connsiteX99" fmla="*/ 9268817 w 9517857"/>
              <a:gd name="connsiteY99" fmla="*/ 53070 h 918344"/>
              <a:gd name="connsiteX100" fmla="*/ 9316667 w 9517857"/>
              <a:gd name="connsiteY100" fmla="*/ 45035 h 918344"/>
              <a:gd name="connsiteX101" fmla="*/ 9428209 w 9517857"/>
              <a:gd name="connsiteY101"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660110 w 9517857"/>
              <a:gd name="connsiteY48" fmla="*/ 348714 h 918344"/>
              <a:gd name="connsiteX49" fmla="*/ 3750023 w 9517857"/>
              <a:gd name="connsiteY49" fmla="*/ 370666 h 918344"/>
              <a:gd name="connsiteX50" fmla="*/ 3844133 w 9517857"/>
              <a:gd name="connsiteY50" fmla="*/ 360636 h 918344"/>
              <a:gd name="connsiteX51" fmla="*/ 3913545 w 9517857"/>
              <a:gd name="connsiteY51" fmla="*/ 344223 h 918344"/>
              <a:gd name="connsiteX52" fmla="*/ 4266740 w 9517857"/>
              <a:gd name="connsiteY52" fmla="*/ 361442 h 918344"/>
              <a:gd name="connsiteX53" fmla="*/ 4430770 w 9517857"/>
              <a:gd name="connsiteY53" fmla="*/ 342631 h 918344"/>
              <a:gd name="connsiteX54" fmla="*/ 4512664 w 9517857"/>
              <a:gd name="connsiteY54" fmla="*/ 319936 h 918344"/>
              <a:gd name="connsiteX55" fmla="*/ 4616423 w 9517857"/>
              <a:gd name="connsiteY55" fmla="*/ 290902 h 918344"/>
              <a:gd name="connsiteX56" fmla="*/ 4691675 w 9517857"/>
              <a:gd name="connsiteY56" fmla="*/ 253999 h 918344"/>
              <a:gd name="connsiteX57" fmla="*/ 4689051 w 9517857"/>
              <a:gd name="connsiteY57" fmla="*/ 250956 h 918344"/>
              <a:gd name="connsiteX58" fmla="*/ 4719994 w 9517857"/>
              <a:gd name="connsiteY58" fmla="*/ 245295 h 918344"/>
              <a:gd name="connsiteX59" fmla="*/ 4752894 w 9517857"/>
              <a:gd name="connsiteY59" fmla="*/ 239863 h 918344"/>
              <a:gd name="connsiteX60" fmla="*/ 4769329 w 9517857"/>
              <a:gd name="connsiteY60" fmla="*/ 233573 h 918344"/>
              <a:gd name="connsiteX61" fmla="*/ 4775634 w 9517857"/>
              <a:gd name="connsiteY61" fmla="*/ 234051 h 918344"/>
              <a:gd name="connsiteX62" fmla="*/ 4790452 w 9517857"/>
              <a:gd name="connsiteY62" fmla="*/ 233560 h 918344"/>
              <a:gd name="connsiteX63" fmla="*/ 4789062 w 9517857"/>
              <a:gd name="connsiteY63" fmla="*/ 241912 h 918344"/>
              <a:gd name="connsiteX64" fmla="*/ 4827826 w 9517857"/>
              <a:gd name="connsiteY64" fmla="*/ 246965 h 918344"/>
              <a:gd name="connsiteX65" fmla="*/ 4892569 w 9517857"/>
              <a:gd name="connsiteY65" fmla="*/ 249921 h 918344"/>
              <a:gd name="connsiteX66" fmla="*/ 4896611 w 9517857"/>
              <a:gd name="connsiteY66" fmla="*/ 240436 h 918344"/>
              <a:gd name="connsiteX67" fmla="*/ 4917286 w 9517857"/>
              <a:gd name="connsiteY67" fmla="*/ 243647 h 918344"/>
              <a:gd name="connsiteX68" fmla="*/ 5060397 w 9517857"/>
              <a:gd name="connsiteY68" fmla="*/ 263676 h 918344"/>
              <a:gd name="connsiteX69" fmla="*/ 5252996 w 9517857"/>
              <a:gd name="connsiteY69" fmla="*/ 270643 h 918344"/>
              <a:gd name="connsiteX70" fmla="*/ 5358056 w 9517857"/>
              <a:gd name="connsiteY70" fmla="*/ 247236 h 918344"/>
              <a:gd name="connsiteX71" fmla="*/ 5426496 w 9517857"/>
              <a:gd name="connsiteY71" fmla="*/ 235130 h 918344"/>
              <a:gd name="connsiteX72" fmla="*/ 5497161 w 9517857"/>
              <a:gd name="connsiteY72" fmla="*/ 228796 h 918344"/>
              <a:gd name="connsiteX73" fmla="*/ 5826043 w 9517857"/>
              <a:gd name="connsiteY73" fmla="*/ 148061 h 918344"/>
              <a:gd name="connsiteX74" fmla="*/ 6013415 w 9517857"/>
              <a:gd name="connsiteY74" fmla="*/ 137304 h 918344"/>
              <a:gd name="connsiteX75" fmla="*/ 6080994 w 9517857"/>
              <a:gd name="connsiteY75" fmla="*/ 142926 h 918344"/>
              <a:gd name="connsiteX76" fmla="*/ 6194152 w 9517857"/>
              <a:gd name="connsiteY76" fmla="*/ 151760 h 918344"/>
              <a:gd name="connsiteX77" fmla="*/ 6281379 w 9517857"/>
              <a:gd name="connsiteY77" fmla="*/ 181614 h 918344"/>
              <a:gd name="connsiteX78" fmla="*/ 6374947 w 9517857"/>
              <a:gd name="connsiteY78" fmla="*/ 179787 h 918344"/>
              <a:gd name="connsiteX79" fmla="*/ 6448518 w 9517857"/>
              <a:gd name="connsiteY79" fmla="*/ 164366 h 918344"/>
              <a:gd name="connsiteX80" fmla="*/ 6544700 w 9517857"/>
              <a:gd name="connsiteY80" fmla="*/ 167149 h 918344"/>
              <a:gd name="connsiteX81" fmla="*/ 6648353 w 9517857"/>
              <a:gd name="connsiteY81" fmla="*/ 172238 h 918344"/>
              <a:gd name="connsiteX82" fmla="*/ 6736227 w 9517857"/>
              <a:gd name="connsiteY82" fmla="*/ 173204 h 918344"/>
              <a:gd name="connsiteX83" fmla="*/ 6977218 w 9517857"/>
              <a:gd name="connsiteY83" fmla="*/ 184277 h 918344"/>
              <a:gd name="connsiteX84" fmla="*/ 7065221 w 9517857"/>
              <a:gd name="connsiteY84" fmla="*/ 227519 h 918344"/>
              <a:gd name="connsiteX85" fmla="*/ 7565449 w 9517857"/>
              <a:gd name="connsiteY85" fmla="*/ 258938 h 918344"/>
              <a:gd name="connsiteX86" fmla="*/ 7599285 w 9517857"/>
              <a:gd name="connsiteY86" fmla="*/ 266009 h 918344"/>
              <a:gd name="connsiteX87" fmla="*/ 7644411 w 9517857"/>
              <a:gd name="connsiteY87" fmla="*/ 258974 h 918344"/>
              <a:gd name="connsiteX88" fmla="*/ 7825110 w 9517857"/>
              <a:gd name="connsiteY88" fmla="*/ 229097 h 918344"/>
              <a:gd name="connsiteX89" fmla="*/ 7965804 w 9517857"/>
              <a:gd name="connsiteY89" fmla="*/ 190533 h 918344"/>
              <a:gd name="connsiteX90" fmla="*/ 8147401 w 9517857"/>
              <a:gd name="connsiteY90" fmla="*/ 205605 h 918344"/>
              <a:gd name="connsiteX91" fmla="*/ 8256033 w 9517857"/>
              <a:gd name="connsiteY91" fmla="*/ 193701 h 918344"/>
              <a:gd name="connsiteX92" fmla="*/ 8551625 w 9517857"/>
              <a:gd name="connsiteY92" fmla="*/ 161505 h 918344"/>
              <a:gd name="connsiteX93" fmla="*/ 8715976 w 9517857"/>
              <a:gd name="connsiteY93" fmla="*/ 178362 h 918344"/>
              <a:gd name="connsiteX94" fmla="*/ 8778827 w 9517857"/>
              <a:gd name="connsiteY94" fmla="*/ 172924 h 918344"/>
              <a:gd name="connsiteX95" fmla="*/ 8840778 w 9517857"/>
              <a:gd name="connsiteY95" fmla="*/ 143137 h 918344"/>
              <a:gd name="connsiteX96" fmla="*/ 9010380 w 9517857"/>
              <a:gd name="connsiteY96" fmla="*/ 91879 h 918344"/>
              <a:gd name="connsiteX97" fmla="*/ 9110856 w 9517857"/>
              <a:gd name="connsiteY97" fmla="*/ 70985 h 918344"/>
              <a:gd name="connsiteX98" fmla="*/ 9268817 w 9517857"/>
              <a:gd name="connsiteY98" fmla="*/ 53070 h 918344"/>
              <a:gd name="connsiteX99" fmla="*/ 9316667 w 9517857"/>
              <a:gd name="connsiteY99" fmla="*/ 45035 h 918344"/>
              <a:gd name="connsiteX100" fmla="*/ 9428209 w 9517857"/>
              <a:gd name="connsiteY100"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26043 w 9517857"/>
              <a:gd name="connsiteY72" fmla="*/ 148061 h 918344"/>
              <a:gd name="connsiteX73" fmla="*/ 6013415 w 9517857"/>
              <a:gd name="connsiteY73" fmla="*/ 137304 h 918344"/>
              <a:gd name="connsiteX74" fmla="*/ 6080994 w 9517857"/>
              <a:gd name="connsiteY74" fmla="*/ 142926 h 918344"/>
              <a:gd name="connsiteX75" fmla="*/ 6194152 w 9517857"/>
              <a:gd name="connsiteY75" fmla="*/ 151760 h 918344"/>
              <a:gd name="connsiteX76" fmla="*/ 6281379 w 9517857"/>
              <a:gd name="connsiteY76" fmla="*/ 181614 h 918344"/>
              <a:gd name="connsiteX77" fmla="*/ 6374947 w 9517857"/>
              <a:gd name="connsiteY77" fmla="*/ 179787 h 918344"/>
              <a:gd name="connsiteX78" fmla="*/ 6448518 w 9517857"/>
              <a:gd name="connsiteY78" fmla="*/ 164366 h 918344"/>
              <a:gd name="connsiteX79" fmla="*/ 6544700 w 9517857"/>
              <a:gd name="connsiteY79" fmla="*/ 167149 h 918344"/>
              <a:gd name="connsiteX80" fmla="*/ 6648353 w 9517857"/>
              <a:gd name="connsiteY80" fmla="*/ 172238 h 918344"/>
              <a:gd name="connsiteX81" fmla="*/ 6736227 w 9517857"/>
              <a:gd name="connsiteY81" fmla="*/ 173204 h 918344"/>
              <a:gd name="connsiteX82" fmla="*/ 6977218 w 9517857"/>
              <a:gd name="connsiteY82" fmla="*/ 184277 h 918344"/>
              <a:gd name="connsiteX83" fmla="*/ 7065221 w 9517857"/>
              <a:gd name="connsiteY83" fmla="*/ 227519 h 918344"/>
              <a:gd name="connsiteX84" fmla="*/ 7565449 w 9517857"/>
              <a:gd name="connsiteY84" fmla="*/ 258938 h 918344"/>
              <a:gd name="connsiteX85" fmla="*/ 7599285 w 9517857"/>
              <a:gd name="connsiteY85" fmla="*/ 266009 h 918344"/>
              <a:gd name="connsiteX86" fmla="*/ 7644411 w 9517857"/>
              <a:gd name="connsiteY86" fmla="*/ 258974 h 918344"/>
              <a:gd name="connsiteX87" fmla="*/ 7825110 w 9517857"/>
              <a:gd name="connsiteY87" fmla="*/ 229097 h 918344"/>
              <a:gd name="connsiteX88" fmla="*/ 7965804 w 9517857"/>
              <a:gd name="connsiteY88" fmla="*/ 190533 h 918344"/>
              <a:gd name="connsiteX89" fmla="*/ 8147401 w 9517857"/>
              <a:gd name="connsiteY89" fmla="*/ 205605 h 918344"/>
              <a:gd name="connsiteX90" fmla="*/ 8256033 w 9517857"/>
              <a:gd name="connsiteY90" fmla="*/ 193701 h 918344"/>
              <a:gd name="connsiteX91" fmla="*/ 8551625 w 9517857"/>
              <a:gd name="connsiteY91" fmla="*/ 161505 h 918344"/>
              <a:gd name="connsiteX92" fmla="*/ 8715976 w 9517857"/>
              <a:gd name="connsiteY92" fmla="*/ 178362 h 918344"/>
              <a:gd name="connsiteX93" fmla="*/ 8778827 w 9517857"/>
              <a:gd name="connsiteY93" fmla="*/ 172924 h 918344"/>
              <a:gd name="connsiteX94" fmla="*/ 8840778 w 9517857"/>
              <a:gd name="connsiteY94" fmla="*/ 143137 h 918344"/>
              <a:gd name="connsiteX95" fmla="*/ 9010380 w 9517857"/>
              <a:gd name="connsiteY95" fmla="*/ 91879 h 918344"/>
              <a:gd name="connsiteX96" fmla="*/ 9110856 w 9517857"/>
              <a:gd name="connsiteY96" fmla="*/ 70985 h 918344"/>
              <a:gd name="connsiteX97" fmla="*/ 9268817 w 9517857"/>
              <a:gd name="connsiteY97" fmla="*/ 53070 h 918344"/>
              <a:gd name="connsiteX98" fmla="*/ 9316667 w 9517857"/>
              <a:gd name="connsiteY98" fmla="*/ 45035 h 918344"/>
              <a:gd name="connsiteX99" fmla="*/ 9428209 w 9517857"/>
              <a:gd name="connsiteY99"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6013415 w 9517857"/>
              <a:gd name="connsiteY72" fmla="*/ 137304 h 918344"/>
              <a:gd name="connsiteX73" fmla="*/ 6080994 w 9517857"/>
              <a:gd name="connsiteY73" fmla="*/ 1429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565449 w 9517857"/>
              <a:gd name="connsiteY83" fmla="*/ 258938 h 918344"/>
              <a:gd name="connsiteX84" fmla="*/ 7599285 w 9517857"/>
              <a:gd name="connsiteY84" fmla="*/ 2660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80994 w 9517857"/>
              <a:gd name="connsiteY73" fmla="*/ 1429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565449 w 9517857"/>
              <a:gd name="connsiteY83" fmla="*/ 258938 h 918344"/>
              <a:gd name="connsiteX84" fmla="*/ 7599285 w 9517857"/>
              <a:gd name="connsiteY84" fmla="*/ 2660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14778 w 9517857"/>
              <a:gd name="connsiteY73" fmla="*/ 1683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565449 w 9517857"/>
              <a:gd name="connsiteY83" fmla="*/ 258938 h 918344"/>
              <a:gd name="connsiteX84" fmla="*/ 7599285 w 9517857"/>
              <a:gd name="connsiteY84" fmla="*/ 2660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14778 w 9517857"/>
              <a:gd name="connsiteY73" fmla="*/ 1683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565449 w 9517857"/>
              <a:gd name="connsiteY83" fmla="*/ 258938 h 918344"/>
              <a:gd name="connsiteX84" fmla="*/ 7350974 w 9517857"/>
              <a:gd name="connsiteY84" fmla="*/ 3803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14778 w 9517857"/>
              <a:gd name="connsiteY73" fmla="*/ 1683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366801 w 9517857"/>
              <a:gd name="connsiteY83" fmla="*/ 258938 h 918344"/>
              <a:gd name="connsiteX84" fmla="*/ 7350974 w 9517857"/>
              <a:gd name="connsiteY84" fmla="*/ 38030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0292 w 9517857"/>
              <a:gd name="connsiteY34" fmla="*/ 593850 h 918344"/>
              <a:gd name="connsiteX35" fmla="*/ 2547829 w 9517857"/>
              <a:gd name="connsiteY35" fmla="*/ 566138 h 918344"/>
              <a:gd name="connsiteX36" fmla="*/ 2658055 w 9517857"/>
              <a:gd name="connsiteY36" fmla="*/ 578715 h 918344"/>
              <a:gd name="connsiteX37" fmla="*/ 2693698 w 9517857"/>
              <a:gd name="connsiteY37" fmla="*/ 560017 h 918344"/>
              <a:gd name="connsiteX38" fmla="*/ 2699673 w 9517857"/>
              <a:gd name="connsiteY38" fmla="*/ 556388 h 918344"/>
              <a:gd name="connsiteX39" fmla="*/ 2727306 w 9517857"/>
              <a:gd name="connsiteY39" fmla="*/ 550686 h 918344"/>
              <a:gd name="connsiteX40" fmla="*/ 2730451 w 9517857"/>
              <a:gd name="connsiteY40" fmla="*/ 538046 h 918344"/>
              <a:gd name="connsiteX41" fmla="*/ 2768713 w 9517857"/>
              <a:gd name="connsiteY41" fmla="*/ 521563 h 918344"/>
              <a:gd name="connsiteX42" fmla="*/ 2820868 w 9517857"/>
              <a:gd name="connsiteY42" fmla="*/ 514148 h 918344"/>
              <a:gd name="connsiteX43" fmla="*/ 3073635 w 9517857"/>
              <a:gd name="connsiteY43" fmla="*/ 491282 h 918344"/>
              <a:gd name="connsiteX44" fmla="*/ 3222071 w 9517857"/>
              <a:gd name="connsiteY44" fmla="*/ 470547 h 918344"/>
              <a:gd name="connsiteX45" fmla="*/ 3274069 w 9517857"/>
              <a:gd name="connsiteY45" fmla="*/ 451593 h 918344"/>
              <a:gd name="connsiteX46" fmla="*/ 3349632 w 9517857"/>
              <a:gd name="connsiteY46" fmla="*/ 432571 h 918344"/>
              <a:gd name="connsiteX47" fmla="*/ 3479593 w 9517857"/>
              <a:gd name="connsiteY47" fmla="*/ 390425 h 918344"/>
              <a:gd name="connsiteX48" fmla="*/ 3750023 w 9517857"/>
              <a:gd name="connsiteY48" fmla="*/ 370666 h 918344"/>
              <a:gd name="connsiteX49" fmla="*/ 3844133 w 9517857"/>
              <a:gd name="connsiteY49" fmla="*/ 360636 h 918344"/>
              <a:gd name="connsiteX50" fmla="*/ 3913545 w 9517857"/>
              <a:gd name="connsiteY50" fmla="*/ 344223 h 918344"/>
              <a:gd name="connsiteX51" fmla="*/ 4266740 w 9517857"/>
              <a:gd name="connsiteY51" fmla="*/ 361442 h 918344"/>
              <a:gd name="connsiteX52" fmla="*/ 4430770 w 9517857"/>
              <a:gd name="connsiteY52" fmla="*/ 342631 h 918344"/>
              <a:gd name="connsiteX53" fmla="*/ 4512664 w 9517857"/>
              <a:gd name="connsiteY53" fmla="*/ 319936 h 918344"/>
              <a:gd name="connsiteX54" fmla="*/ 4616423 w 9517857"/>
              <a:gd name="connsiteY54" fmla="*/ 290902 h 918344"/>
              <a:gd name="connsiteX55" fmla="*/ 4691675 w 9517857"/>
              <a:gd name="connsiteY55" fmla="*/ 253999 h 918344"/>
              <a:gd name="connsiteX56" fmla="*/ 4689051 w 9517857"/>
              <a:gd name="connsiteY56" fmla="*/ 250956 h 918344"/>
              <a:gd name="connsiteX57" fmla="*/ 4719994 w 9517857"/>
              <a:gd name="connsiteY57" fmla="*/ 245295 h 918344"/>
              <a:gd name="connsiteX58" fmla="*/ 4752894 w 9517857"/>
              <a:gd name="connsiteY58" fmla="*/ 239863 h 918344"/>
              <a:gd name="connsiteX59" fmla="*/ 4769329 w 9517857"/>
              <a:gd name="connsiteY59" fmla="*/ 233573 h 918344"/>
              <a:gd name="connsiteX60" fmla="*/ 4775634 w 9517857"/>
              <a:gd name="connsiteY60" fmla="*/ 234051 h 918344"/>
              <a:gd name="connsiteX61" fmla="*/ 4790452 w 9517857"/>
              <a:gd name="connsiteY61" fmla="*/ 233560 h 918344"/>
              <a:gd name="connsiteX62" fmla="*/ 4789062 w 9517857"/>
              <a:gd name="connsiteY62" fmla="*/ 241912 h 918344"/>
              <a:gd name="connsiteX63" fmla="*/ 4827826 w 9517857"/>
              <a:gd name="connsiteY63" fmla="*/ 246965 h 918344"/>
              <a:gd name="connsiteX64" fmla="*/ 4892569 w 9517857"/>
              <a:gd name="connsiteY64" fmla="*/ 249921 h 918344"/>
              <a:gd name="connsiteX65" fmla="*/ 4896611 w 9517857"/>
              <a:gd name="connsiteY65" fmla="*/ 240436 h 918344"/>
              <a:gd name="connsiteX66" fmla="*/ 4917286 w 9517857"/>
              <a:gd name="connsiteY66" fmla="*/ 243647 h 918344"/>
              <a:gd name="connsiteX67" fmla="*/ 5060397 w 9517857"/>
              <a:gd name="connsiteY67" fmla="*/ 263676 h 918344"/>
              <a:gd name="connsiteX68" fmla="*/ 5252996 w 9517857"/>
              <a:gd name="connsiteY68" fmla="*/ 270643 h 918344"/>
              <a:gd name="connsiteX69" fmla="*/ 5358056 w 9517857"/>
              <a:gd name="connsiteY69" fmla="*/ 247236 h 918344"/>
              <a:gd name="connsiteX70" fmla="*/ 5426496 w 9517857"/>
              <a:gd name="connsiteY70" fmla="*/ 235130 h 918344"/>
              <a:gd name="connsiteX71" fmla="*/ 5497161 w 9517857"/>
              <a:gd name="connsiteY71" fmla="*/ 228796 h 918344"/>
              <a:gd name="connsiteX72" fmla="*/ 5856152 w 9517857"/>
              <a:gd name="connsiteY72" fmla="*/ 156354 h 918344"/>
              <a:gd name="connsiteX73" fmla="*/ 6014778 w 9517857"/>
              <a:gd name="connsiteY73" fmla="*/ 168326 h 918344"/>
              <a:gd name="connsiteX74" fmla="*/ 6194152 w 9517857"/>
              <a:gd name="connsiteY74" fmla="*/ 151760 h 918344"/>
              <a:gd name="connsiteX75" fmla="*/ 6281379 w 9517857"/>
              <a:gd name="connsiteY75" fmla="*/ 181614 h 918344"/>
              <a:gd name="connsiteX76" fmla="*/ 6374947 w 9517857"/>
              <a:gd name="connsiteY76" fmla="*/ 179787 h 918344"/>
              <a:gd name="connsiteX77" fmla="*/ 6448518 w 9517857"/>
              <a:gd name="connsiteY77" fmla="*/ 164366 h 918344"/>
              <a:gd name="connsiteX78" fmla="*/ 6544700 w 9517857"/>
              <a:gd name="connsiteY78" fmla="*/ 167149 h 918344"/>
              <a:gd name="connsiteX79" fmla="*/ 6648353 w 9517857"/>
              <a:gd name="connsiteY79" fmla="*/ 172238 h 918344"/>
              <a:gd name="connsiteX80" fmla="*/ 6736227 w 9517857"/>
              <a:gd name="connsiteY80" fmla="*/ 173204 h 918344"/>
              <a:gd name="connsiteX81" fmla="*/ 6977218 w 9517857"/>
              <a:gd name="connsiteY81" fmla="*/ 184277 h 918344"/>
              <a:gd name="connsiteX82" fmla="*/ 7065221 w 9517857"/>
              <a:gd name="connsiteY82" fmla="*/ 227519 h 918344"/>
              <a:gd name="connsiteX83" fmla="*/ 7366801 w 9517857"/>
              <a:gd name="connsiteY83" fmla="*/ 258938 h 918344"/>
              <a:gd name="connsiteX84" fmla="*/ 7433745 w 9517857"/>
              <a:gd name="connsiteY84" fmla="*/ 246959 h 918344"/>
              <a:gd name="connsiteX85" fmla="*/ 7644411 w 9517857"/>
              <a:gd name="connsiteY85" fmla="*/ 258974 h 918344"/>
              <a:gd name="connsiteX86" fmla="*/ 7825110 w 9517857"/>
              <a:gd name="connsiteY86" fmla="*/ 229097 h 918344"/>
              <a:gd name="connsiteX87" fmla="*/ 7965804 w 9517857"/>
              <a:gd name="connsiteY87" fmla="*/ 190533 h 918344"/>
              <a:gd name="connsiteX88" fmla="*/ 8147401 w 9517857"/>
              <a:gd name="connsiteY88" fmla="*/ 205605 h 918344"/>
              <a:gd name="connsiteX89" fmla="*/ 8256033 w 9517857"/>
              <a:gd name="connsiteY89" fmla="*/ 193701 h 918344"/>
              <a:gd name="connsiteX90" fmla="*/ 8551625 w 9517857"/>
              <a:gd name="connsiteY90" fmla="*/ 161505 h 918344"/>
              <a:gd name="connsiteX91" fmla="*/ 8715976 w 9517857"/>
              <a:gd name="connsiteY91" fmla="*/ 178362 h 918344"/>
              <a:gd name="connsiteX92" fmla="*/ 8778827 w 9517857"/>
              <a:gd name="connsiteY92" fmla="*/ 172924 h 918344"/>
              <a:gd name="connsiteX93" fmla="*/ 8840778 w 9517857"/>
              <a:gd name="connsiteY93" fmla="*/ 143137 h 918344"/>
              <a:gd name="connsiteX94" fmla="*/ 9010380 w 9517857"/>
              <a:gd name="connsiteY94" fmla="*/ 91879 h 918344"/>
              <a:gd name="connsiteX95" fmla="*/ 9110856 w 9517857"/>
              <a:gd name="connsiteY95" fmla="*/ 70985 h 918344"/>
              <a:gd name="connsiteX96" fmla="*/ 9268817 w 9517857"/>
              <a:gd name="connsiteY96" fmla="*/ 53070 h 918344"/>
              <a:gd name="connsiteX97" fmla="*/ 9316667 w 9517857"/>
              <a:gd name="connsiteY97" fmla="*/ 45035 h 918344"/>
              <a:gd name="connsiteX98" fmla="*/ 9428209 w 9517857"/>
              <a:gd name="connsiteY98"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547829 w 9517857"/>
              <a:gd name="connsiteY34" fmla="*/ 5661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13545 w 9517857"/>
              <a:gd name="connsiteY49" fmla="*/ 34422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7965804 w 9517857"/>
              <a:gd name="connsiteY86" fmla="*/ 190533 h 918344"/>
              <a:gd name="connsiteX87" fmla="*/ 8147401 w 9517857"/>
              <a:gd name="connsiteY87" fmla="*/ 205605 h 918344"/>
              <a:gd name="connsiteX88" fmla="*/ 8256033 w 9517857"/>
              <a:gd name="connsiteY88" fmla="*/ 193701 h 918344"/>
              <a:gd name="connsiteX89" fmla="*/ 8551625 w 9517857"/>
              <a:gd name="connsiteY89" fmla="*/ 161505 h 918344"/>
              <a:gd name="connsiteX90" fmla="*/ 8715976 w 9517857"/>
              <a:gd name="connsiteY90" fmla="*/ 178362 h 918344"/>
              <a:gd name="connsiteX91" fmla="*/ 8778827 w 9517857"/>
              <a:gd name="connsiteY91" fmla="*/ 172924 h 918344"/>
              <a:gd name="connsiteX92" fmla="*/ 8840778 w 9517857"/>
              <a:gd name="connsiteY92" fmla="*/ 143137 h 918344"/>
              <a:gd name="connsiteX93" fmla="*/ 9010380 w 9517857"/>
              <a:gd name="connsiteY93" fmla="*/ 91879 h 918344"/>
              <a:gd name="connsiteX94" fmla="*/ 9110856 w 9517857"/>
              <a:gd name="connsiteY94" fmla="*/ 70985 h 918344"/>
              <a:gd name="connsiteX95" fmla="*/ 9268817 w 9517857"/>
              <a:gd name="connsiteY95" fmla="*/ 53070 h 918344"/>
              <a:gd name="connsiteX96" fmla="*/ 9316667 w 9517857"/>
              <a:gd name="connsiteY96" fmla="*/ 45035 h 918344"/>
              <a:gd name="connsiteX97" fmla="*/ 9428209 w 9517857"/>
              <a:gd name="connsiteY97"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13545 w 9517857"/>
              <a:gd name="connsiteY49" fmla="*/ 34422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7965804 w 9517857"/>
              <a:gd name="connsiteY86" fmla="*/ 190533 h 918344"/>
              <a:gd name="connsiteX87" fmla="*/ 8147401 w 9517857"/>
              <a:gd name="connsiteY87" fmla="*/ 205605 h 918344"/>
              <a:gd name="connsiteX88" fmla="*/ 8256033 w 9517857"/>
              <a:gd name="connsiteY88" fmla="*/ 193701 h 918344"/>
              <a:gd name="connsiteX89" fmla="*/ 8551625 w 9517857"/>
              <a:gd name="connsiteY89" fmla="*/ 161505 h 918344"/>
              <a:gd name="connsiteX90" fmla="*/ 8715976 w 9517857"/>
              <a:gd name="connsiteY90" fmla="*/ 178362 h 918344"/>
              <a:gd name="connsiteX91" fmla="*/ 8778827 w 9517857"/>
              <a:gd name="connsiteY91" fmla="*/ 172924 h 918344"/>
              <a:gd name="connsiteX92" fmla="*/ 8840778 w 9517857"/>
              <a:gd name="connsiteY92" fmla="*/ 143137 h 918344"/>
              <a:gd name="connsiteX93" fmla="*/ 9010380 w 9517857"/>
              <a:gd name="connsiteY93" fmla="*/ 91879 h 918344"/>
              <a:gd name="connsiteX94" fmla="*/ 9110856 w 9517857"/>
              <a:gd name="connsiteY94" fmla="*/ 70985 h 918344"/>
              <a:gd name="connsiteX95" fmla="*/ 9268817 w 9517857"/>
              <a:gd name="connsiteY95" fmla="*/ 53070 h 918344"/>
              <a:gd name="connsiteX96" fmla="*/ 9316667 w 9517857"/>
              <a:gd name="connsiteY96" fmla="*/ 45035 h 918344"/>
              <a:gd name="connsiteX97" fmla="*/ 9428209 w 9517857"/>
              <a:gd name="connsiteY97"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7965804 w 9517857"/>
              <a:gd name="connsiteY86" fmla="*/ 190533 h 918344"/>
              <a:gd name="connsiteX87" fmla="*/ 8147401 w 9517857"/>
              <a:gd name="connsiteY87" fmla="*/ 205605 h 918344"/>
              <a:gd name="connsiteX88" fmla="*/ 8256033 w 9517857"/>
              <a:gd name="connsiteY88" fmla="*/ 193701 h 918344"/>
              <a:gd name="connsiteX89" fmla="*/ 8551625 w 9517857"/>
              <a:gd name="connsiteY89" fmla="*/ 161505 h 918344"/>
              <a:gd name="connsiteX90" fmla="*/ 8715976 w 9517857"/>
              <a:gd name="connsiteY90" fmla="*/ 178362 h 918344"/>
              <a:gd name="connsiteX91" fmla="*/ 8778827 w 9517857"/>
              <a:gd name="connsiteY91" fmla="*/ 172924 h 918344"/>
              <a:gd name="connsiteX92" fmla="*/ 8840778 w 9517857"/>
              <a:gd name="connsiteY92" fmla="*/ 143137 h 918344"/>
              <a:gd name="connsiteX93" fmla="*/ 9010380 w 9517857"/>
              <a:gd name="connsiteY93" fmla="*/ 91879 h 918344"/>
              <a:gd name="connsiteX94" fmla="*/ 9110856 w 9517857"/>
              <a:gd name="connsiteY94" fmla="*/ 70985 h 918344"/>
              <a:gd name="connsiteX95" fmla="*/ 9268817 w 9517857"/>
              <a:gd name="connsiteY95" fmla="*/ 53070 h 918344"/>
              <a:gd name="connsiteX96" fmla="*/ 9316667 w 9517857"/>
              <a:gd name="connsiteY96" fmla="*/ 45035 h 918344"/>
              <a:gd name="connsiteX97" fmla="*/ 9428209 w 9517857"/>
              <a:gd name="connsiteY97"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8147401 w 9517857"/>
              <a:gd name="connsiteY86" fmla="*/ 205605 h 918344"/>
              <a:gd name="connsiteX87" fmla="*/ 8256033 w 9517857"/>
              <a:gd name="connsiteY87" fmla="*/ 193701 h 918344"/>
              <a:gd name="connsiteX88" fmla="*/ 8551625 w 9517857"/>
              <a:gd name="connsiteY88" fmla="*/ 161505 h 918344"/>
              <a:gd name="connsiteX89" fmla="*/ 8715976 w 9517857"/>
              <a:gd name="connsiteY89" fmla="*/ 178362 h 918344"/>
              <a:gd name="connsiteX90" fmla="*/ 8778827 w 9517857"/>
              <a:gd name="connsiteY90" fmla="*/ 172924 h 918344"/>
              <a:gd name="connsiteX91" fmla="*/ 8840778 w 9517857"/>
              <a:gd name="connsiteY91" fmla="*/ 143137 h 918344"/>
              <a:gd name="connsiteX92" fmla="*/ 9010380 w 9517857"/>
              <a:gd name="connsiteY92" fmla="*/ 91879 h 918344"/>
              <a:gd name="connsiteX93" fmla="*/ 9110856 w 9517857"/>
              <a:gd name="connsiteY93" fmla="*/ 70985 h 918344"/>
              <a:gd name="connsiteX94" fmla="*/ 9268817 w 9517857"/>
              <a:gd name="connsiteY94" fmla="*/ 53070 h 918344"/>
              <a:gd name="connsiteX95" fmla="*/ 9316667 w 9517857"/>
              <a:gd name="connsiteY95" fmla="*/ 45035 h 918344"/>
              <a:gd name="connsiteX96" fmla="*/ 9428209 w 9517857"/>
              <a:gd name="connsiteY96"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856152 w 9517857"/>
              <a:gd name="connsiteY71" fmla="*/ 156354 h 918344"/>
              <a:gd name="connsiteX72" fmla="*/ 6014778 w 9517857"/>
              <a:gd name="connsiteY72" fmla="*/ 168326 h 918344"/>
              <a:gd name="connsiteX73" fmla="*/ 6194152 w 9517857"/>
              <a:gd name="connsiteY73" fmla="*/ 151760 h 918344"/>
              <a:gd name="connsiteX74" fmla="*/ 6281379 w 9517857"/>
              <a:gd name="connsiteY74" fmla="*/ 181614 h 918344"/>
              <a:gd name="connsiteX75" fmla="*/ 6374947 w 9517857"/>
              <a:gd name="connsiteY75" fmla="*/ 179787 h 918344"/>
              <a:gd name="connsiteX76" fmla="*/ 6448518 w 9517857"/>
              <a:gd name="connsiteY76" fmla="*/ 164366 h 918344"/>
              <a:gd name="connsiteX77" fmla="*/ 6544700 w 9517857"/>
              <a:gd name="connsiteY77" fmla="*/ 167149 h 918344"/>
              <a:gd name="connsiteX78" fmla="*/ 6648353 w 9517857"/>
              <a:gd name="connsiteY78" fmla="*/ 172238 h 918344"/>
              <a:gd name="connsiteX79" fmla="*/ 6736227 w 9517857"/>
              <a:gd name="connsiteY79" fmla="*/ 173204 h 918344"/>
              <a:gd name="connsiteX80" fmla="*/ 6977218 w 9517857"/>
              <a:gd name="connsiteY80" fmla="*/ 184277 h 918344"/>
              <a:gd name="connsiteX81" fmla="*/ 7065221 w 9517857"/>
              <a:gd name="connsiteY81" fmla="*/ 227519 h 918344"/>
              <a:gd name="connsiteX82" fmla="*/ 7366801 w 9517857"/>
              <a:gd name="connsiteY82" fmla="*/ 258938 h 918344"/>
              <a:gd name="connsiteX83" fmla="*/ 7433745 w 9517857"/>
              <a:gd name="connsiteY83" fmla="*/ 246959 h 918344"/>
              <a:gd name="connsiteX84" fmla="*/ 7644411 w 9517857"/>
              <a:gd name="connsiteY84" fmla="*/ 258974 h 918344"/>
              <a:gd name="connsiteX85" fmla="*/ 7825110 w 9517857"/>
              <a:gd name="connsiteY85" fmla="*/ 229097 h 918344"/>
              <a:gd name="connsiteX86" fmla="*/ 8106016 w 9517857"/>
              <a:gd name="connsiteY86" fmla="*/ 231005 h 918344"/>
              <a:gd name="connsiteX87" fmla="*/ 8256033 w 9517857"/>
              <a:gd name="connsiteY87" fmla="*/ 193701 h 918344"/>
              <a:gd name="connsiteX88" fmla="*/ 8551625 w 9517857"/>
              <a:gd name="connsiteY88" fmla="*/ 161505 h 918344"/>
              <a:gd name="connsiteX89" fmla="*/ 8715976 w 9517857"/>
              <a:gd name="connsiteY89" fmla="*/ 178362 h 918344"/>
              <a:gd name="connsiteX90" fmla="*/ 8778827 w 9517857"/>
              <a:gd name="connsiteY90" fmla="*/ 172924 h 918344"/>
              <a:gd name="connsiteX91" fmla="*/ 8840778 w 9517857"/>
              <a:gd name="connsiteY91" fmla="*/ 143137 h 918344"/>
              <a:gd name="connsiteX92" fmla="*/ 9010380 w 9517857"/>
              <a:gd name="connsiteY92" fmla="*/ 91879 h 918344"/>
              <a:gd name="connsiteX93" fmla="*/ 9110856 w 9517857"/>
              <a:gd name="connsiteY93" fmla="*/ 70985 h 918344"/>
              <a:gd name="connsiteX94" fmla="*/ 9268817 w 9517857"/>
              <a:gd name="connsiteY94" fmla="*/ 53070 h 918344"/>
              <a:gd name="connsiteX95" fmla="*/ 9316667 w 9517857"/>
              <a:gd name="connsiteY95" fmla="*/ 45035 h 918344"/>
              <a:gd name="connsiteX96" fmla="*/ 9428209 w 9517857"/>
              <a:gd name="connsiteY96"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6014778 w 9517857"/>
              <a:gd name="connsiteY71" fmla="*/ 16832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52996 w 9517857"/>
              <a:gd name="connsiteY67" fmla="*/ 2706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3979762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778827 w 9517857"/>
              <a:gd name="connsiteY89" fmla="*/ 172924 h 918344"/>
              <a:gd name="connsiteX90" fmla="*/ 8840778 w 9517857"/>
              <a:gd name="connsiteY90" fmla="*/ 143137 h 918344"/>
              <a:gd name="connsiteX91" fmla="*/ 9010380 w 9517857"/>
              <a:gd name="connsiteY91" fmla="*/ 91879 h 918344"/>
              <a:gd name="connsiteX92" fmla="*/ 9110856 w 9517857"/>
              <a:gd name="connsiteY92" fmla="*/ 70985 h 918344"/>
              <a:gd name="connsiteX93" fmla="*/ 9268817 w 9517857"/>
              <a:gd name="connsiteY93" fmla="*/ 53070 h 918344"/>
              <a:gd name="connsiteX94" fmla="*/ 9316667 w 9517857"/>
              <a:gd name="connsiteY94" fmla="*/ 45035 h 918344"/>
              <a:gd name="connsiteX95" fmla="*/ 9428209 w 9517857"/>
              <a:gd name="connsiteY95"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15976 w 9517857"/>
              <a:gd name="connsiteY88" fmla="*/ 178362 h 918344"/>
              <a:gd name="connsiteX89" fmla="*/ 8840778 w 9517857"/>
              <a:gd name="connsiteY89" fmla="*/ 143137 h 918344"/>
              <a:gd name="connsiteX90" fmla="*/ 9010380 w 9517857"/>
              <a:gd name="connsiteY90" fmla="*/ 91879 h 918344"/>
              <a:gd name="connsiteX91" fmla="*/ 9110856 w 9517857"/>
              <a:gd name="connsiteY91" fmla="*/ 70985 h 918344"/>
              <a:gd name="connsiteX92" fmla="*/ 9268817 w 9517857"/>
              <a:gd name="connsiteY92" fmla="*/ 53070 h 918344"/>
              <a:gd name="connsiteX93" fmla="*/ 9316667 w 9517857"/>
              <a:gd name="connsiteY93" fmla="*/ 45035 h 918344"/>
              <a:gd name="connsiteX94" fmla="*/ 9428209 w 9517857"/>
              <a:gd name="connsiteY94"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840778 w 9517857"/>
              <a:gd name="connsiteY88" fmla="*/ 143137 h 918344"/>
              <a:gd name="connsiteX89" fmla="*/ 9010380 w 9517857"/>
              <a:gd name="connsiteY89" fmla="*/ 9187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91116 w 9517857"/>
              <a:gd name="connsiteY88" fmla="*/ 143137 h 918344"/>
              <a:gd name="connsiteX89" fmla="*/ 9010380 w 9517857"/>
              <a:gd name="connsiteY89" fmla="*/ 9187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91116 w 9517857"/>
              <a:gd name="connsiteY88" fmla="*/ 143137 h 918344"/>
              <a:gd name="connsiteX89" fmla="*/ 9010380 w 9517857"/>
              <a:gd name="connsiteY89" fmla="*/ 9187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791116 w 9517857"/>
              <a:gd name="connsiteY88" fmla="*/ 143137 h 918344"/>
              <a:gd name="connsiteX89" fmla="*/ 9002103 w 9517857"/>
              <a:gd name="connsiteY89" fmla="*/ 8552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06016 w 9517857"/>
              <a:gd name="connsiteY85" fmla="*/ 231005 h 918344"/>
              <a:gd name="connsiteX86" fmla="*/ 8256033 w 9517857"/>
              <a:gd name="connsiteY86" fmla="*/ 193701 h 918344"/>
              <a:gd name="connsiteX87" fmla="*/ 8551625 w 9517857"/>
              <a:gd name="connsiteY87" fmla="*/ 161505 h 918344"/>
              <a:gd name="connsiteX88" fmla="*/ 8683515 w 9517857"/>
              <a:gd name="connsiteY88" fmla="*/ 143137 h 918344"/>
              <a:gd name="connsiteX89" fmla="*/ 9002103 w 9517857"/>
              <a:gd name="connsiteY89" fmla="*/ 8552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 name="connsiteX0" fmla="*/ 4686423 w 9517857"/>
              <a:gd name="connsiteY0" fmla="*/ 247907 h 918344"/>
              <a:gd name="connsiteX1" fmla="*/ 4689051 w 9517857"/>
              <a:gd name="connsiteY1" fmla="*/ 250956 h 918344"/>
              <a:gd name="connsiteX2" fmla="*/ 4687244 w 9517857"/>
              <a:gd name="connsiteY2" fmla="*/ 251286 h 918344"/>
              <a:gd name="connsiteX3" fmla="*/ 4686423 w 9517857"/>
              <a:gd name="connsiteY3" fmla="*/ 247907 h 918344"/>
              <a:gd name="connsiteX4" fmla="*/ 4685225 w 9517857"/>
              <a:gd name="connsiteY4" fmla="*/ 246518 h 918344"/>
              <a:gd name="connsiteX5" fmla="*/ 4686133 w 9517857"/>
              <a:gd name="connsiteY5" fmla="*/ 246715 h 918344"/>
              <a:gd name="connsiteX6" fmla="*/ 4686423 w 9517857"/>
              <a:gd name="connsiteY6" fmla="*/ 247907 h 918344"/>
              <a:gd name="connsiteX7" fmla="*/ 4685225 w 9517857"/>
              <a:gd name="connsiteY7" fmla="*/ 246518 h 918344"/>
              <a:gd name="connsiteX8" fmla="*/ 9428209 w 9517857"/>
              <a:gd name="connsiteY8" fmla="*/ 29911 h 918344"/>
              <a:gd name="connsiteX9" fmla="*/ 9517857 w 9517857"/>
              <a:gd name="connsiteY9" fmla="*/ 0 h 918344"/>
              <a:gd name="connsiteX10" fmla="*/ 9517857 w 9517857"/>
              <a:gd name="connsiteY10" fmla="*/ 918344 h 918344"/>
              <a:gd name="connsiteX11" fmla="*/ 14604 w 9517857"/>
              <a:gd name="connsiteY11" fmla="*/ 918344 h 918344"/>
              <a:gd name="connsiteX12" fmla="*/ 12841 w 9517857"/>
              <a:gd name="connsiteY12" fmla="*/ 917751 h 918344"/>
              <a:gd name="connsiteX13" fmla="*/ 93 w 9517857"/>
              <a:gd name="connsiteY13" fmla="*/ 912459 h 918344"/>
              <a:gd name="connsiteX14" fmla="*/ 58674 w 9517857"/>
              <a:gd name="connsiteY14" fmla="*/ 890310 h 918344"/>
              <a:gd name="connsiteX15" fmla="*/ 275005 w 9517857"/>
              <a:gd name="connsiteY15" fmla="*/ 807217 h 918344"/>
              <a:gd name="connsiteX16" fmla="*/ 587824 w 9517857"/>
              <a:gd name="connsiteY16" fmla="*/ 798183 h 918344"/>
              <a:gd name="connsiteX17" fmla="*/ 651826 w 9517857"/>
              <a:gd name="connsiteY17" fmla="*/ 738326 h 918344"/>
              <a:gd name="connsiteX18" fmla="*/ 727985 w 9517857"/>
              <a:gd name="connsiteY18" fmla="*/ 719814 h 918344"/>
              <a:gd name="connsiteX19" fmla="*/ 778982 w 9517857"/>
              <a:gd name="connsiteY19" fmla="*/ 710130 h 918344"/>
              <a:gd name="connsiteX20" fmla="*/ 849944 w 9517857"/>
              <a:gd name="connsiteY20" fmla="*/ 717975 h 918344"/>
              <a:gd name="connsiteX21" fmla="*/ 921659 w 9517857"/>
              <a:gd name="connsiteY21" fmla="*/ 712683 h 918344"/>
              <a:gd name="connsiteX22" fmla="*/ 930946 w 9517857"/>
              <a:gd name="connsiteY22" fmla="*/ 734034 h 918344"/>
              <a:gd name="connsiteX23" fmla="*/ 986250 w 9517857"/>
              <a:gd name="connsiteY23" fmla="*/ 713518 h 918344"/>
              <a:gd name="connsiteX24" fmla="*/ 1013752 w 9517857"/>
              <a:gd name="connsiteY24" fmla="*/ 713349 h 918344"/>
              <a:gd name="connsiteX25" fmla="*/ 1023734 w 9517857"/>
              <a:gd name="connsiteY25" fmla="*/ 718559 h 918344"/>
              <a:gd name="connsiteX26" fmla="*/ 1063207 w 9517857"/>
              <a:gd name="connsiteY26" fmla="*/ 715639 h 918344"/>
              <a:gd name="connsiteX27" fmla="*/ 1081980 w 9517857"/>
              <a:gd name="connsiteY27" fmla="*/ 738443 h 918344"/>
              <a:gd name="connsiteX28" fmla="*/ 1218120 w 9517857"/>
              <a:gd name="connsiteY28" fmla="*/ 713268 h 918344"/>
              <a:gd name="connsiteX29" fmla="*/ 1397459 w 9517857"/>
              <a:gd name="connsiteY29" fmla="*/ 691178 h 918344"/>
              <a:gd name="connsiteX30" fmla="*/ 1580688 w 9517857"/>
              <a:gd name="connsiteY30" fmla="*/ 693685 h 918344"/>
              <a:gd name="connsiteX31" fmla="*/ 1772334 w 9517857"/>
              <a:gd name="connsiteY31" fmla="*/ 710628 h 918344"/>
              <a:gd name="connsiteX32" fmla="*/ 2002561 w 9517857"/>
              <a:gd name="connsiteY32" fmla="*/ 659905 h 918344"/>
              <a:gd name="connsiteX33" fmla="*/ 2135144 w 9517857"/>
              <a:gd name="connsiteY33" fmla="*/ 636489 h 918344"/>
              <a:gd name="connsiteX34" fmla="*/ 2448505 w 9517857"/>
              <a:gd name="connsiteY34" fmla="*/ 578838 h 918344"/>
              <a:gd name="connsiteX35" fmla="*/ 2658055 w 9517857"/>
              <a:gd name="connsiteY35" fmla="*/ 578715 h 918344"/>
              <a:gd name="connsiteX36" fmla="*/ 2693698 w 9517857"/>
              <a:gd name="connsiteY36" fmla="*/ 560017 h 918344"/>
              <a:gd name="connsiteX37" fmla="*/ 2699673 w 9517857"/>
              <a:gd name="connsiteY37" fmla="*/ 556388 h 918344"/>
              <a:gd name="connsiteX38" fmla="*/ 2727306 w 9517857"/>
              <a:gd name="connsiteY38" fmla="*/ 550686 h 918344"/>
              <a:gd name="connsiteX39" fmla="*/ 2730451 w 9517857"/>
              <a:gd name="connsiteY39" fmla="*/ 538046 h 918344"/>
              <a:gd name="connsiteX40" fmla="*/ 2768713 w 9517857"/>
              <a:gd name="connsiteY40" fmla="*/ 521563 h 918344"/>
              <a:gd name="connsiteX41" fmla="*/ 2820868 w 9517857"/>
              <a:gd name="connsiteY41" fmla="*/ 514148 h 918344"/>
              <a:gd name="connsiteX42" fmla="*/ 3073635 w 9517857"/>
              <a:gd name="connsiteY42" fmla="*/ 491282 h 918344"/>
              <a:gd name="connsiteX43" fmla="*/ 3222071 w 9517857"/>
              <a:gd name="connsiteY43" fmla="*/ 470547 h 918344"/>
              <a:gd name="connsiteX44" fmla="*/ 3274069 w 9517857"/>
              <a:gd name="connsiteY44" fmla="*/ 451593 h 918344"/>
              <a:gd name="connsiteX45" fmla="*/ 3349632 w 9517857"/>
              <a:gd name="connsiteY45" fmla="*/ 432571 h 918344"/>
              <a:gd name="connsiteX46" fmla="*/ 3479593 w 9517857"/>
              <a:gd name="connsiteY46" fmla="*/ 390425 h 918344"/>
              <a:gd name="connsiteX47" fmla="*/ 3750023 w 9517857"/>
              <a:gd name="connsiteY47" fmla="*/ 370666 h 918344"/>
              <a:gd name="connsiteX48" fmla="*/ 3844133 w 9517857"/>
              <a:gd name="connsiteY48" fmla="*/ 360636 h 918344"/>
              <a:gd name="connsiteX49" fmla="*/ 4037701 w 9517857"/>
              <a:gd name="connsiteY49" fmla="*/ 350573 h 918344"/>
              <a:gd name="connsiteX50" fmla="*/ 4266740 w 9517857"/>
              <a:gd name="connsiteY50" fmla="*/ 361442 h 918344"/>
              <a:gd name="connsiteX51" fmla="*/ 4430770 w 9517857"/>
              <a:gd name="connsiteY51" fmla="*/ 342631 h 918344"/>
              <a:gd name="connsiteX52" fmla="*/ 4512664 w 9517857"/>
              <a:gd name="connsiteY52" fmla="*/ 319936 h 918344"/>
              <a:gd name="connsiteX53" fmla="*/ 4616423 w 9517857"/>
              <a:gd name="connsiteY53" fmla="*/ 290902 h 918344"/>
              <a:gd name="connsiteX54" fmla="*/ 4691675 w 9517857"/>
              <a:gd name="connsiteY54" fmla="*/ 253999 h 918344"/>
              <a:gd name="connsiteX55" fmla="*/ 4689051 w 9517857"/>
              <a:gd name="connsiteY55" fmla="*/ 250956 h 918344"/>
              <a:gd name="connsiteX56" fmla="*/ 4719994 w 9517857"/>
              <a:gd name="connsiteY56" fmla="*/ 245295 h 918344"/>
              <a:gd name="connsiteX57" fmla="*/ 4752894 w 9517857"/>
              <a:gd name="connsiteY57" fmla="*/ 239863 h 918344"/>
              <a:gd name="connsiteX58" fmla="*/ 4769329 w 9517857"/>
              <a:gd name="connsiteY58" fmla="*/ 233573 h 918344"/>
              <a:gd name="connsiteX59" fmla="*/ 4775634 w 9517857"/>
              <a:gd name="connsiteY59" fmla="*/ 234051 h 918344"/>
              <a:gd name="connsiteX60" fmla="*/ 4790452 w 9517857"/>
              <a:gd name="connsiteY60" fmla="*/ 233560 h 918344"/>
              <a:gd name="connsiteX61" fmla="*/ 4789062 w 9517857"/>
              <a:gd name="connsiteY61" fmla="*/ 241912 h 918344"/>
              <a:gd name="connsiteX62" fmla="*/ 4827826 w 9517857"/>
              <a:gd name="connsiteY62" fmla="*/ 246965 h 918344"/>
              <a:gd name="connsiteX63" fmla="*/ 4892569 w 9517857"/>
              <a:gd name="connsiteY63" fmla="*/ 249921 h 918344"/>
              <a:gd name="connsiteX64" fmla="*/ 4896611 w 9517857"/>
              <a:gd name="connsiteY64" fmla="*/ 240436 h 918344"/>
              <a:gd name="connsiteX65" fmla="*/ 4917286 w 9517857"/>
              <a:gd name="connsiteY65" fmla="*/ 243647 h 918344"/>
              <a:gd name="connsiteX66" fmla="*/ 5060397 w 9517857"/>
              <a:gd name="connsiteY66" fmla="*/ 263676 h 918344"/>
              <a:gd name="connsiteX67" fmla="*/ 5244719 w 9517857"/>
              <a:gd name="connsiteY67" fmla="*/ 245243 h 918344"/>
              <a:gd name="connsiteX68" fmla="*/ 5358056 w 9517857"/>
              <a:gd name="connsiteY68" fmla="*/ 247236 h 918344"/>
              <a:gd name="connsiteX69" fmla="*/ 5426496 w 9517857"/>
              <a:gd name="connsiteY69" fmla="*/ 235130 h 918344"/>
              <a:gd name="connsiteX70" fmla="*/ 5497161 w 9517857"/>
              <a:gd name="connsiteY70" fmla="*/ 228796 h 918344"/>
              <a:gd name="connsiteX71" fmla="*/ 5923732 w 9517857"/>
              <a:gd name="connsiteY71" fmla="*/ 187376 h 918344"/>
              <a:gd name="connsiteX72" fmla="*/ 6194152 w 9517857"/>
              <a:gd name="connsiteY72" fmla="*/ 151760 h 918344"/>
              <a:gd name="connsiteX73" fmla="*/ 6281379 w 9517857"/>
              <a:gd name="connsiteY73" fmla="*/ 181614 h 918344"/>
              <a:gd name="connsiteX74" fmla="*/ 6374947 w 9517857"/>
              <a:gd name="connsiteY74" fmla="*/ 179787 h 918344"/>
              <a:gd name="connsiteX75" fmla="*/ 6448518 w 9517857"/>
              <a:gd name="connsiteY75" fmla="*/ 164366 h 918344"/>
              <a:gd name="connsiteX76" fmla="*/ 6544700 w 9517857"/>
              <a:gd name="connsiteY76" fmla="*/ 167149 h 918344"/>
              <a:gd name="connsiteX77" fmla="*/ 6648353 w 9517857"/>
              <a:gd name="connsiteY77" fmla="*/ 172238 h 918344"/>
              <a:gd name="connsiteX78" fmla="*/ 6736227 w 9517857"/>
              <a:gd name="connsiteY78" fmla="*/ 173204 h 918344"/>
              <a:gd name="connsiteX79" fmla="*/ 6977218 w 9517857"/>
              <a:gd name="connsiteY79" fmla="*/ 184277 h 918344"/>
              <a:gd name="connsiteX80" fmla="*/ 7065221 w 9517857"/>
              <a:gd name="connsiteY80" fmla="*/ 227519 h 918344"/>
              <a:gd name="connsiteX81" fmla="*/ 7366801 w 9517857"/>
              <a:gd name="connsiteY81" fmla="*/ 258938 h 918344"/>
              <a:gd name="connsiteX82" fmla="*/ 7433745 w 9517857"/>
              <a:gd name="connsiteY82" fmla="*/ 246959 h 918344"/>
              <a:gd name="connsiteX83" fmla="*/ 7644411 w 9517857"/>
              <a:gd name="connsiteY83" fmla="*/ 258974 h 918344"/>
              <a:gd name="connsiteX84" fmla="*/ 7825110 w 9517857"/>
              <a:gd name="connsiteY84" fmla="*/ 229097 h 918344"/>
              <a:gd name="connsiteX85" fmla="*/ 8163955 w 9517857"/>
              <a:gd name="connsiteY85" fmla="*/ 205605 h 918344"/>
              <a:gd name="connsiteX86" fmla="*/ 8256033 w 9517857"/>
              <a:gd name="connsiteY86" fmla="*/ 193701 h 918344"/>
              <a:gd name="connsiteX87" fmla="*/ 8551625 w 9517857"/>
              <a:gd name="connsiteY87" fmla="*/ 161505 h 918344"/>
              <a:gd name="connsiteX88" fmla="*/ 8683515 w 9517857"/>
              <a:gd name="connsiteY88" fmla="*/ 143137 h 918344"/>
              <a:gd name="connsiteX89" fmla="*/ 9002103 w 9517857"/>
              <a:gd name="connsiteY89" fmla="*/ 85529 h 918344"/>
              <a:gd name="connsiteX90" fmla="*/ 9110856 w 9517857"/>
              <a:gd name="connsiteY90" fmla="*/ 70985 h 918344"/>
              <a:gd name="connsiteX91" fmla="*/ 9268817 w 9517857"/>
              <a:gd name="connsiteY91" fmla="*/ 53070 h 918344"/>
              <a:gd name="connsiteX92" fmla="*/ 9316667 w 9517857"/>
              <a:gd name="connsiteY92" fmla="*/ 45035 h 918344"/>
              <a:gd name="connsiteX93" fmla="*/ 9428209 w 9517857"/>
              <a:gd name="connsiteY93" fmla="*/ 29911 h 91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9517857" h="918344">
                <a:moveTo>
                  <a:pt x="4686423" y="247907"/>
                </a:moveTo>
                <a:lnTo>
                  <a:pt x="4689051" y="250956"/>
                </a:lnTo>
                <a:lnTo>
                  <a:pt x="4687244" y="251286"/>
                </a:lnTo>
                <a:lnTo>
                  <a:pt x="4686423" y="247907"/>
                </a:lnTo>
                <a:close/>
                <a:moveTo>
                  <a:pt x="4685225" y="246518"/>
                </a:moveTo>
                <a:cubicBezTo>
                  <a:pt x="4688837" y="243186"/>
                  <a:pt x="4687468" y="244586"/>
                  <a:pt x="4686133" y="246715"/>
                </a:cubicBezTo>
                <a:cubicBezTo>
                  <a:pt x="4686230" y="247112"/>
                  <a:pt x="4686326" y="247510"/>
                  <a:pt x="4686423" y="247907"/>
                </a:cubicBezTo>
                <a:lnTo>
                  <a:pt x="4685225" y="246518"/>
                </a:lnTo>
                <a:close/>
                <a:moveTo>
                  <a:pt x="9428209" y="29911"/>
                </a:moveTo>
                <a:lnTo>
                  <a:pt x="9517857" y="0"/>
                </a:lnTo>
                <a:lnTo>
                  <a:pt x="9517857" y="918344"/>
                </a:lnTo>
                <a:lnTo>
                  <a:pt x="14604" y="918344"/>
                </a:lnTo>
                <a:lnTo>
                  <a:pt x="12841" y="917751"/>
                </a:lnTo>
                <a:cubicBezTo>
                  <a:pt x="4532" y="914852"/>
                  <a:pt x="-773" y="912795"/>
                  <a:pt x="93" y="912459"/>
                </a:cubicBezTo>
                <a:cubicBezTo>
                  <a:pt x="172" y="912286"/>
                  <a:pt x="58594" y="890483"/>
                  <a:pt x="58674" y="890310"/>
                </a:cubicBezTo>
                <a:cubicBezTo>
                  <a:pt x="127436" y="929602"/>
                  <a:pt x="206243" y="828214"/>
                  <a:pt x="275005" y="807217"/>
                </a:cubicBezTo>
                <a:cubicBezTo>
                  <a:pt x="303983" y="806075"/>
                  <a:pt x="504960" y="777363"/>
                  <a:pt x="587824" y="798183"/>
                </a:cubicBezTo>
                <a:cubicBezTo>
                  <a:pt x="598733" y="769336"/>
                  <a:pt x="682904" y="785912"/>
                  <a:pt x="651826" y="738326"/>
                </a:cubicBezTo>
                <a:cubicBezTo>
                  <a:pt x="688440" y="737850"/>
                  <a:pt x="753255" y="750384"/>
                  <a:pt x="727985" y="719814"/>
                </a:cubicBezTo>
                <a:cubicBezTo>
                  <a:pt x="739648" y="718737"/>
                  <a:pt x="775717" y="715075"/>
                  <a:pt x="778982" y="710130"/>
                </a:cubicBezTo>
                <a:cubicBezTo>
                  <a:pt x="779189" y="709395"/>
                  <a:pt x="849736" y="718709"/>
                  <a:pt x="849944" y="717975"/>
                </a:cubicBezTo>
                <a:lnTo>
                  <a:pt x="921659" y="712683"/>
                </a:lnTo>
                <a:lnTo>
                  <a:pt x="930946" y="734034"/>
                </a:lnTo>
                <a:lnTo>
                  <a:pt x="986250" y="713518"/>
                </a:lnTo>
                <a:lnTo>
                  <a:pt x="1013752" y="713349"/>
                </a:lnTo>
                <a:lnTo>
                  <a:pt x="1023734" y="718559"/>
                </a:lnTo>
                <a:cubicBezTo>
                  <a:pt x="1033291" y="721264"/>
                  <a:pt x="1045398" y="721382"/>
                  <a:pt x="1063207" y="715639"/>
                </a:cubicBezTo>
                <a:lnTo>
                  <a:pt x="1081980" y="738443"/>
                </a:lnTo>
                <a:lnTo>
                  <a:pt x="1218120" y="713268"/>
                </a:lnTo>
                <a:cubicBezTo>
                  <a:pt x="1230137" y="716150"/>
                  <a:pt x="1387179" y="685167"/>
                  <a:pt x="1397459" y="691178"/>
                </a:cubicBezTo>
                <a:cubicBezTo>
                  <a:pt x="1490025" y="704972"/>
                  <a:pt x="1465878" y="715592"/>
                  <a:pt x="1580688" y="693685"/>
                </a:cubicBezTo>
                <a:cubicBezTo>
                  <a:pt x="1607067" y="704367"/>
                  <a:pt x="1719477" y="658227"/>
                  <a:pt x="1772334" y="710628"/>
                </a:cubicBezTo>
                <a:cubicBezTo>
                  <a:pt x="1745536" y="644812"/>
                  <a:pt x="1976078" y="716424"/>
                  <a:pt x="2002561" y="659905"/>
                </a:cubicBezTo>
                <a:cubicBezTo>
                  <a:pt x="2045346" y="660345"/>
                  <a:pt x="2166676" y="654379"/>
                  <a:pt x="2135144" y="636489"/>
                </a:cubicBezTo>
                <a:cubicBezTo>
                  <a:pt x="2226022" y="620861"/>
                  <a:pt x="2361353" y="588467"/>
                  <a:pt x="2448505" y="578838"/>
                </a:cubicBezTo>
                <a:cubicBezTo>
                  <a:pt x="2446114" y="626857"/>
                  <a:pt x="2632278" y="528268"/>
                  <a:pt x="2658055" y="578715"/>
                </a:cubicBezTo>
                <a:cubicBezTo>
                  <a:pt x="2670795" y="573569"/>
                  <a:pt x="2682322" y="566993"/>
                  <a:pt x="2693698" y="560017"/>
                </a:cubicBezTo>
                <a:lnTo>
                  <a:pt x="2699673" y="556388"/>
                </a:lnTo>
                <a:lnTo>
                  <a:pt x="2727306" y="550686"/>
                </a:lnTo>
                <a:lnTo>
                  <a:pt x="2730451" y="538046"/>
                </a:lnTo>
                <a:lnTo>
                  <a:pt x="2768713" y="521563"/>
                </a:lnTo>
                <a:cubicBezTo>
                  <a:pt x="2783756" y="517092"/>
                  <a:pt x="2800788" y="514279"/>
                  <a:pt x="2820868" y="514148"/>
                </a:cubicBezTo>
                <a:cubicBezTo>
                  <a:pt x="2894791" y="532873"/>
                  <a:pt x="2981506" y="465495"/>
                  <a:pt x="3073635" y="491282"/>
                </a:cubicBezTo>
                <a:cubicBezTo>
                  <a:pt x="3106872" y="496612"/>
                  <a:pt x="3205785" y="487706"/>
                  <a:pt x="3222071" y="470547"/>
                </a:cubicBezTo>
                <a:cubicBezTo>
                  <a:pt x="3242193" y="465502"/>
                  <a:pt x="3267163" y="469124"/>
                  <a:pt x="3274069" y="451593"/>
                </a:cubicBezTo>
                <a:cubicBezTo>
                  <a:pt x="3286659" y="430153"/>
                  <a:pt x="3363648" y="455559"/>
                  <a:pt x="3349632" y="432571"/>
                </a:cubicBezTo>
                <a:lnTo>
                  <a:pt x="3479593" y="390425"/>
                </a:lnTo>
                <a:cubicBezTo>
                  <a:pt x="3546325" y="380108"/>
                  <a:pt x="3689266" y="375631"/>
                  <a:pt x="3750023" y="370666"/>
                </a:cubicBezTo>
                <a:cubicBezTo>
                  <a:pt x="3810780" y="365701"/>
                  <a:pt x="3796187" y="363985"/>
                  <a:pt x="3844133" y="360636"/>
                </a:cubicBezTo>
                <a:cubicBezTo>
                  <a:pt x="3892079" y="357287"/>
                  <a:pt x="4007004" y="338828"/>
                  <a:pt x="4037701" y="350573"/>
                </a:cubicBezTo>
                <a:cubicBezTo>
                  <a:pt x="4133026" y="338752"/>
                  <a:pt x="4159924" y="363178"/>
                  <a:pt x="4266740" y="361442"/>
                </a:cubicBezTo>
                <a:cubicBezTo>
                  <a:pt x="4385770" y="354362"/>
                  <a:pt x="4314535" y="340131"/>
                  <a:pt x="4430770" y="342631"/>
                </a:cubicBezTo>
                <a:cubicBezTo>
                  <a:pt x="4439969" y="322582"/>
                  <a:pt x="4478290" y="314633"/>
                  <a:pt x="4512664" y="319936"/>
                </a:cubicBezTo>
                <a:cubicBezTo>
                  <a:pt x="4570011" y="315126"/>
                  <a:pt x="4549085" y="269587"/>
                  <a:pt x="4616423" y="290902"/>
                </a:cubicBezTo>
                <a:cubicBezTo>
                  <a:pt x="4599641" y="270265"/>
                  <a:pt x="4692085" y="269204"/>
                  <a:pt x="4691675" y="253999"/>
                </a:cubicBezTo>
                <a:lnTo>
                  <a:pt x="4689051" y="250956"/>
                </a:lnTo>
                <a:lnTo>
                  <a:pt x="4719994" y="245295"/>
                </a:lnTo>
                <a:cubicBezTo>
                  <a:pt x="4732635" y="242763"/>
                  <a:pt x="4745300" y="240323"/>
                  <a:pt x="4752894" y="239863"/>
                </a:cubicBezTo>
                <a:lnTo>
                  <a:pt x="4769329" y="233573"/>
                </a:lnTo>
                <a:lnTo>
                  <a:pt x="4775634" y="234051"/>
                </a:lnTo>
                <a:lnTo>
                  <a:pt x="4790452" y="233560"/>
                </a:lnTo>
                <a:lnTo>
                  <a:pt x="4789062" y="241912"/>
                </a:lnTo>
                <a:cubicBezTo>
                  <a:pt x="4786342" y="249920"/>
                  <a:pt x="4804560" y="248619"/>
                  <a:pt x="4827826" y="246965"/>
                </a:cubicBezTo>
                <a:cubicBezTo>
                  <a:pt x="4875782" y="239557"/>
                  <a:pt x="4874112" y="283401"/>
                  <a:pt x="4892569" y="249921"/>
                </a:cubicBezTo>
                <a:lnTo>
                  <a:pt x="4896611" y="240436"/>
                </a:lnTo>
                <a:lnTo>
                  <a:pt x="4917286" y="243647"/>
                </a:lnTo>
                <a:cubicBezTo>
                  <a:pt x="4944584" y="247520"/>
                  <a:pt x="5004445" y="259177"/>
                  <a:pt x="5060397" y="263676"/>
                </a:cubicBezTo>
                <a:cubicBezTo>
                  <a:pt x="5093356" y="238577"/>
                  <a:pt x="5149615" y="249939"/>
                  <a:pt x="5244719" y="245243"/>
                </a:cubicBezTo>
                <a:cubicBezTo>
                  <a:pt x="5280563" y="216460"/>
                  <a:pt x="5287005" y="287909"/>
                  <a:pt x="5358056" y="247236"/>
                </a:cubicBezTo>
                <a:cubicBezTo>
                  <a:pt x="5361752" y="250245"/>
                  <a:pt x="5403312" y="238203"/>
                  <a:pt x="5426496" y="235130"/>
                </a:cubicBezTo>
                <a:cubicBezTo>
                  <a:pt x="5449679" y="232057"/>
                  <a:pt x="5473549" y="245599"/>
                  <a:pt x="5497161" y="228796"/>
                </a:cubicBezTo>
                <a:cubicBezTo>
                  <a:pt x="5639351" y="214989"/>
                  <a:pt x="5707050" y="169433"/>
                  <a:pt x="5923732" y="187376"/>
                </a:cubicBezTo>
                <a:cubicBezTo>
                  <a:pt x="5980821" y="181528"/>
                  <a:pt x="6140195" y="184371"/>
                  <a:pt x="6194152" y="151760"/>
                </a:cubicBezTo>
                <a:cubicBezTo>
                  <a:pt x="6187280" y="177771"/>
                  <a:pt x="6304222" y="153398"/>
                  <a:pt x="6281379" y="181614"/>
                </a:cubicBezTo>
                <a:cubicBezTo>
                  <a:pt x="6321899" y="201807"/>
                  <a:pt x="6335111" y="162578"/>
                  <a:pt x="6374947" y="179787"/>
                </a:cubicBezTo>
                <a:cubicBezTo>
                  <a:pt x="6417404" y="181324"/>
                  <a:pt x="6402484" y="169682"/>
                  <a:pt x="6448518" y="164366"/>
                </a:cubicBezTo>
                <a:cubicBezTo>
                  <a:pt x="6504958" y="162476"/>
                  <a:pt x="6493438" y="111191"/>
                  <a:pt x="6544700" y="167149"/>
                </a:cubicBezTo>
                <a:cubicBezTo>
                  <a:pt x="6601507" y="148685"/>
                  <a:pt x="6566269" y="164374"/>
                  <a:pt x="6648353" y="172238"/>
                </a:cubicBezTo>
                <a:cubicBezTo>
                  <a:pt x="6680008" y="155211"/>
                  <a:pt x="6707960" y="160661"/>
                  <a:pt x="6736227" y="173204"/>
                </a:cubicBezTo>
                <a:cubicBezTo>
                  <a:pt x="6813963" y="164272"/>
                  <a:pt x="6888143" y="181284"/>
                  <a:pt x="6977218" y="184277"/>
                </a:cubicBezTo>
                <a:cubicBezTo>
                  <a:pt x="7040424" y="188306"/>
                  <a:pt x="7000291" y="215076"/>
                  <a:pt x="7065221" y="227519"/>
                </a:cubicBezTo>
                <a:cubicBezTo>
                  <a:pt x="7130151" y="239962"/>
                  <a:pt x="7277790" y="252523"/>
                  <a:pt x="7366801" y="258938"/>
                </a:cubicBezTo>
                <a:cubicBezTo>
                  <a:pt x="7377311" y="252420"/>
                  <a:pt x="7435314" y="238566"/>
                  <a:pt x="7433745" y="246959"/>
                </a:cubicBezTo>
                <a:cubicBezTo>
                  <a:pt x="7446076" y="243878"/>
                  <a:pt x="7639946" y="245807"/>
                  <a:pt x="7644411" y="258974"/>
                </a:cubicBezTo>
                <a:cubicBezTo>
                  <a:pt x="7708015" y="258000"/>
                  <a:pt x="7770249" y="247712"/>
                  <a:pt x="7825110" y="229097"/>
                </a:cubicBezTo>
                <a:cubicBezTo>
                  <a:pt x="7908941" y="220202"/>
                  <a:pt x="8092134" y="211504"/>
                  <a:pt x="8163955" y="205605"/>
                </a:cubicBezTo>
                <a:cubicBezTo>
                  <a:pt x="8183007" y="196598"/>
                  <a:pt x="8225048" y="207087"/>
                  <a:pt x="8256033" y="193701"/>
                </a:cubicBezTo>
                <a:cubicBezTo>
                  <a:pt x="8334440" y="185293"/>
                  <a:pt x="8474968" y="164062"/>
                  <a:pt x="8551625" y="161505"/>
                </a:cubicBezTo>
                <a:cubicBezTo>
                  <a:pt x="8649083" y="153078"/>
                  <a:pt x="8607056" y="154741"/>
                  <a:pt x="8683515" y="143137"/>
                </a:cubicBezTo>
                <a:cubicBezTo>
                  <a:pt x="8746256" y="121084"/>
                  <a:pt x="8897706" y="99547"/>
                  <a:pt x="9002103" y="85529"/>
                </a:cubicBezTo>
                <a:cubicBezTo>
                  <a:pt x="9018826" y="50490"/>
                  <a:pt x="9112524" y="108345"/>
                  <a:pt x="9110856" y="70985"/>
                </a:cubicBezTo>
                <a:cubicBezTo>
                  <a:pt x="9148189" y="94238"/>
                  <a:pt x="9209809" y="53273"/>
                  <a:pt x="9268817" y="53070"/>
                </a:cubicBezTo>
                <a:cubicBezTo>
                  <a:pt x="9279135" y="35985"/>
                  <a:pt x="9292736" y="36508"/>
                  <a:pt x="9316667" y="45035"/>
                </a:cubicBezTo>
                <a:cubicBezTo>
                  <a:pt x="9352186" y="45850"/>
                  <a:pt x="9390008" y="39787"/>
                  <a:pt x="9428209" y="29911"/>
                </a:cubicBezTo>
                <a:close/>
              </a:path>
            </a:pathLst>
          </a:cu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00851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3786</TotalTime>
  <Words>2898</Words>
  <Application>Microsoft Office PowerPoint</Application>
  <PresentationFormat>Widescreen</PresentationFormat>
  <Paragraphs>279</Paragraphs>
  <Slides>46</Slides>
  <Notes>0</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46</vt:i4>
      </vt:variant>
    </vt:vector>
  </HeadingPairs>
  <TitlesOfParts>
    <vt:vector size="51" baseType="lpstr">
      <vt:lpstr>Aptos</vt:lpstr>
      <vt:lpstr>Aptos Display</vt:lpstr>
      <vt:lpstr>Arial</vt:lpstr>
      <vt:lpstr>Calisto MT</vt:lpstr>
      <vt:lpstr>Office Theme</vt:lpstr>
      <vt:lpstr>Purchasing 101</vt:lpstr>
      <vt:lpstr>What Does Purchasing Do?</vt:lpstr>
      <vt:lpstr>Responsible Area</vt:lpstr>
      <vt:lpstr>Purchasing Does Not Handle</vt:lpstr>
      <vt:lpstr>Purchasing Authority </vt:lpstr>
      <vt:lpstr>Prohibited Expenditures </vt:lpstr>
      <vt:lpstr>Artificial Division of Purchasing </vt:lpstr>
      <vt:lpstr>Direct Pay  </vt:lpstr>
      <vt:lpstr>Accounts Payable Voucher</vt:lpstr>
      <vt:lpstr>JML 25-104 Small Purchases</vt:lpstr>
      <vt:lpstr>Confirming Orders </vt:lpstr>
      <vt:lpstr>Confirming Orders</vt:lpstr>
      <vt:lpstr>Orders Not Exceeding $10,000</vt:lpstr>
      <vt:lpstr>Orders Not Exceeding $10,000 </vt:lpstr>
      <vt:lpstr>Telephone Quotes</vt:lpstr>
      <vt:lpstr>Telephone Quotes </vt:lpstr>
      <vt:lpstr>Telephone Quotes </vt:lpstr>
      <vt:lpstr>Printing Services </vt:lpstr>
      <vt:lpstr>Printing Services </vt:lpstr>
      <vt:lpstr>Printing Services </vt:lpstr>
      <vt:lpstr>Invitation to Bid </vt:lpstr>
      <vt:lpstr>Invitation to Bid </vt:lpstr>
      <vt:lpstr>State Contract</vt:lpstr>
      <vt:lpstr>State Contract</vt:lpstr>
      <vt:lpstr>Public Works; Louisiana’s Public Bid Law, R.S. 38:2211-2296 </vt:lpstr>
      <vt:lpstr>Public Works </vt:lpstr>
      <vt:lpstr>Public Works </vt:lpstr>
      <vt:lpstr>Emergency Purchases </vt:lpstr>
      <vt:lpstr>Emergency Purchases </vt:lpstr>
      <vt:lpstr>Emergency Purchases</vt:lpstr>
      <vt:lpstr>Sole Source Purchases </vt:lpstr>
      <vt:lpstr>Sole Source Purchases</vt:lpstr>
      <vt:lpstr>Sole Source Purchases </vt:lpstr>
      <vt:lpstr>Non-Competitive Purchases </vt:lpstr>
      <vt:lpstr>Professional Service Contracts</vt:lpstr>
      <vt:lpstr>Professional Service Contracts </vt:lpstr>
      <vt:lpstr>Professional Service Contracts</vt:lpstr>
      <vt:lpstr>Professional Service Contracts</vt:lpstr>
      <vt:lpstr>Updates to Meals Policy </vt:lpstr>
      <vt:lpstr>Types of Meals</vt:lpstr>
      <vt:lpstr>Special Meals (704211)</vt:lpstr>
      <vt:lpstr>Special Meals</vt:lpstr>
      <vt:lpstr>University Meals (704210) </vt:lpstr>
      <vt:lpstr>PO Types </vt:lpstr>
      <vt:lpstr>Business Affairs Directory</vt:lpstr>
      <vt:lpstr>Questions?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Akilah Farris</dc:creator>
  <cp:lastModifiedBy>Ashlee Grayson</cp:lastModifiedBy>
  <cp:revision>35</cp:revision>
  <cp:lastPrinted>2025-07-25T16:14:07Z</cp:lastPrinted>
  <dcterms:created xsi:type="dcterms:W3CDTF">2025-07-22T14:39:17Z</dcterms:created>
  <dcterms:modified xsi:type="dcterms:W3CDTF">2025-12-02T16:37:00Z</dcterms:modified>
</cp:coreProperties>
</file>